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3" r:id="rId9"/>
    <p:sldId id="266" r:id="rId10"/>
    <p:sldId id="263" r:id="rId11"/>
    <p:sldId id="264" r:id="rId12"/>
    <p:sldId id="265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307" r:id="rId35"/>
    <p:sldId id="289" r:id="rId36"/>
    <p:sldId id="290" r:id="rId37"/>
    <p:sldId id="308" r:id="rId38"/>
    <p:sldId id="291" r:id="rId39"/>
    <p:sldId id="292" r:id="rId40"/>
    <p:sldId id="293" r:id="rId41"/>
    <p:sldId id="309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5" r:id="rId52"/>
    <p:sldId id="306" r:id="rId53"/>
    <p:sldId id="303" r:id="rId54"/>
    <p:sldId id="304" r:id="rId5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ata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sv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Relationship Id="rId14" Type="http://schemas.openxmlformats.org/officeDocument/2006/relationships/image" Target="../media/image29.svg"/></Relationships>
</file>

<file path=ppt/diagrams/_rels/data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diagrams/_rels/data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13" Type="http://schemas.openxmlformats.org/officeDocument/2006/relationships/image" Target="../media/image51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0.svg"/><Relationship Id="rId2" Type="http://schemas.openxmlformats.org/officeDocument/2006/relationships/image" Target="../media/image40.svg"/><Relationship Id="rId1" Type="http://schemas.openxmlformats.org/officeDocument/2006/relationships/image" Target="../media/image39.png"/><Relationship Id="rId6" Type="http://schemas.openxmlformats.org/officeDocument/2006/relationships/image" Target="../media/image44.sv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svg"/><Relationship Id="rId4" Type="http://schemas.openxmlformats.org/officeDocument/2006/relationships/image" Target="../media/image42.svg"/><Relationship Id="rId9" Type="http://schemas.openxmlformats.org/officeDocument/2006/relationships/image" Target="../media/image47.png"/><Relationship Id="rId14" Type="http://schemas.openxmlformats.org/officeDocument/2006/relationships/image" Target="../media/image52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rawing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sv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Relationship Id="rId14" Type="http://schemas.openxmlformats.org/officeDocument/2006/relationships/image" Target="../media/image29.svg"/></Relationships>
</file>

<file path=ppt/diagrams/_rels/drawing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diagrams/_rels/drawing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13" Type="http://schemas.openxmlformats.org/officeDocument/2006/relationships/image" Target="../media/image51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0.svg"/><Relationship Id="rId2" Type="http://schemas.openxmlformats.org/officeDocument/2006/relationships/image" Target="../media/image40.svg"/><Relationship Id="rId1" Type="http://schemas.openxmlformats.org/officeDocument/2006/relationships/image" Target="../media/image39.png"/><Relationship Id="rId6" Type="http://schemas.openxmlformats.org/officeDocument/2006/relationships/image" Target="../media/image44.sv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svg"/><Relationship Id="rId4" Type="http://schemas.openxmlformats.org/officeDocument/2006/relationships/image" Target="../media/image42.svg"/><Relationship Id="rId9" Type="http://schemas.openxmlformats.org/officeDocument/2006/relationships/image" Target="../media/image47.png"/><Relationship Id="rId14" Type="http://schemas.openxmlformats.org/officeDocument/2006/relationships/image" Target="../media/image5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519CDB-52CA-46DC-9EB4-7ADEA64E710F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FFDE54-730A-4832-BE43-B1B876113E3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Physical activity helps support and maintain weight loss</a:t>
          </a:r>
        </a:p>
      </dgm:t>
    </dgm:pt>
    <dgm:pt modelId="{D899096F-C191-48A8-BB99-A134B7836661}" type="parTrans" cxnId="{72061D1B-CCA7-4EB0-A327-81649229F878}">
      <dgm:prSet/>
      <dgm:spPr/>
      <dgm:t>
        <a:bodyPr/>
        <a:lstStyle/>
        <a:p>
          <a:endParaRPr lang="en-US"/>
        </a:p>
      </dgm:t>
    </dgm:pt>
    <dgm:pt modelId="{20CB2ABE-EEA2-4FF0-9758-0CDB59A392FA}" type="sibTrans" cxnId="{72061D1B-CCA7-4EB0-A327-81649229F878}">
      <dgm:prSet/>
      <dgm:spPr/>
      <dgm:t>
        <a:bodyPr/>
        <a:lstStyle/>
        <a:p>
          <a:endParaRPr lang="en-US"/>
        </a:p>
      </dgm:t>
    </dgm:pt>
    <dgm:pt modelId="{DD613EA3-1748-4883-A10D-85541A7CD15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Nutrition is a key component to improving obesity</a:t>
          </a:r>
        </a:p>
      </dgm:t>
    </dgm:pt>
    <dgm:pt modelId="{A32E5099-21E5-4B80-BD26-11E7E22E6F26}" type="parTrans" cxnId="{F4AE755F-FE1F-4DC1-A2BD-AD08CDB8A5D3}">
      <dgm:prSet/>
      <dgm:spPr/>
      <dgm:t>
        <a:bodyPr/>
        <a:lstStyle/>
        <a:p>
          <a:endParaRPr lang="en-US"/>
        </a:p>
      </dgm:t>
    </dgm:pt>
    <dgm:pt modelId="{508A9677-494A-4D46-AEF9-DC9CC1635782}" type="sibTrans" cxnId="{F4AE755F-FE1F-4DC1-A2BD-AD08CDB8A5D3}">
      <dgm:prSet/>
      <dgm:spPr/>
      <dgm:t>
        <a:bodyPr/>
        <a:lstStyle/>
        <a:p>
          <a:endParaRPr lang="en-US"/>
        </a:p>
      </dgm:t>
    </dgm:pt>
    <dgm:pt modelId="{6B7F851A-E2FF-4DD0-8F0A-CDDBFB438B34}" type="pres">
      <dgm:prSet presAssocID="{F5519CDB-52CA-46DC-9EB4-7ADEA64E710F}" presName="root" presStyleCnt="0">
        <dgm:presLayoutVars>
          <dgm:dir/>
          <dgm:resizeHandles val="exact"/>
        </dgm:presLayoutVars>
      </dgm:prSet>
      <dgm:spPr/>
    </dgm:pt>
    <dgm:pt modelId="{4EFB1EE1-C30E-447B-BDDA-B5496AA28A7B}" type="pres">
      <dgm:prSet presAssocID="{0DFFDE54-730A-4832-BE43-B1B876113E3C}" presName="compNode" presStyleCnt="0"/>
      <dgm:spPr/>
    </dgm:pt>
    <dgm:pt modelId="{267F335A-075F-402D-96CE-05CE8C34768E}" type="pres">
      <dgm:prSet presAssocID="{0DFFDE54-730A-4832-BE43-B1B876113E3C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un"/>
        </a:ext>
      </dgm:extLst>
    </dgm:pt>
    <dgm:pt modelId="{99B0FA4C-E71A-448C-ADD8-206E4EF41414}" type="pres">
      <dgm:prSet presAssocID="{0DFFDE54-730A-4832-BE43-B1B876113E3C}" presName="spaceRect" presStyleCnt="0"/>
      <dgm:spPr/>
    </dgm:pt>
    <dgm:pt modelId="{1FEC1205-B292-4391-B562-12920FE80D95}" type="pres">
      <dgm:prSet presAssocID="{0DFFDE54-730A-4832-BE43-B1B876113E3C}" presName="textRect" presStyleLbl="revTx" presStyleIdx="0" presStyleCnt="2">
        <dgm:presLayoutVars>
          <dgm:chMax val="1"/>
          <dgm:chPref val="1"/>
        </dgm:presLayoutVars>
      </dgm:prSet>
      <dgm:spPr/>
    </dgm:pt>
    <dgm:pt modelId="{BA9EFE72-713F-4232-AA3A-9A71FEF15BE5}" type="pres">
      <dgm:prSet presAssocID="{20CB2ABE-EEA2-4FF0-9758-0CDB59A392FA}" presName="sibTrans" presStyleCnt="0"/>
      <dgm:spPr/>
    </dgm:pt>
    <dgm:pt modelId="{4A85D259-F094-4454-8465-7B0957E66464}" type="pres">
      <dgm:prSet presAssocID="{DD613EA3-1748-4883-A10D-85541A7CD150}" presName="compNode" presStyleCnt="0"/>
      <dgm:spPr/>
    </dgm:pt>
    <dgm:pt modelId="{B3B997D0-3F5C-4BB3-BD6B-2A590190FEF9}" type="pres">
      <dgm:prSet presAssocID="{DD613EA3-1748-4883-A10D-85541A7CD150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pple"/>
        </a:ext>
      </dgm:extLst>
    </dgm:pt>
    <dgm:pt modelId="{8B487406-7D58-4381-83C9-FE2B5729A012}" type="pres">
      <dgm:prSet presAssocID="{DD613EA3-1748-4883-A10D-85541A7CD150}" presName="spaceRect" presStyleCnt="0"/>
      <dgm:spPr/>
    </dgm:pt>
    <dgm:pt modelId="{C42E3B69-BA72-4760-89F7-BDE9BB24978F}" type="pres">
      <dgm:prSet presAssocID="{DD613EA3-1748-4883-A10D-85541A7CD150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101E020D-226B-41F2-B165-21EB11883B53}" type="presOf" srcId="{F5519CDB-52CA-46DC-9EB4-7ADEA64E710F}" destId="{6B7F851A-E2FF-4DD0-8F0A-CDDBFB438B34}" srcOrd="0" destOrd="0" presId="urn:microsoft.com/office/officeart/2018/2/layout/IconLabelList"/>
    <dgm:cxn modelId="{72061D1B-CCA7-4EB0-A327-81649229F878}" srcId="{F5519CDB-52CA-46DC-9EB4-7ADEA64E710F}" destId="{0DFFDE54-730A-4832-BE43-B1B876113E3C}" srcOrd="0" destOrd="0" parTransId="{D899096F-C191-48A8-BB99-A134B7836661}" sibTransId="{20CB2ABE-EEA2-4FF0-9758-0CDB59A392FA}"/>
    <dgm:cxn modelId="{285CB63A-ED13-4B57-B4F0-760E45203B18}" type="presOf" srcId="{0DFFDE54-730A-4832-BE43-B1B876113E3C}" destId="{1FEC1205-B292-4391-B562-12920FE80D95}" srcOrd="0" destOrd="0" presId="urn:microsoft.com/office/officeart/2018/2/layout/IconLabelList"/>
    <dgm:cxn modelId="{F4AE755F-FE1F-4DC1-A2BD-AD08CDB8A5D3}" srcId="{F5519CDB-52CA-46DC-9EB4-7ADEA64E710F}" destId="{DD613EA3-1748-4883-A10D-85541A7CD150}" srcOrd="1" destOrd="0" parTransId="{A32E5099-21E5-4B80-BD26-11E7E22E6F26}" sibTransId="{508A9677-494A-4D46-AEF9-DC9CC1635782}"/>
    <dgm:cxn modelId="{0C4727C8-278A-4775-936D-C6AA4201F5C0}" type="presOf" srcId="{DD613EA3-1748-4883-A10D-85541A7CD150}" destId="{C42E3B69-BA72-4760-89F7-BDE9BB24978F}" srcOrd="0" destOrd="0" presId="urn:microsoft.com/office/officeart/2018/2/layout/IconLabelList"/>
    <dgm:cxn modelId="{A5401F49-9523-45B3-BA72-097E5D2E9B64}" type="presParOf" srcId="{6B7F851A-E2FF-4DD0-8F0A-CDDBFB438B34}" destId="{4EFB1EE1-C30E-447B-BDDA-B5496AA28A7B}" srcOrd="0" destOrd="0" presId="urn:microsoft.com/office/officeart/2018/2/layout/IconLabelList"/>
    <dgm:cxn modelId="{5409F7DE-A63A-4FB7-AF74-2AC2FB9927A3}" type="presParOf" srcId="{4EFB1EE1-C30E-447B-BDDA-B5496AA28A7B}" destId="{267F335A-075F-402D-96CE-05CE8C34768E}" srcOrd="0" destOrd="0" presId="urn:microsoft.com/office/officeart/2018/2/layout/IconLabelList"/>
    <dgm:cxn modelId="{FD73B215-1DBF-42BC-B163-C805C3B38AA8}" type="presParOf" srcId="{4EFB1EE1-C30E-447B-BDDA-B5496AA28A7B}" destId="{99B0FA4C-E71A-448C-ADD8-206E4EF41414}" srcOrd="1" destOrd="0" presId="urn:microsoft.com/office/officeart/2018/2/layout/IconLabelList"/>
    <dgm:cxn modelId="{D63B9464-FFFB-43D5-8FB8-061EC4D587FE}" type="presParOf" srcId="{4EFB1EE1-C30E-447B-BDDA-B5496AA28A7B}" destId="{1FEC1205-B292-4391-B562-12920FE80D95}" srcOrd="2" destOrd="0" presId="urn:microsoft.com/office/officeart/2018/2/layout/IconLabelList"/>
    <dgm:cxn modelId="{43700E27-9803-41E1-BEF9-373ED28E98F4}" type="presParOf" srcId="{6B7F851A-E2FF-4DD0-8F0A-CDDBFB438B34}" destId="{BA9EFE72-713F-4232-AA3A-9A71FEF15BE5}" srcOrd="1" destOrd="0" presId="urn:microsoft.com/office/officeart/2018/2/layout/IconLabelList"/>
    <dgm:cxn modelId="{AAA4ED92-626D-473C-88C8-345C925CE474}" type="presParOf" srcId="{6B7F851A-E2FF-4DD0-8F0A-CDDBFB438B34}" destId="{4A85D259-F094-4454-8465-7B0957E66464}" srcOrd="2" destOrd="0" presId="urn:microsoft.com/office/officeart/2018/2/layout/IconLabelList"/>
    <dgm:cxn modelId="{D158A5E8-5A92-4628-92BF-21497D97DCB3}" type="presParOf" srcId="{4A85D259-F094-4454-8465-7B0957E66464}" destId="{B3B997D0-3F5C-4BB3-BD6B-2A590190FEF9}" srcOrd="0" destOrd="0" presId="urn:microsoft.com/office/officeart/2018/2/layout/IconLabelList"/>
    <dgm:cxn modelId="{436C87C1-5B1F-44FE-8F98-43AFB2448619}" type="presParOf" srcId="{4A85D259-F094-4454-8465-7B0957E66464}" destId="{8B487406-7D58-4381-83C9-FE2B5729A012}" srcOrd="1" destOrd="0" presId="urn:microsoft.com/office/officeart/2018/2/layout/IconLabelList"/>
    <dgm:cxn modelId="{6CE7CBD2-475F-499E-BDF5-A25AAE2EEB44}" type="presParOf" srcId="{4A85D259-F094-4454-8465-7B0957E66464}" destId="{C42E3B69-BA72-4760-89F7-BDE9BB24978F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65F5B5-5A05-4025-BF99-F4E05DF48970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9107C32-B5A6-4FA8-999A-6E14260BC81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Reduce weight and maintain weight loss</a:t>
          </a:r>
        </a:p>
      </dgm:t>
    </dgm:pt>
    <dgm:pt modelId="{63FA1087-4413-4B12-A8B2-686D906A0556}" type="parTrans" cxnId="{326678E5-76FF-4C47-AF70-4FD79FAD350F}">
      <dgm:prSet/>
      <dgm:spPr/>
      <dgm:t>
        <a:bodyPr/>
        <a:lstStyle/>
        <a:p>
          <a:endParaRPr lang="en-US"/>
        </a:p>
      </dgm:t>
    </dgm:pt>
    <dgm:pt modelId="{4B574E0A-3772-4291-B1B2-5872771AFF11}" type="sibTrans" cxnId="{326678E5-76FF-4C47-AF70-4FD79FAD350F}">
      <dgm:prSet/>
      <dgm:spPr/>
      <dgm:t>
        <a:bodyPr/>
        <a:lstStyle/>
        <a:p>
          <a:endParaRPr lang="en-US"/>
        </a:p>
      </dgm:t>
    </dgm:pt>
    <dgm:pt modelId="{8C74E4ED-9FED-40EE-B0B0-F448B991013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Improve health status</a:t>
          </a:r>
        </a:p>
      </dgm:t>
    </dgm:pt>
    <dgm:pt modelId="{FA57376F-E910-4B5A-B70E-14577BDB61BA}" type="parTrans" cxnId="{F5DF8749-DA39-4B6B-95C4-7265CA447020}">
      <dgm:prSet/>
      <dgm:spPr/>
      <dgm:t>
        <a:bodyPr/>
        <a:lstStyle/>
        <a:p>
          <a:endParaRPr lang="en-US"/>
        </a:p>
      </dgm:t>
    </dgm:pt>
    <dgm:pt modelId="{9B01229C-EEDA-4D08-AB0E-8EF6C03F3ECA}" type="sibTrans" cxnId="{F5DF8749-DA39-4B6B-95C4-7265CA447020}">
      <dgm:prSet/>
      <dgm:spPr/>
      <dgm:t>
        <a:bodyPr/>
        <a:lstStyle/>
        <a:p>
          <a:endParaRPr lang="en-US"/>
        </a:p>
      </dgm:t>
    </dgm:pt>
    <dgm:pt modelId="{B8DEEF64-F7E1-4986-8640-5D83A67B957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Minimize adverse effects</a:t>
          </a:r>
        </a:p>
      </dgm:t>
    </dgm:pt>
    <dgm:pt modelId="{0056D1D8-0820-429A-8FA7-F1541EBD6710}" type="parTrans" cxnId="{17D1FF15-3432-4D32-970A-D81ADA02E019}">
      <dgm:prSet/>
      <dgm:spPr/>
      <dgm:t>
        <a:bodyPr/>
        <a:lstStyle/>
        <a:p>
          <a:endParaRPr lang="en-US"/>
        </a:p>
      </dgm:t>
    </dgm:pt>
    <dgm:pt modelId="{D5EA1944-DACC-4F19-A670-D0E12B9C96F1}" type="sibTrans" cxnId="{17D1FF15-3432-4D32-970A-D81ADA02E019}">
      <dgm:prSet/>
      <dgm:spPr/>
      <dgm:t>
        <a:bodyPr/>
        <a:lstStyle/>
        <a:p>
          <a:endParaRPr lang="en-US"/>
        </a:p>
      </dgm:t>
    </dgm:pt>
    <dgm:pt modelId="{F6479A7E-0FC1-4D7F-86A2-08144ABC8E77}" type="pres">
      <dgm:prSet presAssocID="{8065F5B5-5A05-4025-BF99-F4E05DF48970}" presName="root" presStyleCnt="0">
        <dgm:presLayoutVars>
          <dgm:dir/>
          <dgm:resizeHandles val="exact"/>
        </dgm:presLayoutVars>
      </dgm:prSet>
      <dgm:spPr/>
    </dgm:pt>
    <dgm:pt modelId="{9CF9EE79-CE0E-4999-879D-016731E2F9F7}" type="pres">
      <dgm:prSet presAssocID="{59107C32-B5A6-4FA8-999A-6E14260BC811}" presName="compNode" presStyleCnt="0"/>
      <dgm:spPr/>
    </dgm:pt>
    <dgm:pt modelId="{060C96D2-A29C-40ED-9D4C-8EBC62BC8938}" type="pres">
      <dgm:prSet presAssocID="{59107C32-B5A6-4FA8-999A-6E14260BC811}" presName="bgRect" presStyleLbl="bgShp" presStyleIdx="0" presStyleCnt="3"/>
      <dgm:spPr/>
    </dgm:pt>
    <dgm:pt modelId="{10E3B7BE-E069-4D98-8B1D-7609B5C774C9}" type="pres">
      <dgm:prSet presAssocID="{59107C32-B5A6-4FA8-999A-6E14260BC811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ale"/>
        </a:ext>
      </dgm:extLst>
    </dgm:pt>
    <dgm:pt modelId="{59748AC5-9EEE-4C0B-86A0-391245E4E95A}" type="pres">
      <dgm:prSet presAssocID="{59107C32-B5A6-4FA8-999A-6E14260BC811}" presName="spaceRect" presStyleCnt="0"/>
      <dgm:spPr/>
    </dgm:pt>
    <dgm:pt modelId="{F3AA1B7E-14F2-444D-9B97-55BAF68ACF0D}" type="pres">
      <dgm:prSet presAssocID="{59107C32-B5A6-4FA8-999A-6E14260BC811}" presName="parTx" presStyleLbl="revTx" presStyleIdx="0" presStyleCnt="3">
        <dgm:presLayoutVars>
          <dgm:chMax val="0"/>
          <dgm:chPref val="0"/>
        </dgm:presLayoutVars>
      </dgm:prSet>
      <dgm:spPr/>
    </dgm:pt>
    <dgm:pt modelId="{5B0FBBD6-7911-41A8-9A27-B547D159F8E3}" type="pres">
      <dgm:prSet presAssocID="{4B574E0A-3772-4291-B1B2-5872771AFF11}" presName="sibTrans" presStyleCnt="0"/>
      <dgm:spPr/>
    </dgm:pt>
    <dgm:pt modelId="{CD0C925C-3690-49F3-8F2F-FBBB89A71FEB}" type="pres">
      <dgm:prSet presAssocID="{8C74E4ED-9FED-40EE-B0B0-F448B991013A}" presName="compNode" presStyleCnt="0"/>
      <dgm:spPr/>
    </dgm:pt>
    <dgm:pt modelId="{BD7DEB51-CA71-4885-955F-0B28368081F0}" type="pres">
      <dgm:prSet presAssocID="{8C74E4ED-9FED-40EE-B0B0-F448B991013A}" presName="bgRect" presStyleLbl="bgShp" presStyleIdx="1" presStyleCnt="3"/>
      <dgm:spPr/>
    </dgm:pt>
    <dgm:pt modelId="{0FFF3B92-5296-41B7-A752-04CEA381ABFE}" type="pres">
      <dgm:prSet presAssocID="{8C74E4ED-9FED-40EE-B0B0-F448B991013A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3D72EE70-21B5-420D-908A-263821C07936}" type="pres">
      <dgm:prSet presAssocID="{8C74E4ED-9FED-40EE-B0B0-F448B991013A}" presName="spaceRect" presStyleCnt="0"/>
      <dgm:spPr/>
    </dgm:pt>
    <dgm:pt modelId="{ACDFD7AB-B233-45F0-9196-826FE33A3949}" type="pres">
      <dgm:prSet presAssocID="{8C74E4ED-9FED-40EE-B0B0-F448B991013A}" presName="parTx" presStyleLbl="revTx" presStyleIdx="1" presStyleCnt="3">
        <dgm:presLayoutVars>
          <dgm:chMax val="0"/>
          <dgm:chPref val="0"/>
        </dgm:presLayoutVars>
      </dgm:prSet>
      <dgm:spPr/>
    </dgm:pt>
    <dgm:pt modelId="{AA40C6EB-6527-4A0B-986D-D7420765A347}" type="pres">
      <dgm:prSet presAssocID="{9B01229C-EEDA-4D08-AB0E-8EF6C03F3ECA}" presName="sibTrans" presStyleCnt="0"/>
      <dgm:spPr/>
    </dgm:pt>
    <dgm:pt modelId="{F57F96AB-D56C-4041-9E7C-CB7B049BE737}" type="pres">
      <dgm:prSet presAssocID="{B8DEEF64-F7E1-4986-8640-5D83A67B957C}" presName="compNode" presStyleCnt="0"/>
      <dgm:spPr/>
    </dgm:pt>
    <dgm:pt modelId="{51F7C19D-5401-49DA-A8C1-A900F44A981C}" type="pres">
      <dgm:prSet presAssocID="{B8DEEF64-F7E1-4986-8640-5D83A67B957C}" presName="bgRect" presStyleLbl="bgShp" presStyleIdx="2" presStyleCnt="3"/>
      <dgm:spPr/>
    </dgm:pt>
    <dgm:pt modelId="{2EDC4FAF-492B-4903-B6F0-5FC121348006}" type="pres">
      <dgm:prSet presAssocID="{B8DEEF64-F7E1-4986-8640-5D83A67B957C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CBC6F7D9-AB9A-4CEF-A47E-053C7CFF3CAE}" type="pres">
      <dgm:prSet presAssocID="{B8DEEF64-F7E1-4986-8640-5D83A67B957C}" presName="spaceRect" presStyleCnt="0"/>
      <dgm:spPr/>
    </dgm:pt>
    <dgm:pt modelId="{74AE39EB-7FDA-45B9-99B2-EF84817F3BA9}" type="pres">
      <dgm:prSet presAssocID="{B8DEEF64-F7E1-4986-8640-5D83A67B957C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17D1FF15-3432-4D32-970A-D81ADA02E019}" srcId="{8065F5B5-5A05-4025-BF99-F4E05DF48970}" destId="{B8DEEF64-F7E1-4986-8640-5D83A67B957C}" srcOrd="2" destOrd="0" parTransId="{0056D1D8-0820-429A-8FA7-F1541EBD6710}" sibTransId="{D5EA1944-DACC-4F19-A670-D0E12B9C96F1}"/>
    <dgm:cxn modelId="{62C44F1C-1914-4B9A-8C4A-C0E91B617513}" type="presOf" srcId="{59107C32-B5A6-4FA8-999A-6E14260BC811}" destId="{F3AA1B7E-14F2-444D-9B97-55BAF68ACF0D}" srcOrd="0" destOrd="0" presId="urn:microsoft.com/office/officeart/2018/2/layout/IconVerticalSolidList"/>
    <dgm:cxn modelId="{F5DF8749-DA39-4B6B-95C4-7265CA447020}" srcId="{8065F5B5-5A05-4025-BF99-F4E05DF48970}" destId="{8C74E4ED-9FED-40EE-B0B0-F448B991013A}" srcOrd="1" destOrd="0" parTransId="{FA57376F-E910-4B5A-B70E-14577BDB61BA}" sibTransId="{9B01229C-EEDA-4D08-AB0E-8EF6C03F3ECA}"/>
    <dgm:cxn modelId="{914C9F90-2F64-4E96-BF08-0EA3D2A5A0ED}" type="presOf" srcId="{8C74E4ED-9FED-40EE-B0B0-F448B991013A}" destId="{ACDFD7AB-B233-45F0-9196-826FE33A3949}" srcOrd="0" destOrd="0" presId="urn:microsoft.com/office/officeart/2018/2/layout/IconVerticalSolidList"/>
    <dgm:cxn modelId="{54C3CD9D-CB91-4C62-BF80-4CEE74B6E2D8}" type="presOf" srcId="{B8DEEF64-F7E1-4986-8640-5D83A67B957C}" destId="{74AE39EB-7FDA-45B9-99B2-EF84817F3BA9}" srcOrd="0" destOrd="0" presId="urn:microsoft.com/office/officeart/2018/2/layout/IconVerticalSolidList"/>
    <dgm:cxn modelId="{44B2A9AA-BC83-4B67-A342-46B1F4298EAC}" type="presOf" srcId="{8065F5B5-5A05-4025-BF99-F4E05DF48970}" destId="{F6479A7E-0FC1-4D7F-86A2-08144ABC8E77}" srcOrd="0" destOrd="0" presId="urn:microsoft.com/office/officeart/2018/2/layout/IconVerticalSolidList"/>
    <dgm:cxn modelId="{326678E5-76FF-4C47-AF70-4FD79FAD350F}" srcId="{8065F5B5-5A05-4025-BF99-F4E05DF48970}" destId="{59107C32-B5A6-4FA8-999A-6E14260BC811}" srcOrd="0" destOrd="0" parTransId="{63FA1087-4413-4B12-A8B2-686D906A0556}" sibTransId="{4B574E0A-3772-4291-B1B2-5872771AFF11}"/>
    <dgm:cxn modelId="{C9CC28BB-1C9A-4171-A096-83344E722AC7}" type="presParOf" srcId="{F6479A7E-0FC1-4D7F-86A2-08144ABC8E77}" destId="{9CF9EE79-CE0E-4999-879D-016731E2F9F7}" srcOrd="0" destOrd="0" presId="urn:microsoft.com/office/officeart/2018/2/layout/IconVerticalSolidList"/>
    <dgm:cxn modelId="{AE61DD12-4D85-4DB9-9AA8-BC9C74D052CB}" type="presParOf" srcId="{9CF9EE79-CE0E-4999-879D-016731E2F9F7}" destId="{060C96D2-A29C-40ED-9D4C-8EBC62BC8938}" srcOrd="0" destOrd="0" presId="urn:microsoft.com/office/officeart/2018/2/layout/IconVerticalSolidList"/>
    <dgm:cxn modelId="{D847EEDC-9A50-4817-8BB4-4F956D3ACFEB}" type="presParOf" srcId="{9CF9EE79-CE0E-4999-879D-016731E2F9F7}" destId="{10E3B7BE-E069-4D98-8B1D-7609B5C774C9}" srcOrd="1" destOrd="0" presId="urn:microsoft.com/office/officeart/2018/2/layout/IconVerticalSolidList"/>
    <dgm:cxn modelId="{33323432-EEE3-4198-AFD7-C70C6BB62A7A}" type="presParOf" srcId="{9CF9EE79-CE0E-4999-879D-016731E2F9F7}" destId="{59748AC5-9EEE-4C0B-86A0-391245E4E95A}" srcOrd="2" destOrd="0" presId="urn:microsoft.com/office/officeart/2018/2/layout/IconVerticalSolidList"/>
    <dgm:cxn modelId="{B5427541-05B2-420C-B1F9-D7586D559C6D}" type="presParOf" srcId="{9CF9EE79-CE0E-4999-879D-016731E2F9F7}" destId="{F3AA1B7E-14F2-444D-9B97-55BAF68ACF0D}" srcOrd="3" destOrd="0" presId="urn:microsoft.com/office/officeart/2018/2/layout/IconVerticalSolidList"/>
    <dgm:cxn modelId="{3B95AA59-FB9E-4F82-804A-2C862762FDD9}" type="presParOf" srcId="{F6479A7E-0FC1-4D7F-86A2-08144ABC8E77}" destId="{5B0FBBD6-7911-41A8-9A27-B547D159F8E3}" srcOrd="1" destOrd="0" presId="urn:microsoft.com/office/officeart/2018/2/layout/IconVerticalSolidList"/>
    <dgm:cxn modelId="{37D8B734-C7E2-4DFB-AA31-388CF05F3746}" type="presParOf" srcId="{F6479A7E-0FC1-4D7F-86A2-08144ABC8E77}" destId="{CD0C925C-3690-49F3-8F2F-FBBB89A71FEB}" srcOrd="2" destOrd="0" presId="urn:microsoft.com/office/officeart/2018/2/layout/IconVerticalSolidList"/>
    <dgm:cxn modelId="{986A2E6C-A639-4FD4-8EB3-092210CE46B8}" type="presParOf" srcId="{CD0C925C-3690-49F3-8F2F-FBBB89A71FEB}" destId="{BD7DEB51-CA71-4885-955F-0B28368081F0}" srcOrd="0" destOrd="0" presId="urn:microsoft.com/office/officeart/2018/2/layout/IconVerticalSolidList"/>
    <dgm:cxn modelId="{EBFBBAAA-BBD6-43B9-BD92-15622C33048A}" type="presParOf" srcId="{CD0C925C-3690-49F3-8F2F-FBBB89A71FEB}" destId="{0FFF3B92-5296-41B7-A752-04CEA381ABFE}" srcOrd="1" destOrd="0" presId="urn:microsoft.com/office/officeart/2018/2/layout/IconVerticalSolidList"/>
    <dgm:cxn modelId="{2123DF19-522E-46E0-A025-049EACD17A2E}" type="presParOf" srcId="{CD0C925C-3690-49F3-8F2F-FBBB89A71FEB}" destId="{3D72EE70-21B5-420D-908A-263821C07936}" srcOrd="2" destOrd="0" presId="urn:microsoft.com/office/officeart/2018/2/layout/IconVerticalSolidList"/>
    <dgm:cxn modelId="{A66F198C-B6A1-426A-8BB0-ED2D830D9F2B}" type="presParOf" srcId="{CD0C925C-3690-49F3-8F2F-FBBB89A71FEB}" destId="{ACDFD7AB-B233-45F0-9196-826FE33A3949}" srcOrd="3" destOrd="0" presId="urn:microsoft.com/office/officeart/2018/2/layout/IconVerticalSolidList"/>
    <dgm:cxn modelId="{9AC1F8E5-0B55-4F56-AC38-276FB52FEF27}" type="presParOf" srcId="{F6479A7E-0FC1-4D7F-86A2-08144ABC8E77}" destId="{AA40C6EB-6527-4A0B-986D-D7420765A347}" srcOrd="3" destOrd="0" presId="urn:microsoft.com/office/officeart/2018/2/layout/IconVerticalSolidList"/>
    <dgm:cxn modelId="{FFEA6982-1F4D-48BC-BE21-344A2DAEB7F7}" type="presParOf" srcId="{F6479A7E-0FC1-4D7F-86A2-08144ABC8E77}" destId="{F57F96AB-D56C-4041-9E7C-CB7B049BE737}" srcOrd="4" destOrd="0" presId="urn:microsoft.com/office/officeart/2018/2/layout/IconVerticalSolidList"/>
    <dgm:cxn modelId="{AF3B12D7-FF88-4048-B3BB-0D25643C4921}" type="presParOf" srcId="{F57F96AB-D56C-4041-9E7C-CB7B049BE737}" destId="{51F7C19D-5401-49DA-A8C1-A900F44A981C}" srcOrd="0" destOrd="0" presId="urn:microsoft.com/office/officeart/2018/2/layout/IconVerticalSolidList"/>
    <dgm:cxn modelId="{F9C76808-6C98-4B77-8036-281B35314323}" type="presParOf" srcId="{F57F96AB-D56C-4041-9E7C-CB7B049BE737}" destId="{2EDC4FAF-492B-4903-B6F0-5FC121348006}" srcOrd="1" destOrd="0" presId="urn:microsoft.com/office/officeart/2018/2/layout/IconVerticalSolidList"/>
    <dgm:cxn modelId="{6603F11D-1189-44D1-AF21-6E832F3651FB}" type="presParOf" srcId="{F57F96AB-D56C-4041-9E7C-CB7B049BE737}" destId="{CBC6F7D9-AB9A-4CEF-A47E-053C7CFF3CAE}" srcOrd="2" destOrd="0" presId="urn:microsoft.com/office/officeart/2018/2/layout/IconVerticalSolidList"/>
    <dgm:cxn modelId="{50DED2EB-45E6-4186-95B2-71042C59CE1E}" type="presParOf" srcId="{F57F96AB-D56C-4041-9E7C-CB7B049BE737}" destId="{74AE39EB-7FDA-45B9-99B2-EF84817F3BA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D27C6D3-8080-4C15-A555-FDD90021A21F}" type="doc">
      <dgm:prSet loTypeId="urn:microsoft.com/office/officeart/2005/8/layout/process4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D4DBB8A-3239-49E6-AB47-A9AF33E531C3}">
      <dgm:prSet/>
      <dgm:spPr/>
      <dgm:t>
        <a:bodyPr/>
        <a:lstStyle/>
        <a:p>
          <a:r>
            <a:rPr lang="en-US"/>
            <a:t>Obesity and a body mass index (BMI) ≥30 kg/m</a:t>
          </a:r>
          <a:r>
            <a:rPr lang="en-US" baseline="30000"/>
            <a:t>2</a:t>
          </a:r>
          <a:r>
            <a:rPr lang="en-US"/>
            <a:t> or</a:t>
          </a:r>
        </a:p>
      </dgm:t>
    </dgm:pt>
    <dgm:pt modelId="{E68A2EFF-9117-4930-9ACF-1CBA5FB99141}" type="parTrans" cxnId="{D0D9C8E9-3692-44DA-836E-DDF26D0B8232}">
      <dgm:prSet/>
      <dgm:spPr/>
      <dgm:t>
        <a:bodyPr/>
        <a:lstStyle/>
        <a:p>
          <a:endParaRPr lang="en-US"/>
        </a:p>
      </dgm:t>
    </dgm:pt>
    <dgm:pt modelId="{1FE0147E-7DA2-4F7E-800B-9DFFD41ED994}" type="sibTrans" cxnId="{D0D9C8E9-3692-44DA-836E-DDF26D0B8232}">
      <dgm:prSet/>
      <dgm:spPr/>
      <dgm:t>
        <a:bodyPr/>
        <a:lstStyle/>
        <a:p>
          <a:endParaRPr lang="en-US"/>
        </a:p>
      </dgm:t>
    </dgm:pt>
    <dgm:pt modelId="{8791415C-3338-4251-8648-B9CEF0E69B69}">
      <dgm:prSet/>
      <dgm:spPr/>
      <dgm:t>
        <a:bodyPr/>
        <a:lstStyle/>
        <a:p>
          <a:r>
            <a:rPr lang="en-US"/>
            <a:t>A BMI of 27 to 29.9 kg/m</a:t>
          </a:r>
          <a:r>
            <a:rPr lang="en-US" baseline="30000"/>
            <a:t>2</a:t>
          </a:r>
          <a:r>
            <a:rPr lang="en-US"/>
            <a:t> plus one or more weight-related comorbidities</a:t>
          </a:r>
        </a:p>
      </dgm:t>
    </dgm:pt>
    <dgm:pt modelId="{DFA0ABCA-E28C-4AFB-A950-4F452D616284}" type="parTrans" cxnId="{43002662-9DAD-4EBD-A7B9-EDAA7D5A6BD2}">
      <dgm:prSet/>
      <dgm:spPr/>
      <dgm:t>
        <a:bodyPr/>
        <a:lstStyle/>
        <a:p>
          <a:endParaRPr lang="en-US"/>
        </a:p>
      </dgm:t>
    </dgm:pt>
    <dgm:pt modelId="{1C365F7B-413E-405D-9497-02E213FED30D}" type="sibTrans" cxnId="{43002662-9DAD-4EBD-A7B9-EDAA7D5A6BD2}">
      <dgm:prSet/>
      <dgm:spPr/>
      <dgm:t>
        <a:bodyPr/>
        <a:lstStyle/>
        <a:p>
          <a:endParaRPr lang="en-US"/>
        </a:p>
      </dgm:t>
    </dgm:pt>
    <dgm:pt modelId="{7FBA149F-6F56-497E-96E8-EB68D8BCBC59}">
      <dgm:prSet/>
      <dgm:spPr/>
      <dgm:t>
        <a:bodyPr/>
        <a:lstStyle/>
        <a:p>
          <a:r>
            <a:rPr lang="en-US"/>
            <a:t>Classifications of obesity</a:t>
          </a:r>
        </a:p>
      </dgm:t>
    </dgm:pt>
    <dgm:pt modelId="{C4929216-1DB4-4434-9501-3A393C6F99AB}" type="parTrans" cxnId="{981F170B-D185-450C-BFF3-121D29A7B9D3}">
      <dgm:prSet/>
      <dgm:spPr/>
      <dgm:t>
        <a:bodyPr/>
        <a:lstStyle/>
        <a:p>
          <a:endParaRPr lang="en-US"/>
        </a:p>
      </dgm:t>
    </dgm:pt>
    <dgm:pt modelId="{1EDFC969-2FDB-45C5-B93A-C0FB6DAD8344}" type="sibTrans" cxnId="{981F170B-D185-450C-BFF3-121D29A7B9D3}">
      <dgm:prSet/>
      <dgm:spPr/>
      <dgm:t>
        <a:bodyPr/>
        <a:lstStyle/>
        <a:p>
          <a:endParaRPr lang="en-US"/>
        </a:p>
      </dgm:t>
    </dgm:pt>
    <dgm:pt modelId="{BA3780E7-05EA-49A8-B711-8D3A7DA71F59}">
      <dgm:prSet/>
      <dgm:spPr/>
      <dgm:t>
        <a:bodyPr/>
        <a:lstStyle/>
        <a:p>
          <a:r>
            <a:rPr lang="en-US"/>
            <a:t>Overweight: BMI 25-29.9</a:t>
          </a:r>
        </a:p>
      </dgm:t>
    </dgm:pt>
    <dgm:pt modelId="{F3169B47-52C4-4044-A28B-4EBF74468CDD}" type="parTrans" cxnId="{40982CE4-C4F1-42C4-84E8-84C6EE10D086}">
      <dgm:prSet/>
      <dgm:spPr/>
      <dgm:t>
        <a:bodyPr/>
        <a:lstStyle/>
        <a:p>
          <a:endParaRPr lang="en-US"/>
        </a:p>
      </dgm:t>
    </dgm:pt>
    <dgm:pt modelId="{E3D0E033-9D82-46F0-93A1-C7139029AB8B}" type="sibTrans" cxnId="{40982CE4-C4F1-42C4-84E8-84C6EE10D086}">
      <dgm:prSet/>
      <dgm:spPr/>
      <dgm:t>
        <a:bodyPr/>
        <a:lstStyle/>
        <a:p>
          <a:endParaRPr lang="en-US"/>
        </a:p>
      </dgm:t>
    </dgm:pt>
    <dgm:pt modelId="{09DF2D7E-8680-498F-8035-ED39C5737F57}">
      <dgm:prSet/>
      <dgm:spPr/>
      <dgm:t>
        <a:bodyPr/>
        <a:lstStyle/>
        <a:p>
          <a:r>
            <a:rPr lang="en-US"/>
            <a:t>Class 1 obesity: BMI 30-34.9</a:t>
          </a:r>
        </a:p>
      </dgm:t>
    </dgm:pt>
    <dgm:pt modelId="{607BA6D3-2DF4-4F28-9F20-957EEA276841}" type="parTrans" cxnId="{96C44A37-0842-4E82-8BA3-A4A1C4F76B33}">
      <dgm:prSet/>
      <dgm:spPr/>
      <dgm:t>
        <a:bodyPr/>
        <a:lstStyle/>
        <a:p>
          <a:endParaRPr lang="en-US"/>
        </a:p>
      </dgm:t>
    </dgm:pt>
    <dgm:pt modelId="{239ED85C-F080-4D98-A6F8-40BD215521C6}" type="sibTrans" cxnId="{96C44A37-0842-4E82-8BA3-A4A1C4F76B33}">
      <dgm:prSet/>
      <dgm:spPr/>
      <dgm:t>
        <a:bodyPr/>
        <a:lstStyle/>
        <a:p>
          <a:endParaRPr lang="en-US"/>
        </a:p>
      </dgm:t>
    </dgm:pt>
    <dgm:pt modelId="{F0918F10-2AFF-453A-8FF8-A77150F0E7E0}">
      <dgm:prSet/>
      <dgm:spPr/>
      <dgm:t>
        <a:bodyPr/>
        <a:lstStyle/>
        <a:p>
          <a:r>
            <a:rPr lang="en-US"/>
            <a:t>Class 2 obesity: BMI 35-39.9</a:t>
          </a:r>
        </a:p>
      </dgm:t>
    </dgm:pt>
    <dgm:pt modelId="{1942A2B1-23D0-4539-9AC6-30E0E90A495B}" type="parTrans" cxnId="{9CFEB46A-D810-438F-9B54-12F72D4852DE}">
      <dgm:prSet/>
      <dgm:spPr/>
      <dgm:t>
        <a:bodyPr/>
        <a:lstStyle/>
        <a:p>
          <a:endParaRPr lang="en-US"/>
        </a:p>
      </dgm:t>
    </dgm:pt>
    <dgm:pt modelId="{55FADDAE-B940-401A-8B59-1F2E0345548A}" type="sibTrans" cxnId="{9CFEB46A-D810-438F-9B54-12F72D4852DE}">
      <dgm:prSet/>
      <dgm:spPr/>
      <dgm:t>
        <a:bodyPr/>
        <a:lstStyle/>
        <a:p>
          <a:endParaRPr lang="en-US"/>
        </a:p>
      </dgm:t>
    </dgm:pt>
    <dgm:pt modelId="{43A5B084-3DDE-4B4E-8329-ABEDFACC2A65}">
      <dgm:prSet/>
      <dgm:spPr/>
      <dgm:t>
        <a:bodyPr/>
        <a:lstStyle/>
        <a:p>
          <a:r>
            <a:rPr lang="en-US"/>
            <a:t>Class 3 obesity: BMI </a:t>
          </a:r>
          <a:r>
            <a:rPr lang="en-US" u="sng"/>
            <a:t>&gt;</a:t>
          </a:r>
          <a:r>
            <a:rPr lang="en-US"/>
            <a:t>40</a:t>
          </a:r>
        </a:p>
      </dgm:t>
    </dgm:pt>
    <dgm:pt modelId="{D61E1FC2-C33E-4164-A873-5FF9928D0CAE}" type="parTrans" cxnId="{88D1FBBB-6279-4CE0-8ABE-708B0BD44237}">
      <dgm:prSet/>
      <dgm:spPr/>
      <dgm:t>
        <a:bodyPr/>
        <a:lstStyle/>
        <a:p>
          <a:endParaRPr lang="en-US"/>
        </a:p>
      </dgm:t>
    </dgm:pt>
    <dgm:pt modelId="{26F81CA8-D5C8-4803-A5BC-35A831BD0701}" type="sibTrans" cxnId="{88D1FBBB-6279-4CE0-8ABE-708B0BD44237}">
      <dgm:prSet/>
      <dgm:spPr/>
      <dgm:t>
        <a:bodyPr/>
        <a:lstStyle/>
        <a:p>
          <a:endParaRPr lang="en-US"/>
        </a:p>
      </dgm:t>
    </dgm:pt>
    <dgm:pt modelId="{6756A74D-01AA-0841-AB51-9106A9F259CB}" type="pres">
      <dgm:prSet presAssocID="{0D27C6D3-8080-4C15-A555-FDD90021A21F}" presName="Name0" presStyleCnt="0">
        <dgm:presLayoutVars>
          <dgm:dir/>
          <dgm:animLvl val="lvl"/>
          <dgm:resizeHandles val="exact"/>
        </dgm:presLayoutVars>
      </dgm:prSet>
      <dgm:spPr/>
    </dgm:pt>
    <dgm:pt modelId="{01D871A6-006C-F443-A06D-354331EC9125}" type="pres">
      <dgm:prSet presAssocID="{7FBA149F-6F56-497E-96E8-EB68D8BCBC59}" presName="boxAndChildren" presStyleCnt="0"/>
      <dgm:spPr/>
    </dgm:pt>
    <dgm:pt modelId="{9EB6DCA1-21E3-054F-BD23-53E93CF1EAFC}" type="pres">
      <dgm:prSet presAssocID="{7FBA149F-6F56-497E-96E8-EB68D8BCBC59}" presName="parentTextBox" presStyleLbl="node1" presStyleIdx="0" presStyleCnt="3"/>
      <dgm:spPr/>
    </dgm:pt>
    <dgm:pt modelId="{C056179E-2FCA-FB47-913C-DC9191A33FF5}" type="pres">
      <dgm:prSet presAssocID="{7FBA149F-6F56-497E-96E8-EB68D8BCBC59}" presName="entireBox" presStyleLbl="node1" presStyleIdx="0" presStyleCnt="3"/>
      <dgm:spPr/>
    </dgm:pt>
    <dgm:pt modelId="{3FD0CF69-B76A-1948-B8EE-7AF3E90C7F74}" type="pres">
      <dgm:prSet presAssocID="{7FBA149F-6F56-497E-96E8-EB68D8BCBC59}" presName="descendantBox" presStyleCnt="0"/>
      <dgm:spPr/>
    </dgm:pt>
    <dgm:pt modelId="{C3B789E8-11BA-0A4B-AAA4-13D7547A8182}" type="pres">
      <dgm:prSet presAssocID="{BA3780E7-05EA-49A8-B711-8D3A7DA71F59}" presName="childTextBox" presStyleLbl="fgAccFollowNode1" presStyleIdx="0" presStyleCnt="4">
        <dgm:presLayoutVars>
          <dgm:bulletEnabled val="1"/>
        </dgm:presLayoutVars>
      </dgm:prSet>
      <dgm:spPr/>
    </dgm:pt>
    <dgm:pt modelId="{78981CB5-6DBA-364C-BAD4-66B71C504117}" type="pres">
      <dgm:prSet presAssocID="{09DF2D7E-8680-498F-8035-ED39C5737F57}" presName="childTextBox" presStyleLbl="fgAccFollowNode1" presStyleIdx="1" presStyleCnt="4">
        <dgm:presLayoutVars>
          <dgm:bulletEnabled val="1"/>
        </dgm:presLayoutVars>
      </dgm:prSet>
      <dgm:spPr/>
    </dgm:pt>
    <dgm:pt modelId="{17B5C70C-3E06-F943-BEC5-8D1DB0FC7D0F}" type="pres">
      <dgm:prSet presAssocID="{F0918F10-2AFF-453A-8FF8-A77150F0E7E0}" presName="childTextBox" presStyleLbl="fgAccFollowNode1" presStyleIdx="2" presStyleCnt="4">
        <dgm:presLayoutVars>
          <dgm:bulletEnabled val="1"/>
        </dgm:presLayoutVars>
      </dgm:prSet>
      <dgm:spPr/>
    </dgm:pt>
    <dgm:pt modelId="{E409B628-C8E3-1C43-97DE-85393DDF4AF6}" type="pres">
      <dgm:prSet presAssocID="{43A5B084-3DDE-4B4E-8329-ABEDFACC2A65}" presName="childTextBox" presStyleLbl="fgAccFollowNode1" presStyleIdx="3" presStyleCnt="4">
        <dgm:presLayoutVars>
          <dgm:bulletEnabled val="1"/>
        </dgm:presLayoutVars>
      </dgm:prSet>
      <dgm:spPr/>
    </dgm:pt>
    <dgm:pt modelId="{71006B42-8F99-844D-A7D8-558EDCD09131}" type="pres">
      <dgm:prSet presAssocID="{1C365F7B-413E-405D-9497-02E213FED30D}" presName="sp" presStyleCnt="0"/>
      <dgm:spPr/>
    </dgm:pt>
    <dgm:pt modelId="{BF7284A1-9CAE-D544-8A87-080C8277AC7C}" type="pres">
      <dgm:prSet presAssocID="{8791415C-3338-4251-8648-B9CEF0E69B69}" presName="arrowAndChildren" presStyleCnt="0"/>
      <dgm:spPr/>
    </dgm:pt>
    <dgm:pt modelId="{F945EF71-68A1-F743-87CB-E0A03947034B}" type="pres">
      <dgm:prSet presAssocID="{8791415C-3338-4251-8648-B9CEF0E69B69}" presName="parentTextArrow" presStyleLbl="node1" presStyleIdx="1" presStyleCnt="3"/>
      <dgm:spPr/>
    </dgm:pt>
    <dgm:pt modelId="{F051E7B4-3FE2-3B4A-A24A-E167ADA62FE5}" type="pres">
      <dgm:prSet presAssocID="{1FE0147E-7DA2-4F7E-800B-9DFFD41ED994}" presName="sp" presStyleCnt="0"/>
      <dgm:spPr/>
    </dgm:pt>
    <dgm:pt modelId="{28536A29-3B75-2846-9912-D616B5ABAD6E}" type="pres">
      <dgm:prSet presAssocID="{7D4DBB8A-3239-49E6-AB47-A9AF33E531C3}" presName="arrowAndChildren" presStyleCnt="0"/>
      <dgm:spPr/>
    </dgm:pt>
    <dgm:pt modelId="{9C32387E-4912-BB49-9156-2067979469AE}" type="pres">
      <dgm:prSet presAssocID="{7D4DBB8A-3239-49E6-AB47-A9AF33E531C3}" presName="parentTextArrow" presStyleLbl="node1" presStyleIdx="2" presStyleCnt="3"/>
      <dgm:spPr/>
    </dgm:pt>
  </dgm:ptLst>
  <dgm:cxnLst>
    <dgm:cxn modelId="{981F170B-D185-450C-BFF3-121D29A7B9D3}" srcId="{0D27C6D3-8080-4C15-A555-FDD90021A21F}" destId="{7FBA149F-6F56-497E-96E8-EB68D8BCBC59}" srcOrd="2" destOrd="0" parTransId="{C4929216-1DB4-4434-9501-3A393C6F99AB}" sibTransId="{1EDFC969-2FDB-45C5-B93A-C0FB6DAD8344}"/>
    <dgm:cxn modelId="{F3D48D24-0E28-E844-803B-59FE685120D7}" type="presOf" srcId="{43A5B084-3DDE-4B4E-8329-ABEDFACC2A65}" destId="{E409B628-C8E3-1C43-97DE-85393DDF4AF6}" srcOrd="0" destOrd="0" presId="urn:microsoft.com/office/officeart/2005/8/layout/process4"/>
    <dgm:cxn modelId="{19D9C225-77EF-EF44-B82F-2787F259C2C9}" type="presOf" srcId="{BA3780E7-05EA-49A8-B711-8D3A7DA71F59}" destId="{C3B789E8-11BA-0A4B-AAA4-13D7547A8182}" srcOrd="0" destOrd="0" presId="urn:microsoft.com/office/officeart/2005/8/layout/process4"/>
    <dgm:cxn modelId="{96C44A37-0842-4E82-8BA3-A4A1C4F76B33}" srcId="{7FBA149F-6F56-497E-96E8-EB68D8BCBC59}" destId="{09DF2D7E-8680-498F-8035-ED39C5737F57}" srcOrd="1" destOrd="0" parTransId="{607BA6D3-2DF4-4F28-9F20-957EEA276841}" sibTransId="{239ED85C-F080-4D98-A6F8-40BD215521C6}"/>
    <dgm:cxn modelId="{01D46241-4626-6547-9142-B2FC3D2F85D8}" type="presOf" srcId="{8791415C-3338-4251-8648-B9CEF0E69B69}" destId="{F945EF71-68A1-F743-87CB-E0A03947034B}" srcOrd="0" destOrd="0" presId="urn:microsoft.com/office/officeart/2005/8/layout/process4"/>
    <dgm:cxn modelId="{D6434A50-F5B0-4D4C-85DE-98ECE0613F5D}" type="presOf" srcId="{7D4DBB8A-3239-49E6-AB47-A9AF33E531C3}" destId="{9C32387E-4912-BB49-9156-2067979469AE}" srcOrd="0" destOrd="0" presId="urn:microsoft.com/office/officeart/2005/8/layout/process4"/>
    <dgm:cxn modelId="{FF1C5A59-A977-A64B-A9E8-13E4887BAC2A}" type="presOf" srcId="{F0918F10-2AFF-453A-8FF8-A77150F0E7E0}" destId="{17B5C70C-3E06-F943-BEC5-8D1DB0FC7D0F}" srcOrd="0" destOrd="0" presId="urn:microsoft.com/office/officeart/2005/8/layout/process4"/>
    <dgm:cxn modelId="{43002662-9DAD-4EBD-A7B9-EDAA7D5A6BD2}" srcId="{0D27C6D3-8080-4C15-A555-FDD90021A21F}" destId="{8791415C-3338-4251-8648-B9CEF0E69B69}" srcOrd="1" destOrd="0" parTransId="{DFA0ABCA-E28C-4AFB-A950-4F452D616284}" sibTransId="{1C365F7B-413E-405D-9497-02E213FED30D}"/>
    <dgm:cxn modelId="{9CFEB46A-D810-438F-9B54-12F72D4852DE}" srcId="{7FBA149F-6F56-497E-96E8-EB68D8BCBC59}" destId="{F0918F10-2AFF-453A-8FF8-A77150F0E7E0}" srcOrd="2" destOrd="0" parTransId="{1942A2B1-23D0-4539-9AC6-30E0E90A495B}" sibTransId="{55FADDAE-B940-401A-8B59-1F2E0345548A}"/>
    <dgm:cxn modelId="{92D7F686-E39E-974A-84C8-8A774178F0DC}" type="presOf" srcId="{0D27C6D3-8080-4C15-A555-FDD90021A21F}" destId="{6756A74D-01AA-0841-AB51-9106A9F259CB}" srcOrd="0" destOrd="0" presId="urn:microsoft.com/office/officeart/2005/8/layout/process4"/>
    <dgm:cxn modelId="{E503459F-B9D4-DE48-AA09-0FFD0B8EA799}" type="presOf" srcId="{7FBA149F-6F56-497E-96E8-EB68D8BCBC59}" destId="{9EB6DCA1-21E3-054F-BD23-53E93CF1EAFC}" srcOrd="0" destOrd="0" presId="urn:microsoft.com/office/officeart/2005/8/layout/process4"/>
    <dgm:cxn modelId="{DF3ED0A7-1D5E-A64A-8C68-D014FB3DB645}" type="presOf" srcId="{09DF2D7E-8680-498F-8035-ED39C5737F57}" destId="{78981CB5-6DBA-364C-BAD4-66B71C504117}" srcOrd="0" destOrd="0" presId="urn:microsoft.com/office/officeart/2005/8/layout/process4"/>
    <dgm:cxn modelId="{88D1FBBB-6279-4CE0-8ABE-708B0BD44237}" srcId="{7FBA149F-6F56-497E-96E8-EB68D8BCBC59}" destId="{43A5B084-3DDE-4B4E-8329-ABEDFACC2A65}" srcOrd="3" destOrd="0" parTransId="{D61E1FC2-C33E-4164-A873-5FF9928D0CAE}" sibTransId="{26F81CA8-D5C8-4803-A5BC-35A831BD0701}"/>
    <dgm:cxn modelId="{24ACDCCE-6CAE-0747-9202-59F6565A4469}" type="presOf" srcId="{7FBA149F-6F56-497E-96E8-EB68D8BCBC59}" destId="{C056179E-2FCA-FB47-913C-DC9191A33FF5}" srcOrd="1" destOrd="0" presId="urn:microsoft.com/office/officeart/2005/8/layout/process4"/>
    <dgm:cxn modelId="{40982CE4-C4F1-42C4-84E8-84C6EE10D086}" srcId="{7FBA149F-6F56-497E-96E8-EB68D8BCBC59}" destId="{BA3780E7-05EA-49A8-B711-8D3A7DA71F59}" srcOrd="0" destOrd="0" parTransId="{F3169B47-52C4-4044-A28B-4EBF74468CDD}" sibTransId="{E3D0E033-9D82-46F0-93A1-C7139029AB8B}"/>
    <dgm:cxn modelId="{D0D9C8E9-3692-44DA-836E-DDF26D0B8232}" srcId="{0D27C6D3-8080-4C15-A555-FDD90021A21F}" destId="{7D4DBB8A-3239-49E6-AB47-A9AF33E531C3}" srcOrd="0" destOrd="0" parTransId="{E68A2EFF-9117-4930-9ACF-1CBA5FB99141}" sibTransId="{1FE0147E-7DA2-4F7E-800B-9DFFD41ED994}"/>
    <dgm:cxn modelId="{3BE0AE6F-2FE4-EA49-A85D-E71F84612E06}" type="presParOf" srcId="{6756A74D-01AA-0841-AB51-9106A9F259CB}" destId="{01D871A6-006C-F443-A06D-354331EC9125}" srcOrd="0" destOrd="0" presId="urn:microsoft.com/office/officeart/2005/8/layout/process4"/>
    <dgm:cxn modelId="{97B58883-F58C-7546-B0D7-8EC7159138CF}" type="presParOf" srcId="{01D871A6-006C-F443-A06D-354331EC9125}" destId="{9EB6DCA1-21E3-054F-BD23-53E93CF1EAFC}" srcOrd="0" destOrd="0" presId="urn:microsoft.com/office/officeart/2005/8/layout/process4"/>
    <dgm:cxn modelId="{5A33FB39-9FC0-5640-9A78-33E6058924D3}" type="presParOf" srcId="{01D871A6-006C-F443-A06D-354331EC9125}" destId="{C056179E-2FCA-FB47-913C-DC9191A33FF5}" srcOrd="1" destOrd="0" presId="urn:microsoft.com/office/officeart/2005/8/layout/process4"/>
    <dgm:cxn modelId="{58A81B02-AAEF-8344-8A5B-884B9E351F45}" type="presParOf" srcId="{01D871A6-006C-F443-A06D-354331EC9125}" destId="{3FD0CF69-B76A-1948-B8EE-7AF3E90C7F74}" srcOrd="2" destOrd="0" presId="urn:microsoft.com/office/officeart/2005/8/layout/process4"/>
    <dgm:cxn modelId="{EACAD1CB-AB1F-EA4F-A968-9108BACDC137}" type="presParOf" srcId="{3FD0CF69-B76A-1948-B8EE-7AF3E90C7F74}" destId="{C3B789E8-11BA-0A4B-AAA4-13D7547A8182}" srcOrd="0" destOrd="0" presId="urn:microsoft.com/office/officeart/2005/8/layout/process4"/>
    <dgm:cxn modelId="{CEC5DAD5-AACB-9247-9826-6689324FAAFC}" type="presParOf" srcId="{3FD0CF69-B76A-1948-B8EE-7AF3E90C7F74}" destId="{78981CB5-6DBA-364C-BAD4-66B71C504117}" srcOrd="1" destOrd="0" presId="urn:microsoft.com/office/officeart/2005/8/layout/process4"/>
    <dgm:cxn modelId="{3080255B-53D4-6E41-9704-603DE711BBDC}" type="presParOf" srcId="{3FD0CF69-B76A-1948-B8EE-7AF3E90C7F74}" destId="{17B5C70C-3E06-F943-BEC5-8D1DB0FC7D0F}" srcOrd="2" destOrd="0" presId="urn:microsoft.com/office/officeart/2005/8/layout/process4"/>
    <dgm:cxn modelId="{9D4F86EF-DB5B-3248-BD25-BE26222B620C}" type="presParOf" srcId="{3FD0CF69-B76A-1948-B8EE-7AF3E90C7F74}" destId="{E409B628-C8E3-1C43-97DE-85393DDF4AF6}" srcOrd="3" destOrd="0" presId="urn:microsoft.com/office/officeart/2005/8/layout/process4"/>
    <dgm:cxn modelId="{D7D89902-6551-9E4F-961A-3BBF498F8511}" type="presParOf" srcId="{6756A74D-01AA-0841-AB51-9106A9F259CB}" destId="{71006B42-8F99-844D-A7D8-558EDCD09131}" srcOrd="1" destOrd="0" presId="urn:microsoft.com/office/officeart/2005/8/layout/process4"/>
    <dgm:cxn modelId="{F7D69DBE-A0D9-6942-9F22-703A7BA96E06}" type="presParOf" srcId="{6756A74D-01AA-0841-AB51-9106A9F259CB}" destId="{BF7284A1-9CAE-D544-8A87-080C8277AC7C}" srcOrd="2" destOrd="0" presId="urn:microsoft.com/office/officeart/2005/8/layout/process4"/>
    <dgm:cxn modelId="{E458AA3C-4A6A-3643-9264-780FAE64E740}" type="presParOf" srcId="{BF7284A1-9CAE-D544-8A87-080C8277AC7C}" destId="{F945EF71-68A1-F743-87CB-E0A03947034B}" srcOrd="0" destOrd="0" presId="urn:microsoft.com/office/officeart/2005/8/layout/process4"/>
    <dgm:cxn modelId="{87909F54-8209-164E-9DF6-679B1C736D41}" type="presParOf" srcId="{6756A74D-01AA-0841-AB51-9106A9F259CB}" destId="{F051E7B4-3FE2-3B4A-A24A-E167ADA62FE5}" srcOrd="3" destOrd="0" presId="urn:microsoft.com/office/officeart/2005/8/layout/process4"/>
    <dgm:cxn modelId="{9C8ABF6C-1396-E845-85CD-25B71AFAD431}" type="presParOf" srcId="{6756A74D-01AA-0841-AB51-9106A9F259CB}" destId="{28536A29-3B75-2846-9912-D616B5ABAD6E}" srcOrd="4" destOrd="0" presId="urn:microsoft.com/office/officeart/2005/8/layout/process4"/>
    <dgm:cxn modelId="{19323C92-DA55-3842-9603-7DB730674607}" type="presParOf" srcId="{28536A29-3B75-2846-9912-D616B5ABAD6E}" destId="{9C32387E-4912-BB49-9156-2067979469AE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BD84A27-1826-455A-8EFA-58CAE9DB94CA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DCADA823-FD47-4949-9682-9970BFE50997}">
      <dgm:prSet/>
      <dgm:spPr/>
      <dgm:t>
        <a:bodyPr/>
        <a:lstStyle/>
        <a:p>
          <a:r>
            <a:rPr lang="en-US"/>
            <a:t>Metformin</a:t>
          </a:r>
        </a:p>
      </dgm:t>
    </dgm:pt>
    <dgm:pt modelId="{1F5BBD76-547B-4493-9BD3-0A262C86D488}" type="parTrans" cxnId="{63AFF08D-6E75-4D3C-A1D0-21C2BEDE08DD}">
      <dgm:prSet/>
      <dgm:spPr/>
      <dgm:t>
        <a:bodyPr/>
        <a:lstStyle/>
        <a:p>
          <a:endParaRPr lang="en-US"/>
        </a:p>
      </dgm:t>
    </dgm:pt>
    <dgm:pt modelId="{038B47AD-24DD-46E1-B412-17462C883FF3}" type="sibTrans" cxnId="{63AFF08D-6E75-4D3C-A1D0-21C2BEDE08DD}">
      <dgm:prSet/>
      <dgm:spPr/>
      <dgm:t>
        <a:bodyPr/>
        <a:lstStyle/>
        <a:p>
          <a:endParaRPr lang="en-US"/>
        </a:p>
      </dgm:t>
    </dgm:pt>
    <dgm:pt modelId="{4BFF3BC5-15A4-427C-A08D-1D938F0C23D5}">
      <dgm:prSet/>
      <dgm:spPr/>
      <dgm:t>
        <a:bodyPr/>
        <a:lstStyle/>
        <a:p>
          <a:r>
            <a:rPr lang="en-US"/>
            <a:t>Topiramate (Topamax)</a:t>
          </a:r>
        </a:p>
      </dgm:t>
    </dgm:pt>
    <dgm:pt modelId="{923F5CED-1DB6-4730-A5CC-EAAFB2D234C1}" type="parTrans" cxnId="{8D2ECEB8-6145-411B-931F-DADDC692A10E}">
      <dgm:prSet/>
      <dgm:spPr/>
      <dgm:t>
        <a:bodyPr/>
        <a:lstStyle/>
        <a:p>
          <a:endParaRPr lang="en-US"/>
        </a:p>
      </dgm:t>
    </dgm:pt>
    <dgm:pt modelId="{05601143-35C0-4AE3-97B8-EBCEDE9585A2}" type="sibTrans" cxnId="{8D2ECEB8-6145-411B-931F-DADDC692A10E}">
      <dgm:prSet/>
      <dgm:spPr/>
      <dgm:t>
        <a:bodyPr/>
        <a:lstStyle/>
        <a:p>
          <a:endParaRPr lang="en-US"/>
        </a:p>
      </dgm:t>
    </dgm:pt>
    <dgm:pt modelId="{4DB03FEE-E361-4132-B931-B6AF19E2099C}">
      <dgm:prSet/>
      <dgm:spPr/>
      <dgm:t>
        <a:bodyPr/>
        <a:lstStyle/>
        <a:p>
          <a:r>
            <a:rPr lang="en-US"/>
            <a:t>Buproprion (Wellbutrin)</a:t>
          </a:r>
        </a:p>
      </dgm:t>
    </dgm:pt>
    <dgm:pt modelId="{0C29581C-2111-4715-89FC-EBFD5C338CEB}" type="parTrans" cxnId="{4923AED0-F350-45E7-A4D4-4141CD59A48E}">
      <dgm:prSet/>
      <dgm:spPr/>
      <dgm:t>
        <a:bodyPr/>
        <a:lstStyle/>
        <a:p>
          <a:endParaRPr lang="en-US"/>
        </a:p>
      </dgm:t>
    </dgm:pt>
    <dgm:pt modelId="{1D29FCCB-853E-4E3F-B5C4-FA543436EB3C}" type="sibTrans" cxnId="{4923AED0-F350-45E7-A4D4-4141CD59A48E}">
      <dgm:prSet/>
      <dgm:spPr/>
      <dgm:t>
        <a:bodyPr/>
        <a:lstStyle/>
        <a:p>
          <a:endParaRPr lang="en-US"/>
        </a:p>
      </dgm:t>
    </dgm:pt>
    <dgm:pt modelId="{3DA2378A-A665-4F2A-82E0-A4BAC4849545}">
      <dgm:prSet/>
      <dgm:spPr/>
      <dgm:t>
        <a:bodyPr/>
        <a:lstStyle/>
        <a:p>
          <a:r>
            <a:rPr lang="en-US"/>
            <a:t>Contrave</a:t>
          </a:r>
        </a:p>
      </dgm:t>
    </dgm:pt>
    <dgm:pt modelId="{79FF0208-67ED-493D-8D28-3281556020F6}" type="parTrans" cxnId="{63A907B0-92EF-48EA-9F92-C3D59FE796F0}">
      <dgm:prSet/>
      <dgm:spPr/>
      <dgm:t>
        <a:bodyPr/>
        <a:lstStyle/>
        <a:p>
          <a:endParaRPr lang="en-US"/>
        </a:p>
      </dgm:t>
    </dgm:pt>
    <dgm:pt modelId="{10AC55ED-7FE6-4E6E-AB5C-3CDC11C95088}" type="sibTrans" cxnId="{63A907B0-92EF-48EA-9F92-C3D59FE796F0}">
      <dgm:prSet/>
      <dgm:spPr/>
      <dgm:t>
        <a:bodyPr/>
        <a:lstStyle/>
        <a:p>
          <a:endParaRPr lang="en-US"/>
        </a:p>
      </dgm:t>
    </dgm:pt>
    <dgm:pt modelId="{A056212C-D077-48B6-AD34-4EF208B49F6C}">
      <dgm:prSet/>
      <dgm:spPr/>
      <dgm:t>
        <a:bodyPr/>
        <a:lstStyle/>
        <a:p>
          <a:r>
            <a:rPr lang="en-US"/>
            <a:t>Qsymia</a:t>
          </a:r>
        </a:p>
      </dgm:t>
    </dgm:pt>
    <dgm:pt modelId="{FF78EE9D-DC12-4AF3-9B1A-B6484EA4D144}" type="parTrans" cxnId="{10A9DC10-A349-48EB-86BD-1716DA839E98}">
      <dgm:prSet/>
      <dgm:spPr/>
      <dgm:t>
        <a:bodyPr/>
        <a:lstStyle/>
        <a:p>
          <a:endParaRPr lang="en-US"/>
        </a:p>
      </dgm:t>
    </dgm:pt>
    <dgm:pt modelId="{14CD5D5F-89B9-49A3-9804-0ADB0CEDCB55}" type="sibTrans" cxnId="{10A9DC10-A349-48EB-86BD-1716DA839E98}">
      <dgm:prSet/>
      <dgm:spPr/>
      <dgm:t>
        <a:bodyPr/>
        <a:lstStyle/>
        <a:p>
          <a:endParaRPr lang="en-US"/>
        </a:p>
      </dgm:t>
    </dgm:pt>
    <dgm:pt modelId="{C1E07DBF-8D44-694C-BC8E-D7029020DAC3}" type="pres">
      <dgm:prSet presAssocID="{3BD84A27-1826-455A-8EFA-58CAE9DB94CA}" presName="linear" presStyleCnt="0">
        <dgm:presLayoutVars>
          <dgm:animLvl val="lvl"/>
          <dgm:resizeHandles val="exact"/>
        </dgm:presLayoutVars>
      </dgm:prSet>
      <dgm:spPr/>
    </dgm:pt>
    <dgm:pt modelId="{D45A0938-A5A2-924C-BFEB-6A6B6DA9AA47}" type="pres">
      <dgm:prSet presAssocID="{DCADA823-FD47-4949-9682-9970BFE50997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7CDBBCBF-B4AB-C040-BED7-D75603B5DF0C}" type="pres">
      <dgm:prSet presAssocID="{038B47AD-24DD-46E1-B412-17462C883FF3}" presName="spacer" presStyleCnt="0"/>
      <dgm:spPr/>
    </dgm:pt>
    <dgm:pt modelId="{C4F4BE86-A04E-484F-9639-DE24DE67FD7B}" type="pres">
      <dgm:prSet presAssocID="{4BFF3BC5-15A4-427C-A08D-1D938F0C23D5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0072BA8C-24CC-234E-B93D-B648CE00BDB2}" type="pres">
      <dgm:prSet presAssocID="{05601143-35C0-4AE3-97B8-EBCEDE9585A2}" presName="spacer" presStyleCnt="0"/>
      <dgm:spPr/>
    </dgm:pt>
    <dgm:pt modelId="{4B0F93A9-ABC8-AE49-BEA6-6306D3772374}" type="pres">
      <dgm:prSet presAssocID="{4DB03FEE-E361-4132-B931-B6AF19E2099C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2DF34E6C-E724-D541-AACE-89838DA64639}" type="pres">
      <dgm:prSet presAssocID="{1D29FCCB-853E-4E3F-B5C4-FA543436EB3C}" presName="spacer" presStyleCnt="0"/>
      <dgm:spPr/>
    </dgm:pt>
    <dgm:pt modelId="{93204BBA-8052-914B-B0BE-2D7BD43ECF31}" type="pres">
      <dgm:prSet presAssocID="{3DA2378A-A665-4F2A-82E0-A4BAC4849545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6B46A2E7-9BC1-144F-880A-91A64252FA7A}" type="pres">
      <dgm:prSet presAssocID="{10AC55ED-7FE6-4E6E-AB5C-3CDC11C95088}" presName="spacer" presStyleCnt="0"/>
      <dgm:spPr/>
    </dgm:pt>
    <dgm:pt modelId="{0D4D1782-F492-0647-A2E5-344184619472}" type="pres">
      <dgm:prSet presAssocID="{A056212C-D077-48B6-AD34-4EF208B49F6C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10A9DC10-A349-48EB-86BD-1716DA839E98}" srcId="{3BD84A27-1826-455A-8EFA-58CAE9DB94CA}" destId="{A056212C-D077-48B6-AD34-4EF208B49F6C}" srcOrd="4" destOrd="0" parTransId="{FF78EE9D-DC12-4AF3-9B1A-B6484EA4D144}" sibTransId="{14CD5D5F-89B9-49A3-9804-0ADB0CEDCB55}"/>
    <dgm:cxn modelId="{6342483D-F181-6C4F-A4D1-3F5EB5FB2377}" type="presOf" srcId="{3BD84A27-1826-455A-8EFA-58CAE9DB94CA}" destId="{C1E07DBF-8D44-694C-BC8E-D7029020DAC3}" srcOrd="0" destOrd="0" presId="urn:microsoft.com/office/officeart/2005/8/layout/vList2"/>
    <dgm:cxn modelId="{08300B48-630F-A44B-8FA6-1E5B89174BF5}" type="presOf" srcId="{4DB03FEE-E361-4132-B931-B6AF19E2099C}" destId="{4B0F93A9-ABC8-AE49-BEA6-6306D3772374}" srcOrd="0" destOrd="0" presId="urn:microsoft.com/office/officeart/2005/8/layout/vList2"/>
    <dgm:cxn modelId="{B79BFF67-83F5-8C43-8AF7-25AA68527852}" type="presOf" srcId="{DCADA823-FD47-4949-9682-9970BFE50997}" destId="{D45A0938-A5A2-924C-BFEB-6A6B6DA9AA47}" srcOrd="0" destOrd="0" presId="urn:microsoft.com/office/officeart/2005/8/layout/vList2"/>
    <dgm:cxn modelId="{53339087-C1D3-1743-8065-2768B3DCD535}" type="presOf" srcId="{A056212C-D077-48B6-AD34-4EF208B49F6C}" destId="{0D4D1782-F492-0647-A2E5-344184619472}" srcOrd="0" destOrd="0" presId="urn:microsoft.com/office/officeart/2005/8/layout/vList2"/>
    <dgm:cxn modelId="{63AFF08D-6E75-4D3C-A1D0-21C2BEDE08DD}" srcId="{3BD84A27-1826-455A-8EFA-58CAE9DB94CA}" destId="{DCADA823-FD47-4949-9682-9970BFE50997}" srcOrd="0" destOrd="0" parTransId="{1F5BBD76-547B-4493-9BD3-0A262C86D488}" sibTransId="{038B47AD-24DD-46E1-B412-17462C883FF3}"/>
    <dgm:cxn modelId="{E8DE4A92-30BD-C84D-980E-4A3A32C88574}" type="presOf" srcId="{4BFF3BC5-15A4-427C-A08D-1D938F0C23D5}" destId="{C4F4BE86-A04E-484F-9639-DE24DE67FD7B}" srcOrd="0" destOrd="0" presId="urn:microsoft.com/office/officeart/2005/8/layout/vList2"/>
    <dgm:cxn modelId="{63A907B0-92EF-48EA-9F92-C3D59FE796F0}" srcId="{3BD84A27-1826-455A-8EFA-58CAE9DB94CA}" destId="{3DA2378A-A665-4F2A-82E0-A4BAC4849545}" srcOrd="3" destOrd="0" parTransId="{79FF0208-67ED-493D-8D28-3281556020F6}" sibTransId="{10AC55ED-7FE6-4E6E-AB5C-3CDC11C95088}"/>
    <dgm:cxn modelId="{8D2ECEB8-6145-411B-931F-DADDC692A10E}" srcId="{3BD84A27-1826-455A-8EFA-58CAE9DB94CA}" destId="{4BFF3BC5-15A4-427C-A08D-1D938F0C23D5}" srcOrd="1" destOrd="0" parTransId="{923F5CED-1DB6-4730-A5CC-EAAFB2D234C1}" sibTransId="{05601143-35C0-4AE3-97B8-EBCEDE9585A2}"/>
    <dgm:cxn modelId="{4923AED0-F350-45E7-A4D4-4141CD59A48E}" srcId="{3BD84A27-1826-455A-8EFA-58CAE9DB94CA}" destId="{4DB03FEE-E361-4132-B931-B6AF19E2099C}" srcOrd="2" destOrd="0" parTransId="{0C29581C-2111-4715-89FC-EBFD5C338CEB}" sibTransId="{1D29FCCB-853E-4E3F-B5C4-FA543436EB3C}"/>
    <dgm:cxn modelId="{6D8A83F1-CF0B-C747-A3D7-69CAAE6049E6}" type="presOf" srcId="{3DA2378A-A665-4F2A-82E0-A4BAC4849545}" destId="{93204BBA-8052-914B-B0BE-2D7BD43ECF31}" srcOrd="0" destOrd="0" presId="urn:microsoft.com/office/officeart/2005/8/layout/vList2"/>
    <dgm:cxn modelId="{5B940D03-B05D-194A-A4F3-F80B92DBF7EB}" type="presParOf" srcId="{C1E07DBF-8D44-694C-BC8E-D7029020DAC3}" destId="{D45A0938-A5A2-924C-BFEB-6A6B6DA9AA47}" srcOrd="0" destOrd="0" presId="urn:microsoft.com/office/officeart/2005/8/layout/vList2"/>
    <dgm:cxn modelId="{E4CEF682-8870-3F49-9675-13286838F608}" type="presParOf" srcId="{C1E07DBF-8D44-694C-BC8E-D7029020DAC3}" destId="{7CDBBCBF-B4AB-C040-BED7-D75603B5DF0C}" srcOrd="1" destOrd="0" presId="urn:microsoft.com/office/officeart/2005/8/layout/vList2"/>
    <dgm:cxn modelId="{9E9C7203-DE2B-0B4D-8F71-CD7A685E2C85}" type="presParOf" srcId="{C1E07DBF-8D44-694C-BC8E-D7029020DAC3}" destId="{C4F4BE86-A04E-484F-9639-DE24DE67FD7B}" srcOrd="2" destOrd="0" presId="urn:microsoft.com/office/officeart/2005/8/layout/vList2"/>
    <dgm:cxn modelId="{A4647941-870B-9F4A-AD2D-B28530CC67A6}" type="presParOf" srcId="{C1E07DBF-8D44-694C-BC8E-D7029020DAC3}" destId="{0072BA8C-24CC-234E-B93D-B648CE00BDB2}" srcOrd="3" destOrd="0" presId="urn:microsoft.com/office/officeart/2005/8/layout/vList2"/>
    <dgm:cxn modelId="{EA4FD089-EA01-B849-A788-A5ACAE1DDCB7}" type="presParOf" srcId="{C1E07DBF-8D44-694C-BC8E-D7029020DAC3}" destId="{4B0F93A9-ABC8-AE49-BEA6-6306D3772374}" srcOrd="4" destOrd="0" presId="urn:microsoft.com/office/officeart/2005/8/layout/vList2"/>
    <dgm:cxn modelId="{5B92D23F-0D4C-4443-81B7-422F1DF8E09C}" type="presParOf" srcId="{C1E07DBF-8D44-694C-BC8E-D7029020DAC3}" destId="{2DF34E6C-E724-D541-AACE-89838DA64639}" srcOrd="5" destOrd="0" presId="urn:microsoft.com/office/officeart/2005/8/layout/vList2"/>
    <dgm:cxn modelId="{DEA161E3-44AF-5C43-9A4E-8D13955C4028}" type="presParOf" srcId="{C1E07DBF-8D44-694C-BC8E-D7029020DAC3}" destId="{93204BBA-8052-914B-B0BE-2D7BD43ECF31}" srcOrd="6" destOrd="0" presId="urn:microsoft.com/office/officeart/2005/8/layout/vList2"/>
    <dgm:cxn modelId="{FE23E070-2A02-6F4F-A4EA-B7BF4FB757CB}" type="presParOf" srcId="{C1E07DBF-8D44-694C-BC8E-D7029020DAC3}" destId="{6B46A2E7-9BC1-144F-880A-91A64252FA7A}" srcOrd="7" destOrd="0" presId="urn:microsoft.com/office/officeart/2005/8/layout/vList2"/>
    <dgm:cxn modelId="{1AF2E8BD-600F-F345-91D2-28ADD4BBA3F9}" type="presParOf" srcId="{C1E07DBF-8D44-694C-BC8E-D7029020DAC3}" destId="{0D4D1782-F492-0647-A2E5-344184619472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1D667D5-7B74-4FFE-A42B-2ACDA22C9F62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9699A54-8253-4A5A-9C10-FC40BE0292CF}">
      <dgm:prSet/>
      <dgm:spPr/>
      <dgm:t>
        <a:bodyPr/>
        <a:lstStyle/>
        <a:p>
          <a:r>
            <a:rPr lang="en-US"/>
            <a:t>Off-label use for weight loss</a:t>
          </a:r>
        </a:p>
      </dgm:t>
    </dgm:pt>
    <dgm:pt modelId="{FC050B24-89C0-44AC-AEA8-769250854A73}" type="parTrans" cxnId="{6A9FE1F7-7E7D-480D-B163-634B69AAB0C1}">
      <dgm:prSet/>
      <dgm:spPr/>
      <dgm:t>
        <a:bodyPr/>
        <a:lstStyle/>
        <a:p>
          <a:endParaRPr lang="en-US"/>
        </a:p>
      </dgm:t>
    </dgm:pt>
    <dgm:pt modelId="{E20AB667-4FB1-43CC-BBD9-54DC117F4350}" type="sibTrans" cxnId="{6A9FE1F7-7E7D-480D-B163-634B69AAB0C1}">
      <dgm:prSet/>
      <dgm:spPr/>
      <dgm:t>
        <a:bodyPr/>
        <a:lstStyle/>
        <a:p>
          <a:endParaRPr lang="en-US"/>
        </a:p>
      </dgm:t>
    </dgm:pt>
    <dgm:pt modelId="{1BED639B-EB97-4D61-89E0-3B7AA9168296}">
      <dgm:prSet/>
      <dgm:spPr/>
      <dgm:t>
        <a:bodyPr/>
        <a:lstStyle/>
        <a:p>
          <a:r>
            <a:rPr lang="en-US"/>
            <a:t>First line treatment for obesity</a:t>
          </a:r>
        </a:p>
      </dgm:t>
    </dgm:pt>
    <dgm:pt modelId="{5922124C-FA4A-4502-9699-58BEC0EA7D4A}" type="parTrans" cxnId="{8177C3A8-D101-42B8-B5CA-BF6F8E4EF167}">
      <dgm:prSet/>
      <dgm:spPr/>
      <dgm:t>
        <a:bodyPr/>
        <a:lstStyle/>
        <a:p>
          <a:endParaRPr lang="en-US"/>
        </a:p>
      </dgm:t>
    </dgm:pt>
    <dgm:pt modelId="{8CD6DA25-4205-435D-87D4-B0B4560A0DAB}" type="sibTrans" cxnId="{8177C3A8-D101-42B8-B5CA-BF6F8E4EF167}">
      <dgm:prSet/>
      <dgm:spPr/>
      <dgm:t>
        <a:bodyPr/>
        <a:lstStyle/>
        <a:p>
          <a:endParaRPr lang="en-US"/>
        </a:p>
      </dgm:t>
    </dgm:pt>
    <dgm:pt modelId="{D8EBECDE-241C-4A50-AF63-3EDC9E88EB99}">
      <dgm:prSet/>
      <dgm:spPr/>
      <dgm:t>
        <a:bodyPr/>
        <a:lstStyle/>
        <a:p>
          <a:r>
            <a:rPr lang="en-US"/>
            <a:t>May help improve:</a:t>
          </a:r>
        </a:p>
      </dgm:t>
    </dgm:pt>
    <dgm:pt modelId="{4EB98089-6C9B-4759-AD3F-981767BAB09F}" type="parTrans" cxnId="{2A3AC181-BD88-4137-A0EC-394BC20B338D}">
      <dgm:prSet/>
      <dgm:spPr/>
      <dgm:t>
        <a:bodyPr/>
        <a:lstStyle/>
        <a:p>
          <a:endParaRPr lang="en-US"/>
        </a:p>
      </dgm:t>
    </dgm:pt>
    <dgm:pt modelId="{EB529183-3D99-497D-B4BD-6B322967EBE4}" type="sibTrans" cxnId="{2A3AC181-BD88-4137-A0EC-394BC20B338D}">
      <dgm:prSet/>
      <dgm:spPr/>
      <dgm:t>
        <a:bodyPr/>
        <a:lstStyle/>
        <a:p>
          <a:endParaRPr lang="en-US"/>
        </a:p>
      </dgm:t>
    </dgm:pt>
    <dgm:pt modelId="{7937E4E2-4E04-47B9-AF88-3F7F81DDAFE5}">
      <dgm:prSet/>
      <dgm:spPr/>
      <dgm:t>
        <a:bodyPr/>
        <a:lstStyle/>
        <a:p>
          <a:r>
            <a:rPr lang="en-US"/>
            <a:t>Insulin resistance</a:t>
          </a:r>
        </a:p>
      </dgm:t>
    </dgm:pt>
    <dgm:pt modelId="{4F632217-F095-4F6E-81FF-02EBA091FF72}" type="parTrans" cxnId="{B6C06525-D3F7-4B4C-9209-D23FA182E012}">
      <dgm:prSet/>
      <dgm:spPr/>
      <dgm:t>
        <a:bodyPr/>
        <a:lstStyle/>
        <a:p>
          <a:endParaRPr lang="en-US"/>
        </a:p>
      </dgm:t>
    </dgm:pt>
    <dgm:pt modelId="{165941E2-F77C-4651-B8C0-C86BE0D6CE00}" type="sibTrans" cxnId="{B6C06525-D3F7-4B4C-9209-D23FA182E012}">
      <dgm:prSet/>
      <dgm:spPr/>
      <dgm:t>
        <a:bodyPr/>
        <a:lstStyle/>
        <a:p>
          <a:endParaRPr lang="en-US"/>
        </a:p>
      </dgm:t>
    </dgm:pt>
    <dgm:pt modelId="{211A011C-4F0C-453C-8501-80CB1745512D}">
      <dgm:prSet/>
      <dgm:spPr/>
      <dgm:t>
        <a:bodyPr/>
        <a:lstStyle/>
        <a:p>
          <a:r>
            <a:rPr lang="en-US"/>
            <a:t>Polycystic Ovarian Syndrome</a:t>
          </a:r>
        </a:p>
      </dgm:t>
    </dgm:pt>
    <dgm:pt modelId="{8B901425-FCDE-4B88-8643-59C4F3615ABB}" type="parTrans" cxnId="{158B090B-7323-41A7-B83B-DE43616148CB}">
      <dgm:prSet/>
      <dgm:spPr/>
      <dgm:t>
        <a:bodyPr/>
        <a:lstStyle/>
        <a:p>
          <a:endParaRPr lang="en-US"/>
        </a:p>
      </dgm:t>
    </dgm:pt>
    <dgm:pt modelId="{A5604B1C-ACE7-473E-A7E6-997D6A7C2267}" type="sibTrans" cxnId="{158B090B-7323-41A7-B83B-DE43616148CB}">
      <dgm:prSet/>
      <dgm:spPr/>
      <dgm:t>
        <a:bodyPr/>
        <a:lstStyle/>
        <a:p>
          <a:endParaRPr lang="en-US"/>
        </a:p>
      </dgm:t>
    </dgm:pt>
    <dgm:pt modelId="{CBD76382-206F-412F-BFE9-26E3167C003C}">
      <dgm:prSet/>
      <dgm:spPr/>
      <dgm:t>
        <a:bodyPr/>
        <a:lstStyle/>
        <a:p>
          <a:r>
            <a:rPr lang="en-US"/>
            <a:t>Fatty liver</a:t>
          </a:r>
        </a:p>
      </dgm:t>
    </dgm:pt>
    <dgm:pt modelId="{CC9F732C-2516-469B-B1F4-80A83BF8E53E}" type="parTrans" cxnId="{0162DBDE-00F7-42EC-892A-5C9E30279252}">
      <dgm:prSet/>
      <dgm:spPr/>
      <dgm:t>
        <a:bodyPr/>
        <a:lstStyle/>
        <a:p>
          <a:endParaRPr lang="en-US"/>
        </a:p>
      </dgm:t>
    </dgm:pt>
    <dgm:pt modelId="{597AE21E-1D17-4E00-8496-F08A837BD83F}" type="sibTrans" cxnId="{0162DBDE-00F7-42EC-892A-5C9E30279252}">
      <dgm:prSet/>
      <dgm:spPr/>
      <dgm:t>
        <a:bodyPr/>
        <a:lstStyle/>
        <a:p>
          <a:endParaRPr lang="en-US"/>
        </a:p>
      </dgm:t>
    </dgm:pt>
    <dgm:pt modelId="{B1E475CD-3D73-499F-92C1-C7AA8CA82762}">
      <dgm:prSet/>
      <dgm:spPr/>
      <dgm:t>
        <a:bodyPr/>
        <a:lstStyle/>
        <a:p>
          <a:r>
            <a:rPr lang="en-US"/>
            <a:t>Cardiovascular disease </a:t>
          </a:r>
        </a:p>
      </dgm:t>
    </dgm:pt>
    <dgm:pt modelId="{5FA7305B-7486-40E0-8D0D-B9B39D45DB9C}" type="parTrans" cxnId="{3E775487-3352-4F23-8CDC-8C08BF7A577E}">
      <dgm:prSet/>
      <dgm:spPr/>
      <dgm:t>
        <a:bodyPr/>
        <a:lstStyle/>
        <a:p>
          <a:endParaRPr lang="en-US"/>
        </a:p>
      </dgm:t>
    </dgm:pt>
    <dgm:pt modelId="{8F4C524D-764E-4A06-B793-CD0C9A6503FE}" type="sibTrans" cxnId="{3E775487-3352-4F23-8CDC-8C08BF7A577E}">
      <dgm:prSet/>
      <dgm:spPr/>
      <dgm:t>
        <a:bodyPr/>
        <a:lstStyle/>
        <a:p>
          <a:endParaRPr lang="en-US"/>
        </a:p>
      </dgm:t>
    </dgm:pt>
    <dgm:pt modelId="{F91D685F-E5C5-4547-B34B-1C942AF095FA}" type="pres">
      <dgm:prSet presAssocID="{71D667D5-7B74-4FFE-A42B-2ACDA22C9F62}" presName="linear" presStyleCnt="0">
        <dgm:presLayoutVars>
          <dgm:animLvl val="lvl"/>
          <dgm:resizeHandles val="exact"/>
        </dgm:presLayoutVars>
      </dgm:prSet>
      <dgm:spPr/>
    </dgm:pt>
    <dgm:pt modelId="{3B2C86A6-C602-C04D-9945-3E3128569677}" type="pres">
      <dgm:prSet presAssocID="{79699A54-8253-4A5A-9C10-FC40BE0292CF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335DF08-7D47-7A42-A3C5-7E0EEFF5529C}" type="pres">
      <dgm:prSet presAssocID="{E20AB667-4FB1-43CC-BBD9-54DC117F4350}" presName="spacer" presStyleCnt="0"/>
      <dgm:spPr/>
    </dgm:pt>
    <dgm:pt modelId="{F15EAAD6-24B3-E947-A730-D95863C0053D}" type="pres">
      <dgm:prSet presAssocID="{1BED639B-EB97-4D61-89E0-3B7AA9168296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06A1CBB4-9D77-A241-B163-4449382495C8}" type="pres">
      <dgm:prSet presAssocID="{8CD6DA25-4205-435D-87D4-B0B4560A0DAB}" presName="spacer" presStyleCnt="0"/>
      <dgm:spPr/>
    </dgm:pt>
    <dgm:pt modelId="{DFF09B88-0A2C-A44B-BE31-C08BF31CF3BC}" type="pres">
      <dgm:prSet presAssocID="{D8EBECDE-241C-4A50-AF63-3EDC9E88EB99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3FD58352-1DD6-0446-BEA2-421ABCFCC9BF}" type="pres">
      <dgm:prSet presAssocID="{D8EBECDE-241C-4A50-AF63-3EDC9E88EB99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768A1402-31BC-934E-B48A-C385AB2607B7}" type="presOf" srcId="{71D667D5-7B74-4FFE-A42B-2ACDA22C9F62}" destId="{F91D685F-E5C5-4547-B34B-1C942AF095FA}" srcOrd="0" destOrd="0" presId="urn:microsoft.com/office/officeart/2005/8/layout/vList2"/>
    <dgm:cxn modelId="{158B090B-7323-41A7-B83B-DE43616148CB}" srcId="{D8EBECDE-241C-4A50-AF63-3EDC9E88EB99}" destId="{211A011C-4F0C-453C-8501-80CB1745512D}" srcOrd="1" destOrd="0" parTransId="{8B901425-FCDE-4B88-8643-59C4F3615ABB}" sibTransId="{A5604B1C-ACE7-473E-A7E6-997D6A7C2267}"/>
    <dgm:cxn modelId="{1D82C415-6EA7-8340-9E95-0AF1463DD108}" type="presOf" srcId="{CBD76382-206F-412F-BFE9-26E3167C003C}" destId="{3FD58352-1DD6-0446-BEA2-421ABCFCC9BF}" srcOrd="0" destOrd="2" presId="urn:microsoft.com/office/officeart/2005/8/layout/vList2"/>
    <dgm:cxn modelId="{B6C06525-D3F7-4B4C-9209-D23FA182E012}" srcId="{D8EBECDE-241C-4A50-AF63-3EDC9E88EB99}" destId="{7937E4E2-4E04-47B9-AF88-3F7F81DDAFE5}" srcOrd="0" destOrd="0" parTransId="{4F632217-F095-4F6E-81FF-02EBA091FF72}" sibTransId="{165941E2-F77C-4651-B8C0-C86BE0D6CE00}"/>
    <dgm:cxn modelId="{A6197846-4A82-2C4C-A02E-D9C5F1B784E2}" type="presOf" srcId="{211A011C-4F0C-453C-8501-80CB1745512D}" destId="{3FD58352-1DD6-0446-BEA2-421ABCFCC9BF}" srcOrd="0" destOrd="1" presId="urn:microsoft.com/office/officeart/2005/8/layout/vList2"/>
    <dgm:cxn modelId="{A26D684A-5406-754B-AC0E-5087D680B005}" type="presOf" srcId="{79699A54-8253-4A5A-9C10-FC40BE0292CF}" destId="{3B2C86A6-C602-C04D-9945-3E3128569677}" srcOrd="0" destOrd="0" presId="urn:microsoft.com/office/officeart/2005/8/layout/vList2"/>
    <dgm:cxn modelId="{2A3AC181-BD88-4137-A0EC-394BC20B338D}" srcId="{71D667D5-7B74-4FFE-A42B-2ACDA22C9F62}" destId="{D8EBECDE-241C-4A50-AF63-3EDC9E88EB99}" srcOrd="2" destOrd="0" parTransId="{4EB98089-6C9B-4759-AD3F-981767BAB09F}" sibTransId="{EB529183-3D99-497D-B4BD-6B322967EBE4}"/>
    <dgm:cxn modelId="{3E775487-3352-4F23-8CDC-8C08BF7A577E}" srcId="{D8EBECDE-241C-4A50-AF63-3EDC9E88EB99}" destId="{B1E475CD-3D73-499F-92C1-C7AA8CA82762}" srcOrd="3" destOrd="0" parTransId="{5FA7305B-7486-40E0-8D0D-B9B39D45DB9C}" sibTransId="{8F4C524D-764E-4A06-B793-CD0C9A6503FE}"/>
    <dgm:cxn modelId="{11B35299-6E34-584F-9680-D562DA0369FD}" type="presOf" srcId="{1BED639B-EB97-4D61-89E0-3B7AA9168296}" destId="{F15EAAD6-24B3-E947-A730-D95863C0053D}" srcOrd="0" destOrd="0" presId="urn:microsoft.com/office/officeart/2005/8/layout/vList2"/>
    <dgm:cxn modelId="{8177C3A8-D101-42B8-B5CA-BF6F8E4EF167}" srcId="{71D667D5-7B74-4FFE-A42B-2ACDA22C9F62}" destId="{1BED639B-EB97-4D61-89E0-3B7AA9168296}" srcOrd="1" destOrd="0" parTransId="{5922124C-FA4A-4502-9699-58BEC0EA7D4A}" sibTransId="{8CD6DA25-4205-435D-87D4-B0B4560A0DAB}"/>
    <dgm:cxn modelId="{953950D4-3B32-5349-9DE6-0232E66789BB}" type="presOf" srcId="{D8EBECDE-241C-4A50-AF63-3EDC9E88EB99}" destId="{DFF09B88-0A2C-A44B-BE31-C08BF31CF3BC}" srcOrd="0" destOrd="0" presId="urn:microsoft.com/office/officeart/2005/8/layout/vList2"/>
    <dgm:cxn modelId="{0162DBDE-00F7-42EC-892A-5C9E30279252}" srcId="{D8EBECDE-241C-4A50-AF63-3EDC9E88EB99}" destId="{CBD76382-206F-412F-BFE9-26E3167C003C}" srcOrd="2" destOrd="0" parTransId="{CC9F732C-2516-469B-B1F4-80A83BF8E53E}" sibTransId="{597AE21E-1D17-4E00-8496-F08A837BD83F}"/>
    <dgm:cxn modelId="{16ED3DEB-6256-2C4A-B0D6-535777F8DFBE}" type="presOf" srcId="{7937E4E2-4E04-47B9-AF88-3F7F81DDAFE5}" destId="{3FD58352-1DD6-0446-BEA2-421ABCFCC9BF}" srcOrd="0" destOrd="0" presId="urn:microsoft.com/office/officeart/2005/8/layout/vList2"/>
    <dgm:cxn modelId="{4D8EB2EB-DC0A-0549-AF36-654508E5D4AB}" type="presOf" srcId="{B1E475CD-3D73-499F-92C1-C7AA8CA82762}" destId="{3FD58352-1DD6-0446-BEA2-421ABCFCC9BF}" srcOrd="0" destOrd="3" presId="urn:microsoft.com/office/officeart/2005/8/layout/vList2"/>
    <dgm:cxn modelId="{6A9FE1F7-7E7D-480D-B163-634B69AAB0C1}" srcId="{71D667D5-7B74-4FFE-A42B-2ACDA22C9F62}" destId="{79699A54-8253-4A5A-9C10-FC40BE0292CF}" srcOrd="0" destOrd="0" parTransId="{FC050B24-89C0-44AC-AEA8-769250854A73}" sibTransId="{E20AB667-4FB1-43CC-BBD9-54DC117F4350}"/>
    <dgm:cxn modelId="{80C70CA5-A8F9-934C-99C5-AAE6742F9C29}" type="presParOf" srcId="{F91D685F-E5C5-4547-B34B-1C942AF095FA}" destId="{3B2C86A6-C602-C04D-9945-3E3128569677}" srcOrd="0" destOrd="0" presId="urn:microsoft.com/office/officeart/2005/8/layout/vList2"/>
    <dgm:cxn modelId="{F8CFDD33-80CD-C743-8B35-7E803D2C4F2D}" type="presParOf" srcId="{F91D685F-E5C5-4547-B34B-1C942AF095FA}" destId="{B335DF08-7D47-7A42-A3C5-7E0EEFF5529C}" srcOrd="1" destOrd="0" presId="urn:microsoft.com/office/officeart/2005/8/layout/vList2"/>
    <dgm:cxn modelId="{1E7FA402-9BE8-0143-89B6-2914B33B262D}" type="presParOf" srcId="{F91D685F-E5C5-4547-B34B-1C942AF095FA}" destId="{F15EAAD6-24B3-E947-A730-D95863C0053D}" srcOrd="2" destOrd="0" presId="urn:microsoft.com/office/officeart/2005/8/layout/vList2"/>
    <dgm:cxn modelId="{6B2B809F-C201-524B-A429-F8BCC921E8F0}" type="presParOf" srcId="{F91D685F-E5C5-4547-B34B-1C942AF095FA}" destId="{06A1CBB4-9D77-A241-B163-4449382495C8}" srcOrd="3" destOrd="0" presId="urn:microsoft.com/office/officeart/2005/8/layout/vList2"/>
    <dgm:cxn modelId="{658CB145-7C9B-454E-A720-F8DEDBCFBC27}" type="presParOf" srcId="{F91D685F-E5C5-4547-B34B-1C942AF095FA}" destId="{DFF09B88-0A2C-A44B-BE31-C08BF31CF3BC}" srcOrd="4" destOrd="0" presId="urn:microsoft.com/office/officeart/2005/8/layout/vList2"/>
    <dgm:cxn modelId="{63F0232A-31B5-6B47-B323-B2089CFD93E6}" type="presParOf" srcId="{F91D685F-E5C5-4547-B34B-1C942AF095FA}" destId="{3FD58352-1DD6-0446-BEA2-421ABCFCC9BF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8BF0117-6BBA-4AAD-ADB9-CA6BDF297F4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A74C2F3-086A-4C2D-A3BE-7870E7477350}">
      <dgm:prSet/>
      <dgm:spPr/>
      <dgm:t>
        <a:bodyPr/>
        <a:lstStyle/>
        <a:p>
          <a:r>
            <a:rPr lang="en-US"/>
            <a:t>Classified as an anti-seizure medication but is often times used off-label for weight loss</a:t>
          </a:r>
        </a:p>
      </dgm:t>
    </dgm:pt>
    <dgm:pt modelId="{D3F89E3D-30CE-4E3F-A179-A34F333FC3BD}" type="parTrans" cxnId="{9E72F432-BAE4-4275-8E16-2242146052C5}">
      <dgm:prSet/>
      <dgm:spPr/>
      <dgm:t>
        <a:bodyPr/>
        <a:lstStyle/>
        <a:p>
          <a:endParaRPr lang="en-US"/>
        </a:p>
      </dgm:t>
    </dgm:pt>
    <dgm:pt modelId="{1FBC4B9C-7135-48BA-903D-477180B61D1F}" type="sibTrans" cxnId="{9E72F432-BAE4-4275-8E16-2242146052C5}">
      <dgm:prSet/>
      <dgm:spPr/>
      <dgm:t>
        <a:bodyPr/>
        <a:lstStyle/>
        <a:p>
          <a:endParaRPr lang="en-US"/>
        </a:p>
      </dgm:t>
    </dgm:pt>
    <dgm:pt modelId="{9390507A-DFFA-4B0B-8888-89E6084EE516}">
      <dgm:prSet/>
      <dgm:spPr/>
      <dgm:t>
        <a:bodyPr/>
        <a:lstStyle/>
        <a:p>
          <a:r>
            <a:rPr lang="en-US"/>
            <a:t>Typical dosing </a:t>
          </a:r>
        </a:p>
      </dgm:t>
    </dgm:pt>
    <dgm:pt modelId="{DCC47821-8F3E-4094-8A4F-45FD9E5EB6B2}" type="parTrans" cxnId="{621FD3EC-9038-4779-B682-9B614D47ACF2}">
      <dgm:prSet/>
      <dgm:spPr/>
      <dgm:t>
        <a:bodyPr/>
        <a:lstStyle/>
        <a:p>
          <a:endParaRPr lang="en-US"/>
        </a:p>
      </dgm:t>
    </dgm:pt>
    <dgm:pt modelId="{D00424A6-EB72-4F30-91CC-EC05E76EDF11}" type="sibTrans" cxnId="{621FD3EC-9038-4779-B682-9B614D47ACF2}">
      <dgm:prSet/>
      <dgm:spPr/>
      <dgm:t>
        <a:bodyPr/>
        <a:lstStyle/>
        <a:p>
          <a:endParaRPr lang="en-US"/>
        </a:p>
      </dgm:t>
    </dgm:pt>
    <dgm:pt modelId="{ED335D98-5567-492A-BCC1-1B612B6D9839}">
      <dgm:prSet/>
      <dgm:spPr/>
      <dgm:t>
        <a:bodyPr/>
        <a:lstStyle/>
        <a:p>
          <a:r>
            <a:rPr lang="en-US"/>
            <a:t>Epilepsy: 400 mg/day</a:t>
          </a:r>
        </a:p>
      </dgm:t>
    </dgm:pt>
    <dgm:pt modelId="{8FC78AC7-F242-4F1D-ADD6-C252F03986C6}" type="parTrans" cxnId="{FCDF48B2-8A96-4A41-AAC3-896D155F73D9}">
      <dgm:prSet/>
      <dgm:spPr/>
      <dgm:t>
        <a:bodyPr/>
        <a:lstStyle/>
        <a:p>
          <a:endParaRPr lang="en-US"/>
        </a:p>
      </dgm:t>
    </dgm:pt>
    <dgm:pt modelId="{E18DC918-B3A3-411C-9891-98FA01F38E67}" type="sibTrans" cxnId="{FCDF48B2-8A96-4A41-AAC3-896D155F73D9}">
      <dgm:prSet/>
      <dgm:spPr/>
      <dgm:t>
        <a:bodyPr/>
        <a:lstStyle/>
        <a:p>
          <a:endParaRPr lang="en-US"/>
        </a:p>
      </dgm:t>
    </dgm:pt>
    <dgm:pt modelId="{3D13FBF7-73C6-4266-8039-C7CC7B4BD745}">
      <dgm:prSet/>
      <dgm:spPr/>
      <dgm:t>
        <a:bodyPr/>
        <a:lstStyle/>
        <a:p>
          <a:r>
            <a:rPr lang="en-US"/>
            <a:t>Migraines: 200 mg daily</a:t>
          </a:r>
        </a:p>
      </dgm:t>
    </dgm:pt>
    <dgm:pt modelId="{BF08968C-86DB-472E-AD9A-154FAC2CB59B}" type="parTrans" cxnId="{ADF65774-81F2-4B1C-A139-CCED25AE6370}">
      <dgm:prSet/>
      <dgm:spPr/>
      <dgm:t>
        <a:bodyPr/>
        <a:lstStyle/>
        <a:p>
          <a:endParaRPr lang="en-US"/>
        </a:p>
      </dgm:t>
    </dgm:pt>
    <dgm:pt modelId="{DB4BDBFF-78B1-4073-A76D-D7D7A0877A71}" type="sibTrans" cxnId="{ADF65774-81F2-4B1C-A139-CCED25AE6370}">
      <dgm:prSet/>
      <dgm:spPr/>
      <dgm:t>
        <a:bodyPr/>
        <a:lstStyle/>
        <a:p>
          <a:endParaRPr lang="en-US"/>
        </a:p>
      </dgm:t>
    </dgm:pt>
    <dgm:pt modelId="{084FE85D-2AFC-401D-B09E-CB128D6A77CC}">
      <dgm:prSet/>
      <dgm:spPr/>
      <dgm:t>
        <a:bodyPr/>
        <a:lstStyle/>
        <a:p>
          <a:r>
            <a:rPr lang="en-US"/>
            <a:t>Obesity 25-100 mg daily </a:t>
          </a:r>
        </a:p>
      </dgm:t>
    </dgm:pt>
    <dgm:pt modelId="{CA13EC4A-DAAC-4974-8912-17850523E157}" type="parTrans" cxnId="{511D354D-9A0A-47D0-896B-AB47B023A02C}">
      <dgm:prSet/>
      <dgm:spPr/>
      <dgm:t>
        <a:bodyPr/>
        <a:lstStyle/>
        <a:p>
          <a:endParaRPr lang="en-US"/>
        </a:p>
      </dgm:t>
    </dgm:pt>
    <dgm:pt modelId="{63882106-5E8D-473D-86CD-EC924F7A361C}" type="sibTrans" cxnId="{511D354D-9A0A-47D0-896B-AB47B023A02C}">
      <dgm:prSet/>
      <dgm:spPr/>
      <dgm:t>
        <a:bodyPr/>
        <a:lstStyle/>
        <a:p>
          <a:endParaRPr lang="en-US"/>
        </a:p>
      </dgm:t>
    </dgm:pt>
    <dgm:pt modelId="{3F1920EC-15A8-E042-9A0B-AE6636DAFE68}" type="pres">
      <dgm:prSet presAssocID="{68BF0117-6BBA-4AAD-ADB9-CA6BDF297F4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9857B2F-6AA6-3B4E-9848-ACD6DBDB9447}" type="pres">
      <dgm:prSet presAssocID="{3A74C2F3-086A-4C2D-A3BE-7870E7477350}" presName="hierRoot1" presStyleCnt="0"/>
      <dgm:spPr/>
    </dgm:pt>
    <dgm:pt modelId="{5C0B9D98-446D-B246-B7A0-F719CE6DF29B}" type="pres">
      <dgm:prSet presAssocID="{3A74C2F3-086A-4C2D-A3BE-7870E7477350}" presName="composite" presStyleCnt="0"/>
      <dgm:spPr/>
    </dgm:pt>
    <dgm:pt modelId="{F4E3C6C2-77D1-9842-8611-6C39698A204D}" type="pres">
      <dgm:prSet presAssocID="{3A74C2F3-086A-4C2D-A3BE-7870E7477350}" presName="background" presStyleLbl="node0" presStyleIdx="0" presStyleCnt="2"/>
      <dgm:spPr/>
    </dgm:pt>
    <dgm:pt modelId="{3F5D7F4F-9337-B24F-868A-C7009CD425C9}" type="pres">
      <dgm:prSet presAssocID="{3A74C2F3-086A-4C2D-A3BE-7870E7477350}" presName="text" presStyleLbl="fgAcc0" presStyleIdx="0" presStyleCnt="2">
        <dgm:presLayoutVars>
          <dgm:chPref val="3"/>
        </dgm:presLayoutVars>
      </dgm:prSet>
      <dgm:spPr/>
    </dgm:pt>
    <dgm:pt modelId="{7123B870-41C9-6F44-8465-C0A65E6EA4F8}" type="pres">
      <dgm:prSet presAssocID="{3A74C2F3-086A-4C2D-A3BE-7870E7477350}" presName="hierChild2" presStyleCnt="0"/>
      <dgm:spPr/>
    </dgm:pt>
    <dgm:pt modelId="{7DCC1E86-BB81-084D-A15E-5729F16F12B2}" type="pres">
      <dgm:prSet presAssocID="{9390507A-DFFA-4B0B-8888-89E6084EE516}" presName="hierRoot1" presStyleCnt="0"/>
      <dgm:spPr/>
    </dgm:pt>
    <dgm:pt modelId="{768C66E1-D717-464D-8ADD-3617333FB008}" type="pres">
      <dgm:prSet presAssocID="{9390507A-DFFA-4B0B-8888-89E6084EE516}" presName="composite" presStyleCnt="0"/>
      <dgm:spPr/>
    </dgm:pt>
    <dgm:pt modelId="{148E6D14-3159-AE4B-8BDA-DBAFCA53C9CF}" type="pres">
      <dgm:prSet presAssocID="{9390507A-DFFA-4B0B-8888-89E6084EE516}" presName="background" presStyleLbl="node0" presStyleIdx="1" presStyleCnt="2"/>
      <dgm:spPr/>
    </dgm:pt>
    <dgm:pt modelId="{AB0F1B48-29D1-A442-809B-2E668FB445AD}" type="pres">
      <dgm:prSet presAssocID="{9390507A-DFFA-4B0B-8888-89E6084EE516}" presName="text" presStyleLbl="fgAcc0" presStyleIdx="1" presStyleCnt="2">
        <dgm:presLayoutVars>
          <dgm:chPref val="3"/>
        </dgm:presLayoutVars>
      </dgm:prSet>
      <dgm:spPr/>
    </dgm:pt>
    <dgm:pt modelId="{1A19A4A7-E60F-864F-A60F-FB3B5E91EBE8}" type="pres">
      <dgm:prSet presAssocID="{9390507A-DFFA-4B0B-8888-89E6084EE516}" presName="hierChild2" presStyleCnt="0"/>
      <dgm:spPr/>
    </dgm:pt>
    <dgm:pt modelId="{4DEF83AC-8787-DC48-8179-B3F3A994E36D}" type="pres">
      <dgm:prSet presAssocID="{8FC78AC7-F242-4F1D-ADD6-C252F03986C6}" presName="Name10" presStyleLbl="parChTrans1D2" presStyleIdx="0" presStyleCnt="3"/>
      <dgm:spPr/>
    </dgm:pt>
    <dgm:pt modelId="{288DD202-69A4-8841-8ECF-BBA1F39C2199}" type="pres">
      <dgm:prSet presAssocID="{ED335D98-5567-492A-BCC1-1B612B6D9839}" presName="hierRoot2" presStyleCnt="0"/>
      <dgm:spPr/>
    </dgm:pt>
    <dgm:pt modelId="{21276D5C-CCD0-3E4E-94E5-68CEEEF95618}" type="pres">
      <dgm:prSet presAssocID="{ED335D98-5567-492A-BCC1-1B612B6D9839}" presName="composite2" presStyleCnt="0"/>
      <dgm:spPr/>
    </dgm:pt>
    <dgm:pt modelId="{71C9D638-7172-BC49-A820-D83C3BF8336C}" type="pres">
      <dgm:prSet presAssocID="{ED335D98-5567-492A-BCC1-1B612B6D9839}" presName="background2" presStyleLbl="node2" presStyleIdx="0" presStyleCnt="3"/>
      <dgm:spPr/>
    </dgm:pt>
    <dgm:pt modelId="{417D736B-42C3-E440-B912-C5324C31F1E5}" type="pres">
      <dgm:prSet presAssocID="{ED335D98-5567-492A-BCC1-1B612B6D9839}" presName="text2" presStyleLbl="fgAcc2" presStyleIdx="0" presStyleCnt="3">
        <dgm:presLayoutVars>
          <dgm:chPref val="3"/>
        </dgm:presLayoutVars>
      </dgm:prSet>
      <dgm:spPr/>
    </dgm:pt>
    <dgm:pt modelId="{8D284345-5075-ED4E-B124-3D79AFDD3C96}" type="pres">
      <dgm:prSet presAssocID="{ED335D98-5567-492A-BCC1-1B612B6D9839}" presName="hierChild3" presStyleCnt="0"/>
      <dgm:spPr/>
    </dgm:pt>
    <dgm:pt modelId="{CFC3E28C-12A5-5D42-AF45-1C8B79CF36F5}" type="pres">
      <dgm:prSet presAssocID="{BF08968C-86DB-472E-AD9A-154FAC2CB59B}" presName="Name10" presStyleLbl="parChTrans1D2" presStyleIdx="1" presStyleCnt="3"/>
      <dgm:spPr/>
    </dgm:pt>
    <dgm:pt modelId="{CFA488AA-CA28-AE4B-A4C8-69B786FDEA41}" type="pres">
      <dgm:prSet presAssocID="{3D13FBF7-73C6-4266-8039-C7CC7B4BD745}" presName="hierRoot2" presStyleCnt="0"/>
      <dgm:spPr/>
    </dgm:pt>
    <dgm:pt modelId="{431BA9DC-942F-ED49-86C2-A2A9B19C633C}" type="pres">
      <dgm:prSet presAssocID="{3D13FBF7-73C6-4266-8039-C7CC7B4BD745}" presName="composite2" presStyleCnt="0"/>
      <dgm:spPr/>
    </dgm:pt>
    <dgm:pt modelId="{2764CABF-DC19-C84F-B5ED-DD005490691D}" type="pres">
      <dgm:prSet presAssocID="{3D13FBF7-73C6-4266-8039-C7CC7B4BD745}" presName="background2" presStyleLbl="node2" presStyleIdx="1" presStyleCnt="3"/>
      <dgm:spPr/>
    </dgm:pt>
    <dgm:pt modelId="{F1B11F5C-41D4-234F-BB5C-4B2E599A4264}" type="pres">
      <dgm:prSet presAssocID="{3D13FBF7-73C6-4266-8039-C7CC7B4BD745}" presName="text2" presStyleLbl="fgAcc2" presStyleIdx="1" presStyleCnt="3">
        <dgm:presLayoutVars>
          <dgm:chPref val="3"/>
        </dgm:presLayoutVars>
      </dgm:prSet>
      <dgm:spPr/>
    </dgm:pt>
    <dgm:pt modelId="{32BC4345-D83D-FE4E-9F14-35CAF212CEAF}" type="pres">
      <dgm:prSet presAssocID="{3D13FBF7-73C6-4266-8039-C7CC7B4BD745}" presName="hierChild3" presStyleCnt="0"/>
      <dgm:spPr/>
    </dgm:pt>
    <dgm:pt modelId="{AC05B5F7-158A-314C-9AB4-496D9885ED68}" type="pres">
      <dgm:prSet presAssocID="{CA13EC4A-DAAC-4974-8912-17850523E157}" presName="Name10" presStyleLbl="parChTrans1D2" presStyleIdx="2" presStyleCnt="3"/>
      <dgm:spPr/>
    </dgm:pt>
    <dgm:pt modelId="{FF2797C2-0259-B74C-BEB2-F2D310E8AB27}" type="pres">
      <dgm:prSet presAssocID="{084FE85D-2AFC-401D-B09E-CB128D6A77CC}" presName="hierRoot2" presStyleCnt="0"/>
      <dgm:spPr/>
    </dgm:pt>
    <dgm:pt modelId="{D951F6B9-0BBA-934C-AC81-DE16A8DD965F}" type="pres">
      <dgm:prSet presAssocID="{084FE85D-2AFC-401D-B09E-CB128D6A77CC}" presName="composite2" presStyleCnt="0"/>
      <dgm:spPr/>
    </dgm:pt>
    <dgm:pt modelId="{3BE67DAE-484A-9442-A97C-139F30A6E476}" type="pres">
      <dgm:prSet presAssocID="{084FE85D-2AFC-401D-B09E-CB128D6A77CC}" presName="background2" presStyleLbl="node2" presStyleIdx="2" presStyleCnt="3"/>
      <dgm:spPr/>
    </dgm:pt>
    <dgm:pt modelId="{D8B72DA4-D5AD-8341-B165-0163CD3F525D}" type="pres">
      <dgm:prSet presAssocID="{084FE85D-2AFC-401D-B09E-CB128D6A77CC}" presName="text2" presStyleLbl="fgAcc2" presStyleIdx="2" presStyleCnt="3">
        <dgm:presLayoutVars>
          <dgm:chPref val="3"/>
        </dgm:presLayoutVars>
      </dgm:prSet>
      <dgm:spPr/>
    </dgm:pt>
    <dgm:pt modelId="{258FEDF3-543E-3C47-8636-6AB2FCFADA43}" type="pres">
      <dgm:prSet presAssocID="{084FE85D-2AFC-401D-B09E-CB128D6A77CC}" presName="hierChild3" presStyleCnt="0"/>
      <dgm:spPr/>
    </dgm:pt>
  </dgm:ptLst>
  <dgm:cxnLst>
    <dgm:cxn modelId="{4DFF1604-F67C-194D-B369-8966951F73AE}" type="presOf" srcId="{084FE85D-2AFC-401D-B09E-CB128D6A77CC}" destId="{D8B72DA4-D5AD-8341-B165-0163CD3F525D}" srcOrd="0" destOrd="0" presId="urn:microsoft.com/office/officeart/2005/8/layout/hierarchy1"/>
    <dgm:cxn modelId="{C0AA8A10-6F99-814D-899A-949B6A53B69F}" type="presOf" srcId="{9390507A-DFFA-4B0B-8888-89E6084EE516}" destId="{AB0F1B48-29D1-A442-809B-2E668FB445AD}" srcOrd="0" destOrd="0" presId="urn:microsoft.com/office/officeart/2005/8/layout/hierarchy1"/>
    <dgm:cxn modelId="{FE256224-E2FF-7D4D-8552-AE3032D4F045}" type="presOf" srcId="{ED335D98-5567-492A-BCC1-1B612B6D9839}" destId="{417D736B-42C3-E440-B912-C5324C31F1E5}" srcOrd="0" destOrd="0" presId="urn:microsoft.com/office/officeart/2005/8/layout/hierarchy1"/>
    <dgm:cxn modelId="{290BA126-CEEA-784A-B82F-D7846C1F9FE5}" type="presOf" srcId="{3D13FBF7-73C6-4266-8039-C7CC7B4BD745}" destId="{F1B11F5C-41D4-234F-BB5C-4B2E599A4264}" srcOrd="0" destOrd="0" presId="urn:microsoft.com/office/officeart/2005/8/layout/hierarchy1"/>
    <dgm:cxn modelId="{9E72F432-BAE4-4275-8E16-2242146052C5}" srcId="{68BF0117-6BBA-4AAD-ADB9-CA6BDF297F4C}" destId="{3A74C2F3-086A-4C2D-A3BE-7870E7477350}" srcOrd="0" destOrd="0" parTransId="{D3F89E3D-30CE-4E3F-A179-A34F333FC3BD}" sibTransId="{1FBC4B9C-7135-48BA-903D-477180B61D1F}"/>
    <dgm:cxn modelId="{5B27F347-AE1B-AA40-B6A8-9D2A7F7AEBC5}" type="presOf" srcId="{3A74C2F3-086A-4C2D-A3BE-7870E7477350}" destId="{3F5D7F4F-9337-B24F-868A-C7009CD425C9}" srcOrd="0" destOrd="0" presId="urn:microsoft.com/office/officeart/2005/8/layout/hierarchy1"/>
    <dgm:cxn modelId="{511D354D-9A0A-47D0-896B-AB47B023A02C}" srcId="{9390507A-DFFA-4B0B-8888-89E6084EE516}" destId="{084FE85D-2AFC-401D-B09E-CB128D6A77CC}" srcOrd="2" destOrd="0" parTransId="{CA13EC4A-DAAC-4974-8912-17850523E157}" sibTransId="{63882106-5E8D-473D-86CD-EC924F7A361C}"/>
    <dgm:cxn modelId="{FEC37B6C-0376-6C47-BAE6-2D30DE2F1F8C}" type="presOf" srcId="{68BF0117-6BBA-4AAD-ADB9-CA6BDF297F4C}" destId="{3F1920EC-15A8-E042-9A0B-AE6636DAFE68}" srcOrd="0" destOrd="0" presId="urn:microsoft.com/office/officeart/2005/8/layout/hierarchy1"/>
    <dgm:cxn modelId="{ADF65774-81F2-4B1C-A139-CCED25AE6370}" srcId="{9390507A-DFFA-4B0B-8888-89E6084EE516}" destId="{3D13FBF7-73C6-4266-8039-C7CC7B4BD745}" srcOrd="1" destOrd="0" parTransId="{BF08968C-86DB-472E-AD9A-154FAC2CB59B}" sibTransId="{DB4BDBFF-78B1-4073-A76D-D7D7A0877A71}"/>
    <dgm:cxn modelId="{FCDF48B2-8A96-4A41-AAC3-896D155F73D9}" srcId="{9390507A-DFFA-4B0B-8888-89E6084EE516}" destId="{ED335D98-5567-492A-BCC1-1B612B6D9839}" srcOrd="0" destOrd="0" parTransId="{8FC78AC7-F242-4F1D-ADD6-C252F03986C6}" sibTransId="{E18DC918-B3A3-411C-9891-98FA01F38E67}"/>
    <dgm:cxn modelId="{4AA766DA-5E62-ED4E-8ABE-2E4055DDEBE9}" type="presOf" srcId="{CA13EC4A-DAAC-4974-8912-17850523E157}" destId="{AC05B5F7-158A-314C-9AB4-496D9885ED68}" srcOrd="0" destOrd="0" presId="urn:microsoft.com/office/officeart/2005/8/layout/hierarchy1"/>
    <dgm:cxn modelId="{1C187BDB-2954-7344-B5D0-6E7F1ED3901F}" type="presOf" srcId="{8FC78AC7-F242-4F1D-ADD6-C252F03986C6}" destId="{4DEF83AC-8787-DC48-8179-B3F3A994E36D}" srcOrd="0" destOrd="0" presId="urn:microsoft.com/office/officeart/2005/8/layout/hierarchy1"/>
    <dgm:cxn modelId="{A34B2CEC-4654-C243-A77C-140E27591B58}" type="presOf" srcId="{BF08968C-86DB-472E-AD9A-154FAC2CB59B}" destId="{CFC3E28C-12A5-5D42-AF45-1C8B79CF36F5}" srcOrd="0" destOrd="0" presId="urn:microsoft.com/office/officeart/2005/8/layout/hierarchy1"/>
    <dgm:cxn modelId="{621FD3EC-9038-4779-B682-9B614D47ACF2}" srcId="{68BF0117-6BBA-4AAD-ADB9-CA6BDF297F4C}" destId="{9390507A-DFFA-4B0B-8888-89E6084EE516}" srcOrd="1" destOrd="0" parTransId="{DCC47821-8F3E-4094-8A4F-45FD9E5EB6B2}" sibTransId="{D00424A6-EB72-4F30-91CC-EC05E76EDF11}"/>
    <dgm:cxn modelId="{57BAC309-0A60-3F46-B29C-0715EF9F47DC}" type="presParOf" srcId="{3F1920EC-15A8-E042-9A0B-AE6636DAFE68}" destId="{49857B2F-6AA6-3B4E-9848-ACD6DBDB9447}" srcOrd="0" destOrd="0" presId="urn:microsoft.com/office/officeart/2005/8/layout/hierarchy1"/>
    <dgm:cxn modelId="{0CD8A704-60A3-E048-AC67-3B603FD250CE}" type="presParOf" srcId="{49857B2F-6AA6-3B4E-9848-ACD6DBDB9447}" destId="{5C0B9D98-446D-B246-B7A0-F719CE6DF29B}" srcOrd="0" destOrd="0" presId="urn:microsoft.com/office/officeart/2005/8/layout/hierarchy1"/>
    <dgm:cxn modelId="{EED247FC-DB66-B94B-AD9D-BC7FE1CDC287}" type="presParOf" srcId="{5C0B9D98-446D-B246-B7A0-F719CE6DF29B}" destId="{F4E3C6C2-77D1-9842-8611-6C39698A204D}" srcOrd="0" destOrd="0" presId="urn:microsoft.com/office/officeart/2005/8/layout/hierarchy1"/>
    <dgm:cxn modelId="{E87BF476-666E-C64A-95B7-B859C6D366E3}" type="presParOf" srcId="{5C0B9D98-446D-B246-B7A0-F719CE6DF29B}" destId="{3F5D7F4F-9337-B24F-868A-C7009CD425C9}" srcOrd="1" destOrd="0" presId="urn:microsoft.com/office/officeart/2005/8/layout/hierarchy1"/>
    <dgm:cxn modelId="{35D289D4-B1DC-3C4D-B380-5E4672756E05}" type="presParOf" srcId="{49857B2F-6AA6-3B4E-9848-ACD6DBDB9447}" destId="{7123B870-41C9-6F44-8465-C0A65E6EA4F8}" srcOrd="1" destOrd="0" presId="urn:microsoft.com/office/officeart/2005/8/layout/hierarchy1"/>
    <dgm:cxn modelId="{CC517640-AD76-734D-933A-DB173F2F5F42}" type="presParOf" srcId="{3F1920EC-15A8-E042-9A0B-AE6636DAFE68}" destId="{7DCC1E86-BB81-084D-A15E-5729F16F12B2}" srcOrd="1" destOrd="0" presId="urn:microsoft.com/office/officeart/2005/8/layout/hierarchy1"/>
    <dgm:cxn modelId="{FB40CF27-E972-E148-BF3B-E443EAA93891}" type="presParOf" srcId="{7DCC1E86-BB81-084D-A15E-5729F16F12B2}" destId="{768C66E1-D717-464D-8ADD-3617333FB008}" srcOrd="0" destOrd="0" presId="urn:microsoft.com/office/officeart/2005/8/layout/hierarchy1"/>
    <dgm:cxn modelId="{4CB2F862-D750-5E43-A46C-94DF123C2253}" type="presParOf" srcId="{768C66E1-D717-464D-8ADD-3617333FB008}" destId="{148E6D14-3159-AE4B-8BDA-DBAFCA53C9CF}" srcOrd="0" destOrd="0" presId="urn:microsoft.com/office/officeart/2005/8/layout/hierarchy1"/>
    <dgm:cxn modelId="{6DF0D1A3-19E7-7341-82C2-BB9F333E8B25}" type="presParOf" srcId="{768C66E1-D717-464D-8ADD-3617333FB008}" destId="{AB0F1B48-29D1-A442-809B-2E668FB445AD}" srcOrd="1" destOrd="0" presId="urn:microsoft.com/office/officeart/2005/8/layout/hierarchy1"/>
    <dgm:cxn modelId="{E19F3A4F-DCA0-6B4F-95DD-6104E24D9106}" type="presParOf" srcId="{7DCC1E86-BB81-084D-A15E-5729F16F12B2}" destId="{1A19A4A7-E60F-864F-A60F-FB3B5E91EBE8}" srcOrd="1" destOrd="0" presId="urn:microsoft.com/office/officeart/2005/8/layout/hierarchy1"/>
    <dgm:cxn modelId="{F49E4394-70AC-7147-8DD7-25CF5FC86981}" type="presParOf" srcId="{1A19A4A7-E60F-864F-A60F-FB3B5E91EBE8}" destId="{4DEF83AC-8787-DC48-8179-B3F3A994E36D}" srcOrd="0" destOrd="0" presId="urn:microsoft.com/office/officeart/2005/8/layout/hierarchy1"/>
    <dgm:cxn modelId="{725F541F-3446-064B-B560-A4777B10D533}" type="presParOf" srcId="{1A19A4A7-E60F-864F-A60F-FB3B5E91EBE8}" destId="{288DD202-69A4-8841-8ECF-BBA1F39C2199}" srcOrd="1" destOrd="0" presId="urn:microsoft.com/office/officeart/2005/8/layout/hierarchy1"/>
    <dgm:cxn modelId="{1684DD50-98F3-6041-9162-DF6B4C1E6909}" type="presParOf" srcId="{288DD202-69A4-8841-8ECF-BBA1F39C2199}" destId="{21276D5C-CCD0-3E4E-94E5-68CEEEF95618}" srcOrd="0" destOrd="0" presId="urn:microsoft.com/office/officeart/2005/8/layout/hierarchy1"/>
    <dgm:cxn modelId="{11D76617-593F-4C44-B209-B5E0A96620AC}" type="presParOf" srcId="{21276D5C-CCD0-3E4E-94E5-68CEEEF95618}" destId="{71C9D638-7172-BC49-A820-D83C3BF8336C}" srcOrd="0" destOrd="0" presId="urn:microsoft.com/office/officeart/2005/8/layout/hierarchy1"/>
    <dgm:cxn modelId="{DAE49E49-F8A8-F740-9B8D-43BB19A2A504}" type="presParOf" srcId="{21276D5C-CCD0-3E4E-94E5-68CEEEF95618}" destId="{417D736B-42C3-E440-B912-C5324C31F1E5}" srcOrd="1" destOrd="0" presId="urn:microsoft.com/office/officeart/2005/8/layout/hierarchy1"/>
    <dgm:cxn modelId="{66292BDF-CF08-234E-8482-DE56C054168E}" type="presParOf" srcId="{288DD202-69A4-8841-8ECF-BBA1F39C2199}" destId="{8D284345-5075-ED4E-B124-3D79AFDD3C96}" srcOrd="1" destOrd="0" presId="urn:microsoft.com/office/officeart/2005/8/layout/hierarchy1"/>
    <dgm:cxn modelId="{DEA7CA9E-46A8-214A-BE5F-6B2C97D73DB8}" type="presParOf" srcId="{1A19A4A7-E60F-864F-A60F-FB3B5E91EBE8}" destId="{CFC3E28C-12A5-5D42-AF45-1C8B79CF36F5}" srcOrd="2" destOrd="0" presId="urn:microsoft.com/office/officeart/2005/8/layout/hierarchy1"/>
    <dgm:cxn modelId="{3541F9E3-4E8C-C747-85B7-5C4BFF44302E}" type="presParOf" srcId="{1A19A4A7-E60F-864F-A60F-FB3B5E91EBE8}" destId="{CFA488AA-CA28-AE4B-A4C8-69B786FDEA41}" srcOrd="3" destOrd="0" presId="urn:microsoft.com/office/officeart/2005/8/layout/hierarchy1"/>
    <dgm:cxn modelId="{B62C67FB-1A6A-5D4D-97A6-C6956C494DF5}" type="presParOf" srcId="{CFA488AA-CA28-AE4B-A4C8-69B786FDEA41}" destId="{431BA9DC-942F-ED49-86C2-A2A9B19C633C}" srcOrd="0" destOrd="0" presId="urn:microsoft.com/office/officeart/2005/8/layout/hierarchy1"/>
    <dgm:cxn modelId="{729E5A3D-7D93-2D4D-B5CA-0077A051AA46}" type="presParOf" srcId="{431BA9DC-942F-ED49-86C2-A2A9B19C633C}" destId="{2764CABF-DC19-C84F-B5ED-DD005490691D}" srcOrd="0" destOrd="0" presId="urn:microsoft.com/office/officeart/2005/8/layout/hierarchy1"/>
    <dgm:cxn modelId="{D8526AE7-3BB1-0449-AA94-8FBE9C520CFD}" type="presParOf" srcId="{431BA9DC-942F-ED49-86C2-A2A9B19C633C}" destId="{F1B11F5C-41D4-234F-BB5C-4B2E599A4264}" srcOrd="1" destOrd="0" presId="urn:microsoft.com/office/officeart/2005/8/layout/hierarchy1"/>
    <dgm:cxn modelId="{4467CE93-7413-4C4D-BD6C-F395B5B9817C}" type="presParOf" srcId="{CFA488AA-CA28-AE4B-A4C8-69B786FDEA41}" destId="{32BC4345-D83D-FE4E-9F14-35CAF212CEAF}" srcOrd="1" destOrd="0" presId="urn:microsoft.com/office/officeart/2005/8/layout/hierarchy1"/>
    <dgm:cxn modelId="{F8A916E8-6562-EB4E-A673-0B92489CB936}" type="presParOf" srcId="{1A19A4A7-E60F-864F-A60F-FB3B5E91EBE8}" destId="{AC05B5F7-158A-314C-9AB4-496D9885ED68}" srcOrd="4" destOrd="0" presId="urn:microsoft.com/office/officeart/2005/8/layout/hierarchy1"/>
    <dgm:cxn modelId="{4B8C5578-DF23-0043-BF82-50F3A2269E9B}" type="presParOf" srcId="{1A19A4A7-E60F-864F-A60F-FB3B5E91EBE8}" destId="{FF2797C2-0259-B74C-BEB2-F2D310E8AB27}" srcOrd="5" destOrd="0" presId="urn:microsoft.com/office/officeart/2005/8/layout/hierarchy1"/>
    <dgm:cxn modelId="{601577C1-8525-C749-973C-B234155D20D7}" type="presParOf" srcId="{FF2797C2-0259-B74C-BEB2-F2D310E8AB27}" destId="{D951F6B9-0BBA-934C-AC81-DE16A8DD965F}" srcOrd="0" destOrd="0" presId="urn:microsoft.com/office/officeart/2005/8/layout/hierarchy1"/>
    <dgm:cxn modelId="{CDCB9BEE-124E-0240-8D0E-1CE672B6A0D4}" type="presParOf" srcId="{D951F6B9-0BBA-934C-AC81-DE16A8DD965F}" destId="{3BE67DAE-484A-9442-A97C-139F30A6E476}" srcOrd="0" destOrd="0" presId="urn:microsoft.com/office/officeart/2005/8/layout/hierarchy1"/>
    <dgm:cxn modelId="{1F852E18-00B5-A347-B8C9-7D8FFEAD2738}" type="presParOf" srcId="{D951F6B9-0BBA-934C-AC81-DE16A8DD965F}" destId="{D8B72DA4-D5AD-8341-B165-0163CD3F525D}" srcOrd="1" destOrd="0" presId="urn:microsoft.com/office/officeart/2005/8/layout/hierarchy1"/>
    <dgm:cxn modelId="{A8EF050C-E9E3-1B43-8AB8-DB868B7B7E3B}" type="presParOf" srcId="{FF2797C2-0259-B74C-BEB2-F2D310E8AB27}" destId="{258FEDF3-543E-3C47-8636-6AB2FCFADA4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88D37BB-9A95-4D91-BF75-7281A64FEA56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847E12AC-A580-4FE5-9755-4AAEAF2E3500}">
      <dgm:prSet/>
      <dgm:spPr/>
      <dgm:t>
        <a:bodyPr/>
        <a:lstStyle/>
        <a:p>
          <a:r>
            <a:rPr lang="en-US"/>
            <a:t>Sympathomimetic </a:t>
          </a:r>
        </a:p>
      </dgm:t>
    </dgm:pt>
    <dgm:pt modelId="{9EB4D5F3-4139-41B2-8BE2-516802C9E110}" type="parTrans" cxnId="{E3A510C6-3ECC-4592-A271-838580821014}">
      <dgm:prSet/>
      <dgm:spPr/>
      <dgm:t>
        <a:bodyPr/>
        <a:lstStyle/>
        <a:p>
          <a:endParaRPr lang="en-US"/>
        </a:p>
      </dgm:t>
    </dgm:pt>
    <dgm:pt modelId="{A4F4737F-513F-4735-9553-3E5774316D79}" type="sibTrans" cxnId="{E3A510C6-3ECC-4592-A271-838580821014}">
      <dgm:prSet/>
      <dgm:spPr/>
      <dgm:t>
        <a:bodyPr/>
        <a:lstStyle/>
        <a:p>
          <a:endParaRPr lang="en-US"/>
        </a:p>
      </dgm:t>
    </dgm:pt>
    <dgm:pt modelId="{FDD9BA51-02A1-4E47-9CAC-4D93FC283434}">
      <dgm:prSet/>
      <dgm:spPr/>
      <dgm:t>
        <a:bodyPr/>
        <a:lstStyle/>
        <a:p>
          <a:r>
            <a:rPr lang="en-US"/>
            <a:t>Approved by the FDA in 1959 </a:t>
          </a:r>
        </a:p>
      </dgm:t>
    </dgm:pt>
    <dgm:pt modelId="{63712E12-8A11-4E1E-8BFA-A908FC9499CD}" type="parTrans" cxnId="{35B25EEE-CCA0-4B7E-8E15-6E743DBB20C3}">
      <dgm:prSet/>
      <dgm:spPr/>
      <dgm:t>
        <a:bodyPr/>
        <a:lstStyle/>
        <a:p>
          <a:endParaRPr lang="en-US"/>
        </a:p>
      </dgm:t>
    </dgm:pt>
    <dgm:pt modelId="{E1D3CABE-A302-4894-8DCE-D460653BE09B}" type="sibTrans" cxnId="{35B25EEE-CCA0-4B7E-8E15-6E743DBB20C3}">
      <dgm:prSet/>
      <dgm:spPr/>
      <dgm:t>
        <a:bodyPr/>
        <a:lstStyle/>
        <a:p>
          <a:endParaRPr lang="en-US"/>
        </a:p>
      </dgm:t>
    </dgm:pt>
    <dgm:pt modelId="{A6AA3310-1203-4D80-A0A5-9B0E6EC9EEA3}">
      <dgm:prSet/>
      <dgm:spPr/>
      <dgm:t>
        <a:bodyPr/>
        <a:lstStyle/>
        <a:p>
          <a:r>
            <a:rPr lang="en-US"/>
            <a:t>Used short term 3-6 months</a:t>
          </a:r>
        </a:p>
      </dgm:t>
    </dgm:pt>
    <dgm:pt modelId="{3E5D1E61-85AA-400A-9AA7-9A3D214865FC}" type="parTrans" cxnId="{35BEE35C-8DC9-41DD-BFA0-0B43B02EC706}">
      <dgm:prSet/>
      <dgm:spPr/>
      <dgm:t>
        <a:bodyPr/>
        <a:lstStyle/>
        <a:p>
          <a:endParaRPr lang="en-US"/>
        </a:p>
      </dgm:t>
    </dgm:pt>
    <dgm:pt modelId="{99F6E552-FBD0-4D00-891C-29569B9E6843}" type="sibTrans" cxnId="{35BEE35C-8DC9-41DD-BFA0-0B43B02EC706}">
      <dgm:prSet/>
      <dgm:spPr/>
      <dgm:t>
        <a:bodyPr/>
        <a:lstStyle/>
        <a:p>
          <a:endParaRPr lang="en-US"/>
        </a:p>
      </dgm:t>
    </dgm:pt>
    <dgm:pt modelId="{8EFB4C8C-2A7D-49DE-A360-9D07FB70BAE0}">
      <dgm:prSet/>
      <dgm:spPr/>
      <dgm:t>
        <a:bodyPr/>
        <a:lstStyle/>
        <a:p>
          <a:r>
            <a:rPr lang="en-US"/>
            <a:t>Requires close monitoring </a:t>
          </a:r>
        </a:p>
      </dgm:t>
    </dgm:pt>
    <dgm:pt modelId="{2DBA008C-5B02-4509-9455-D1B9979FEFE2}" type="parTrans" cxnId="{F5218023-8C8C-40D2-ABBF-99C0F232B8A8}">
      <dgm:prSet/>
      <dgm:spPr/>
      <dgm:t>
        <a:bodyPr/>
        <a:lstStyle/>
        <a:p>
          <a:endParaRPr lang="en-US"/>
        </a:p>
      </dgm:t>
    </dgm:pt>
    <dgm:pt modelId="{DFAFB5F0-47CD-49D4-9009-B3D4417C72B3}" type="sibTrans" cxnId="{F5218023-8C8C-40D2-ABBF-99C0F232B8A8}">
      <dgm:prSet/>
      <dgm:spPr/>
      <dgm:t>
        <a:bodyPr/>
        <a:lstStyle/>
        <a:p>
          <a:endParaRPr lang="en-US"/>
        </a:p>
      </dgm:t>
    </dgm:pt>
    <dgm:pt modelId="{748F3949-EE46-4D6F-8454-0C0BD01C2F4A}">
      <dgm:prSet/>
      <dgm:spPr/>
      <dgm:t>
        <a:bodyPr/>
        <a:lstStyle/>
        <a:p>
          <a:r>
            <a:rPr lang="en-US"/>
            <a:t>Long term use is not advised and is considered off lable</a:t>
          </a:r>
        </a:p>
      </dgm:t>
    </dgm:pt>
    <dgm:pt modelId="{1AF3CEEA-73DE-4010-A36F-CDE50729BC48}" type="parTrans" cxnId="{4AD25E57-BBC5-4A0A-A2EE-5776C41869A0}">
      <dgm:prSet/>
      <dgm:spPr/>
      <dgm:t>
        <a:bodyPr/>
        <a:lstStyle/>
        <a:p>
          <a:endParaRPr lang="en-US"/>
        </a:p>
      </dgm:t>
    </dgm:pt>
    <dgm:pt modelId="{A0A71A4E-C5B6-415D-8598-95476B457A6A}" type="sibTrans" cxnId="{4AD25E57-BBC5-4A0A-A2EE-5776C41869A0}">
      <dgm:prSet/>
      <dgm:spPr/>
      <dgm:t>
        <a:bodyPr/>
        <a:lstStyle/>
        <a:p>
          <a:endParaRPr lang="en-US"/>
        </a:p>
      </dgm:t>
    </dgm:pt>
    <dgm:pt modelId="{36FEA264-BF93-1942-8C18-2E67F7B68C25}" type="pres">
      <dgm:prSet presAssocID="{488D37BB-9A95-4D91-BF75-7281A64FEA56}" presName="outerComposite" presStyleCnt="0">
        <dgm:presLayoutVars>
          <dgm:chMax val="5"/>
          <dgm:dir/>
          <dgm:resizeHandles val="exact"/>
        </dgm:presLayoutVars>
      </dgm:prSet>
      <dgm:spPr/>
    </dgm:pt>
    <dgm:pt modelId="{4B4240B4-A8C2-5746-BF1E-603A817959FB}" type="pres">
      <dgm:prSet presAssocID="{488D37BB-9A95-4D91-BF75-7281A64FEA56}" presName="dummyMaxCanvas" presStyleCnt="0">
        <dgm:presLayoutVars/>
      </dgm:prSet>
      <dgm:spPr/>
    </dgm:pt>
    <dgm:pt modelId="{B07F4FAA-E67A-1446-85BD-6AE07B94CAA6}" type="pres">
      <dgm:prSet presAssocID="{488D37BB-9A95-4D91-BF75-7281A64FEA56}" presName="FiveNodes_1" presStyleLbl="node1" presStyleIdx="0" presStyleCnt="5">
        <dgm:presLayoutVars>
          <dgm:bulletEnabled val="1"/>
        </dgm:presLayoutVars>
      </dgm:prSet>
      <dgm:spPr/>
    </dgm:pt>
    <dgm:pt modelId="{93AEF68D-5A5B-3A4B-93DF-1EC217D5AD76}" type="pres">
      <dgm:prSet presAssocID="{488D37BB-9A95-4D91-BF75-7281A64FEA56}" presName="FiveNodes_2" presStyleLbl="node1" presStyleIdx="1" presStyleCnt="5">
        <dgm:presLayoutVars>
          <dgm:bulletEnabled val="1"/>
        </dgm:presLayoutVars>
      </dgm:prSet>
      <dgm:spPr/>
    </dgm:pt>
    <dgm:pt modelId="{033473EA-6A6A-3F40-AF98-A7C24E7CA51C}" type="pres">
      <dgm:prSet presAssocID="{488D37BB-9A95-4D91-BF75-7281A64FEA56}" presName="FiveNodes_3" presStyleLbl="node1" presStyleIdx="2" presStyleCnt="5">
        <dgm:presLayoutVars>
          <dgm:bulletEnabled val="1"/>
        </dgm:presLayoutVars>
      </dgm:prSet>
      <dgm:spPr/>
    </dgm:pt>
    <dgm:pt modelId="{E597B34D-D4B6-7B4B-9CD5-2CF13596D85D}" type="pres">
      <dgm:prSet presAssocID="{488D37BB-9A95-4D91-BF75-7281A64FEA56}" presName="FiveNodes_4" presStyleLbl="node1" presStyleIdx="3" presStyleCnt="5">
        <dgm:presLayoutVars>
          <dgm:bulletEnabled val="1"/>
        </dgm:presLayoutVars>
      </dgm:prSet>
      <dgm:spPr/>
    </dgm:pt>
    <dgm:pt modelId="{5829A6CD-0157-7345-ABEB-1D48048F8B95}" type="pres">
      <dgm:prSet presAssocID="{488D37BB-9A95-4D91-BF75-7281A64FEA56}" presName="FiveNodes_5" presStyleLbl="node1" presStyleIdx="4" presStyleCnt="5">
        <dgm:presLayoutVars>
          <dgm:bulletEnabled val="1"/>
        </dgm:presLayoutVars>
      </dgm:prSet>
      <dgm:spPr/>
    </dgm:pt>
    <dgm:pt modelId="{620673D9-80DE-D444-B527-65B57E39AE6F}" type="pres">
      <dgm:prSet presAssocID="{488D37BB-9A95-4D91-BF75-7281A64FEA56}" presName="FiveConn_1-2" presStyleLbl="fgAccFollowNode1" presStyleIdx="0" presStyleCnt="4">
        <dgm:presLayoutVars>
          <dgm:bulletEnabled val="1"/>
        </dgm:presLayoutVars>
      </dgm:prSet>
      <dgm:spPr/>
    </dgm:pt>
    <dgm:pt modelId="{9694EF44-85F9-FB4E-8E49-4EC7328379FC}" type="pres">
      <dgm:prSet presAssocID="{488D37BB-9A95-4D91-BF75-7281A64FEA56}" presName="FiveConn_2-3" presStyleLbl="fgAccFollowNode1" presStyleIdx="1" presStyleCnt="4">
        <dgm:presLayoutVars>
          <dgm:bulletEnabled val="1"/>
        </dgm:presLayoutVars>
      </dgm:prSet>
      <dgm:spPr/>
    </dgm:pt>
    <dgm:pt modelId="{B94CAC3A-F921-5748-A13D-83259F23F983}" type="pres">
      <dgm:prSet presAssocID="{488D37BB-9A95-4D91-BF75-7281A64FEA56}" presName="FiveConn_3-4" presStyleLbl="fgAccFollowNode1" presStyleIdx="2" presStyleCnt="4">
        <dgm:presLayoutVars>
          <dgm:bulletEnabled val="1"/>
        </dgm:presLayoutVars>
      </dgm:prSet>
      <dgm:spPr/>
    </dgm:pt>
    <dgm:pt modelId="{15E5C718-621D-7042-96BD-3DDD19242E11}" type="pres">
      <dgm:prSet presAssocID="{488D37BB-9A95-4D91-BF75-7281A64FEA56}" presName="FiveConn_4-5" presStyleLbl="fgAccFollowNode1" presStyleIdx="3" presStyleCnt="4">
        <dgm:presLayoutVars>
          <dgm:bulletEnabled val="1"/>
        </dgm:presLayoutVars>
      </dgm:prSet>
      <dgm:spPr/>
    </dgm:pt>
    <dgm:pt modelId="{34B466FA-EDF1-1D4F-9C0E-224EDB702DA5}" type="pres">
      <dgm:prSet presAssocID="{488D37BB-9A95-4D91-BF75-7281A64FEA56}" presName="FiveNodes_1_text" presStyleLbl="node1" presStyleIdx="4" presStyleCnt="5">
        <dgm:presLayoutVars>
          <dgm:bulletEnabled val="1"/>
        </dgm:presLayoutVars>
      </dgm:prSet>
      <dgm:spPr/>
    </dgm:pt>
    <dgm:pt modelId="{CDA1AD1F-FE9E-9942-8DCD-94360A2F4DFE}" type="pres">
      <dgm:prSet presAssocID="{488D37BB-9A95-4D91-BF75-7281A64FEA56}" presName="FiveNodes_2_text" presStyleLbl="node1" presStyleIdx="4" presStyleCnt="5">
        <dgm:presLayoutVars>
          <dgm:bulletEnabled val="1"/>
        </dgm:presLayoutVars>
      </dgm:prSet>
      <dgm:spPr/>
    </dgm:pt>
    <dgm:pt modelId="{AD906AA9-543F-8444-A9CC-2B3DE16C2D7D}" type="pres">
      <dgm:prSet presAssocID="{488D37BB-9A95-4D91-BF75-7281A64FEA56}" presName="FiveNodes_3_text" presStyleLbl="node1" presStyleIdx="4" presStyleCnt="5">
        <dgm:presLayoutVars>
          <dgm:bulletEnabled val="1"/>
        </dgm:presLayoutVars>
      </dgm:prSet>
      <dgm:spPr/>
    </dgm:pt>
    <dgm:pt modelId="{8107F35B-F4A7-5044-A489-D3A04D80B1AF}" type="pres">
      <dgm:prSet presAssocID="{488D37BB-9A95-4D91-BF75-7281A64FEA56}" presName="FiveNodes_4_text" presStyleLbl="node1" presStyleIdx="4" presStyleCnt="5">
        <dgm:presLayoutVars>
          <dgm:bulletEnabled val="1"/>
        </dgm:presLayoutVars>
      </dgm:prSet>
      <dgm:spPr/>
    </dgm:pt>
    <dgm:pt modelId="{A8970B97-1CA8-A24B-B7D0-C371D47265D9}" type="pres">
      <dgm:prSet presAssocID="{488D37BB-9A95-4D91-BF75-7281A64FEA56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C5D38213-08FD-154B-A6DA-5EB0C122F9F8}" type="presOf" srcId="{A6AA3310-1203-4D80-A0A5-9B0E6EC9EEA3}" destId="{AD906AA9-543F-8444-A9CC-2B3DE16C2D7D}" srcOrd="1" destOrd="0" presId="urn:microsoft.com/office/officeart/2005/8/layout/vProcess5"/>
    <dgm:cxn modelId="{F5218023-8C8C-40D2-ABBF-99C0F232B8A8}" srcId="{488D37BB-9A95-4D91-BF75-7281A64FEA56}" destId="{8EFB4C8C-2A7D-49DE-A360-9D07FB70BAE0}" srcOrd="3" destOrd="0" parTransId="{2DBA008C-5B02-4509-9455-D1B9979FEFE2}" sibTransId="{DFAFB5F0-47CD-49D4-9009-B3D4417C72B3}"/>
    <dgm:cxn modelId="{0A4DC532-9804-4940-84FE-A71CDA25CEDB}" type="presOf" srcId="{A4F4737F-513F-4735-9553-3E5774316D79}" destId="{620673D9-80DE-D444-B527-65B57E39AE6F}" srcOrd="0" destOrd="0" presId="urn:microsoft.com/office/officeart/2005/8/layout/vProcess5"/>
    <dgm:cxn modelId="{471DAC48-3ACC-CB44-A801-E34CA11411E9}" type="presOf" srcId="{488D37BB-9A95-4D91-BF75-7281A64FEA56}" destId="{36FEA264-BF93-1942-8C18-2E67F7B68C25}" srcOrd="0" destOrd="0" presId="urn:microsoft.com/office/officeart/2005/8/layout/vProcess5"/>
    <dgm:cxn modelId="{1D4F104D-BA63-7E44-AA89-932FD93FD9DE}" type="presOf" srcId="{8EFB4C8C-2A7D-49DE-A360-9D07FB70BAE0}" destId="{8107F35B-F4A7-5044-A489-D3A04D80B1AF}" srcOrd="1" destOrd="0" presId="urn:microsoft.com/office/officeart/2005/8/layout/vProcess5"/>
    <dgm:cxn modelId="{6CCBE753-F0FF-A046-AB03-B7E8C7AF4924}" type="presOf" srcId="{99F6E552-FBD0-4D00-891C-29569B9E6843}" destId="{B94CAC3A-F921-5748-A13D-83259F23F983}" srcOrd="0" destOrd="0" presId="urn:microsoft.com/office/officeart/2005/8/layout/vProcess5"/>
    <dgm:cxn modelId="{4AD25E57-BBC5-4A0A-A2EE-5776C41869A0}" srcId="{488D37BB-9A95-4D91-BF75-7281A64FEA56}" destId="{748F3949-EE46-4D6F-8454-0C0BD01C2F4A}" srcOrd="4" destOrd="0" parTransId="{1AF3CEEA-73DE-4010-A36F-CDE50729BC48}" sibTransId="{A0A71A4E-C5B6-415D-8598-95476B457A6A}"/>
    <dgm:cxn modelId="{3F4E7159-11C3-0849-8243-145AF53322ED}" type="presOf" srcId="{A6AA3310-1203-4D80-A0A5-9B0E6EC9EEA3}" destId="{033473EA-6A6A-3F40-AF98-A7C24E7CA51C}" srcOrd="0" destOrd="0" presId="urn:microsoft.com/office/officeart/2005/8/layout/vProcess5"/>
    <dgm:cxn modelId="{35BEE35C-8DC9-41DD-BFA0-0B43B02EC706}" srcId="{488D37BB-9A95-4D91-BF75-7281A64FEA56}" destId="{A6AA3310-1203-4D80-A0A5-9B0E6EC9EEA3}" srcOrd="2" destOrd="0" parTransId="{3E5D1E61-85AA-400A-9AA7-9A3D214865FC}" sibTransId="{99F6E552-FBD0-4D00-891C-29569B9E6843}"/>
    <dgm:cxn modelId="{C8A2226F-0A59-0A4D-9BCB-185A70EB7F70}" type="presOf" srcId="{748F3949-EE46-4D6F-8454-0C0BD01C2F4A}" destId="{A8970B97-1CA8-A24B-B7D0-C371D47265D9}" srcOrd="1" destOrd="0" presId="urn:microsoft.com/office/officeart/2005/8/layout/vProcess5"/>
    <dgm:cxn modelId="{98DE0283-306E-1140-A7CC-94C381682EDB}" type="presOf" srcId="{DFAFB5F0-47CD-49D4-9009-B3D4417C72B3}" destId="{15E5C718-621D-7042-96BD-3DDD19242E11}" srcOrd="0" destOrd="0" presId="urn:microsoft.com/office/officeart/2005/8/layout/vProcess5"/>
    <dgm:cxn modelId="{7CA5099B-985E-0145-A36A-C6E6025E5EBD}" type="presOf" srcId="{748F3949-EE46-4D6F-8454-0C0BD01C2F4A}" destId="{5829A6CD-0157-7345-ABEB-1D48048F8B95}" srcOrd="0" destOrd="0" presId="urn:microsoft.com/office/officeart/2005/8/layout/vProcess5"/>
    <dgm:cxn modelId="{C0CA8DA0-67D8-AB40-9312-58BB500E8E1C}" type="presOf" srcId="{847E12AC-A580-4FE5-9755-4AAEAF2E3500}" destId="{B07F4FAA-E67A-1446-85BD-6AE07B94CAA6}" srcOrd="0" destOrd="0" presId="urn:microsoft.com/office/officeart/2005/8/layout/vProcess5"/>
    <dgm:cxn modelId="{260D95AF-F250-5643-A594-0820E7909FD6}" type="presOf" srcId="{847E12AC-A580-4FE5-9755-4AAEAF2E3500}" destId="{34B466FA-EDF1-1D4F-9C0E-224EDB702DA5}" srcOrd="1" destOrd="0" presId="urn:microsoft.com/office/officeart/2005/8/layout/vProcess5"/>
    <dgm:cxn modelId="{81B4B4C4-C0F8-3C4B-9A8D-46D396ED7577}" type="presOf" srcId="{FDD9BA51-02A1-4E47-9CAC-4D93FC283434}" destId="{93AEF68D-5A5B-3A4B-93DF-1EC217D5AD76}" srcOrd="0" destOrd="0" presId="urn:microsoft.com/office/officeart/2005/8/layout/vProcess5"/>
    <dgm:cxn modelId="{E3A510C6-3ECC-4592-A271-838580821014}" srcId="{488D37BB-9A95-4D91-BF75-7281A64FEA56}" destId="{847E12AC-A580-4FE5-9755-4AAEAF2E3500}" srcOrd="0" destOrd="0" parTransId="{9EB4D5F3-4139-41B2-8BE2-516802C9E110}" sibTransId="{A4F4737F-513F-4735-9553-3E5774316D79}"/>
    <dgm:cxn modelId="{75A72CC9-3CA8-F045-9AE4-47D4C9BE6D32}" type="presOf" srcId="{E1D3CABE-A302-4894-8DCE-D460653BE09B}" destId="{9694EF44-85F9-FB4E-8E49-4EC7328379FC}" srcOrd="0" destOrd="0" presId="urn:microsoft.com/office/officeart/2005/8/layout/vProcess5"/>
    <dgm:cxn modelId="{F1EB6BD9-E220-284A-82DB-AF9CB54FAFCB}" type="presOf" srcId="{FDD9BA51-02A1-4E47-9CAC-4D93FC283434}" destId="{CDA1AD1F-FE9E-9942-8DCD-94360A2F4DFE}" srcOrd="1" destOrd="0" presId="urn:microsoft.com/office/officeart/2005/8/layout/vProcess5"/>
    <dgm:cxn modelId="{EE6FF2E2-9EB4-FE4E-A1CF-D69245E52918}" type="presOf" srcId="{8EFB4C8C-2A7D-49DE-A360-9D07FB70BAE0}" destId="{E597B34D-D4B6-7B4B-9CD5-2CF13596D85D}" srcOrd="0" destOrd="0" presId="urn:microsoft.com/office/officeart/2005/8/layout/vProcess5"/>
    <dgm:cxn modelId="{35B25EEE-CCA0-4B7E-8E15-6E743DBB20C3}" srcId="{488D37BB-9A95-4D91-BF75-7281A64FEA56}" destId="{FDD9BA51-02A1-4E47-9CAC-4D93FC283434}" srcOrd="1" destOrd="0" parTransId="{63712E12-8A11-4E1E-8BFA-A908FC9499CD}" sibTransId="{E1D3CABE-A302-4894-8DCE-D460653BE09B}"/>
    <dgm:cxn modelId="{B545D0B2-56F8-6542-8318-3919DED01ED8}" type="presParOf" srcId="{36FEA264-BF93-1942-8C18-2E67F7B68C25}" destId="{4B4240B4-A8C2-5746-BF1E-603A817959FB}" srcOrd="0" destOrd="0" presId="urn:microsoft.com/office/officeart/2005/8/layout/vProcess5"/>
    <dgm:cxn modelId="{4523D4F3-50BB-814F-BF3E-30D39080AFC2}" type="presParOf" srcId="{36FEA264-BF93-1942-8C18-2E67F7B68C25}" destId="{B07F4FAA-E67A-1446-85BD-6AE07B94CAA6}" srcOrd="1" destOrd="0" presId="urn:microsoft.com/office/officeart/2005/8/layout/vProcess5"/>
    <dgm:cxn modelId="{55DC3C6D-BE36-C74F-BB3E-195161A73E74}" type="presParOf" srcId="{36FEA264-BF93-1942-8C18-2E67F7B68C25}" destId="{93AEF68D-5A5B-3A4B-93DF-1EC217D5AD76}" srcOrd="2" destOrd="0" presId="urn:microsoft.com/office/officeart/2005/8/layout/vProcess5"/>
    <dgm:cxn modelId="{9117523F-3513-F443-A8FD-D368ADA0AA34}" type="presParOf" srcId="{36FEA264-BF93-1942-8C18-2E67F7B68C25}" destId="{033473EA-6A6A-3F40-AF98-A7C24E7CA51C}" srcOrd="3" destOrd="0" presId="urn:microsoft.com/office/officeart/2005/8/layout/vProcess5"/>
    <dgm:cxn modelId="{48318D53-A16D-B24D-A27F-80AEAAD5B0E7}" type="presParOf" srcId="{36FEA264-BF93-1942-8C18-2E67F7B68C25}" destId="{E597B34D-D4B6-7B4B-9CD5-2CF13596D85D}" srcOrd="4" destOrd="0" presId="urn:microsoft.com/office/officeart/2005/8/layout/vProcess5"/>
    <dgm:cxn modelId="{5AEE258D-F538-764F-8916-D2DDC9A0832E}" type="presParOf" srcId="{36FEA264-BF93-1942-8C18-2E67F7B68C25}" destId="{5829A6CD-0157-7345-ABEB-1D48048F8B95}" srcOrd="5" destOrd="0" presId="urn:microsoft.com/office/officeart/2005/8/layout/vProcess5"/>
    <dgm:cxn modelId="{4A1C8F6D-341A-A941-A287-DC82C639D741}" type="presParOf" srcId="{36FEA264-BF93-1942-8C18-2E67F7B68C25}" destId="{620673D9-80DE-D444-B527-65B57E39AE6F}" srcOrd="6" destOrd="0" presId="urn:microsoft.com/office/officeart/2005/8/layout/vProcess5"/>
    <dgm:cxn modelId="{B1C1A03D-2E92-A144-8ACB-485A9886A3EC}" type="presParOf" srcId="{36FEA264-BF93-1942-8C18-2E67F7B68C25}" destId="{9694EF44-85F9-FB4E-8E49-4EC7328379FC}" srcOrd="7" destOrd="0" presId="urn:microsoft.com/office/officeart/2005/8/layout/vProcess5"/>
    <dgm:cxn modelId="{1F508FC4-A891-7147-AC92-C137796E90FE}" type="presParOf" srcId="{36FEA264-BF93-1942-8C18-2E67F7B68C25}" destId="{B94CAC3A-F921-5748-A13D-83259F23F983}" srcOrd="8" destOrd="0" presId="urn:microsoft.com/office/officeart/2005/8/layout/vProcess5"/>
    <dgm:cxn modelId="{01AC4EF3-A207-3D47-9DF3-FD26DA9373CF}" type="presParOf" srcId="{36FEA264-BF93-1942-8C18-2E67F7B68C25}" destId="{15E5C718-621D-7042-96BD-3DDD19242E11}" srcOrd="9" destOrd="0" presId="urn:microsoft.com/office/officeart/2005/8/layout/vProcess5"/>
    <dgm:cxn modelId="{B593A403-CA33-4D41-87A0-B23B3879AAFB}" type="presParOf" srcId="{36FEA264-BF93-1942-8C18-2E67F7B68C25}" destId="{34B466FA-EDF1-1D4F-9C0E-224EDB702DA5}" srcOrd="10" destOrd="0" presId="urn:microsoft.com/office/officeart/2005/8/layout/vProcess5"/>
    <dgm:cxn modelId="{0DEAF2A0-A8AC-6446-94C4-07D1D01BAD8A}" type="presParOf" srcId="{36FEA264-BF93-1942-8C18-2E67F7B68C25}" destId="{CDA1AD1F-FE9E-9942-8DCD-94360A2F4DFE}" srcOrd="11" destOrd="0" presId="urn:microsoft.com/office/officeart/2005/8/layout/vProcess5"/>
    <dgm:cxn modelId="{0B2AF59C-77F3-574D-AD38-A98EE912C863}" type="presParOf" srcId="{36FEA264-BF93-1942-8C18-2E67F7B68C25}" destId="{AD906AA9-543F-8444-A9CC-2B3DE16C2D7D}" srcOrd="12" destOrd="0" presId="urn:microsoft.com/office/officeart/2005/8/layout/vProcess5"/>
    <dgm:cxn modelId="{BCA89D6B-47B4-B845-80CD-49FAC7A329A8}" type="presParOf" srcId="{36FEA264-BF93-1942-8C18-2E67F7B68C25}" destId="{8107F35B-F4A7-5044-A489-D3A04D80B1AF}" srcOrd="13" destOrd="0" presId="urn:microsoft.com/office/officeart/2005/8/layout/vProcess5"/>
    <dgm:cxn modelId="{2DDC65B8-10E6-FD40-A154-D811F198BA02}" type="presParOf" srcId="{36FEA264-BF93-1942-8C18-2E67F7B68C25}" destId="{A8970B97-1CA8-A24B-B7D0-C371D47265D9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2A9CE62-2C6F-4384-8066-0967B9737613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9395E0B6-9CF4-4CBD-B80F-A1421799650B}">
      <dgm:prSet/>
      <dgm:spPr/>
      <dgm:t>
        <a:bodyPr/>
        <a:lstStyle/>
        <a:p>
          <a:r>
            <a:rPr lang="en-US"/>
            <a:t>BMI </a:t>
          </a:r>
          <a:r>
            <a:rPr lang="en-US" u="sng"/>
            <a:t>&gt;</a:t>
          </a:r>
          <a:r>
            <a:rPr lang="en-US"/>
            <a:t> 30 </a:t>
          </a:r>
        </a:p>
      </dgm:t>
    </dgm:pt>
    <dgm:pt modelId="{51CE8F3D-79F4-4863-95E6-DFEA7AE5C9A7}" type="parTrans" cxnId="{727BFA91-ACE6-49CA-B26E-9FD2EBBF52A2}">
      <dgm:prSet/>
      <dgm:spPr/>
      <dgm:t>
        <a:bodyPr/>
        <a:lstStyle/>
        <a:p>
          <a:endParaRPr lang="en-US"/>
        </a:p>
      </dgm:t>
    </dgm:pt>
    <dgm:pt modelId="{7AD8DAE6-E8EF-4B68-B1B5-6C113CF62EA8}" type="sibTrans" cxnId="{727BFA91-ACE6-49CA-B26E-9FD2EBBF52A2}">
      <dgm:prSet/>
      <dgm:spPr/>
      <dgm:t>
        <a:bodyPr/>
        <a:lstStyle/>
        <a:p>
          <a:endParaRPr lang="en-US"/>
        </a:p>
      </dgm:t>
    </dgm:pt>
    <dgm:pt modelId="{D0FDB251-7F46-4863-A69F-B5227C950ABD}">
      <dgm:prSet/>
      <dgm:spPr/>
      <dgm:t>
        <a:bodyPr/>
        <a:lstStyle/>
        <a:p>
          <a:r>
            <a:rPr lang="en-US"/>
            <a:t>BMI </a:t>
          </a:r>
          <a:r>
            <a:rPr lang="en-US" u="sng"/>
            <a:t>&gt;</a:t>
          </a:r>
          <a:r>
            <a:rPr lang="en-US"/>
            <a:t>27 with 1 or more co-morbidities</a:t>
          </a:r>
        </a:p>
      </dgm:t>
    </dgm:pt>
    <dgm:pt modelId="{42116913-E239-4E2D-A293-7BBC6F3344DF}" type="parTrans" cxnId="{B7DE8572-05F7-4B24-B520-D0000DF473DC}">
      <dgm:prSet/>
      <dgm:spPr/>
      <dgm:t>
        <a:bodyPr/>
        <a:lstStyle/>
        <a:p>
          <a:endParaRPr lang="en-US"/>
        </a:p>
      </dgm:t>
    </dgm:pt>
    <dgm:pt modelId="{5DB5C1A4-50A1-4C7D-9DEA-626B99E45395}" type="sibTrans" cxnId="{B7DE8572-05F7-4B24-B520-D0000DF473DC}">
      <dgm:prSet/>
      <dgm:spPr/>
      <dgm:t>
        <a:bodyPr/>
        <a:lstStyle/>
        <a:p>
          <a:endParaRPr lang="en-US"/>
        </a:p>
      </dgm:t>
    </dgm:pt>
    <dgm:pt modelId="{61D36706-120A-4621-B42E-D48F2EE84018}">
      <dgm:prSet/>
      <dgm:spPr/>
      <dgm:t>
        <a:bodyPr/>
        <a:lstStyle/>
        <a:p>
          <a:r>
            <a:rPr lang="en-US"/>
            <a:t>Dosage 15 mg once daily to start and can go to 30 mg daily</a:t>
          </a:r>
        </a:p>
      </dgm:t>
    </dgm:pt>
    <dgm:pt modelId="{2ACF76FA-0E85-48DE-AE43-2FE91563F720}" type="parTrans" cxnId="{AAF3DA58-0291-4F05-B1E2-B66516C8C02E}">
      <dgm:prSet/>
      <dgm:spPr/>
      <dgm:t>
        <a:bodyPr/>
        <a:lstStyle/>
        <a:p>
          <a:endParaRPr lang="en-US"/>
        </a:p>
      </dgm:t>
    </dgm:pt>
    <dgm:pt modelId="{15D251C8-0656-4601-83A7-B0AFE43C2381}" type="sibTrans" cxnId="{AAF3DA58-0291-4F05-B1E2-B66516C8C02E}">
      <dgm:prSet/>
      <dgm:spPr/>
      <dgm:t>
        <a:bodyPr/>
        <a:lstStyle/>
        <a:p>
          <a:endParaRPr lang="en-US"/>
        </a:p>
      </dgm:t>
    </dgm:pt>
    <dgm:pt modelId="{0065E580-8BF1-0C47-A948-E6DA4FF164F3}" type="pres">
      <dgm:prSet presAssocID="{F2A9CE62-2C6F-4384-8066-0967B9737613}" presName="Name0" presStyleCnt="0">
        <dgm:presLayoutVars>
          <dgm:dir/>
          <dgm:animLvl val="lvl"/>
          <dgm:resizeHandles val="exact"/>
        </dgm:presLayoutVars>
      </dgm:prSet>
      <dgm:spPr/>
    </dgm:pt>
    <dgm:pt modelId="{E23CFEF3-43D8-1E4E-A8A1-6C81DDA379DB}" type="pres">
      <dgm:prSet presAssocID="{9395E0B6-9CF4-4CBD-B80F-A1421799650B}" presName="linNode" presStyleCnt="0"/>
      <dgm:spPr/>
    </dgm:pt>
    <dgm:pt modelId="{55DA5EBA-8039-8E47-8C61-B10BFA9A237B}" type="pres">
      <dgm:prSet presAssocID="{9395E0B6-9CF4-4CBD-B80F-A1421799650B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9CFAEB2E-6B36-A646-A1B8-EC3DFD52B001}" type="pres">
      <dgm:prSet presAssocID="{7AD8DAE6-E8EF-4B68-B1B5-6C113CF62EA8}" presName="sp" presStyleCnt="0"/>
      <dgm:spPr/>
    </dgm:pt>
    <dgm:pt modelId="{E825C2AC-B6B8-7E47-9018-421BD683C49F}" type="pres">
      <dgm:prSet presAssocID="{D0FDB251-7F46-4863-A69F-B5227C950ABD}" presName="linNode" presStyleCnt="0"/>
      <dgm:spPr/>
    </dgm:pt>
    <dgm:pt modelId="{19EC077C-A240-3D45-8AB2-A82C54C78956}" type="pres">
      <dgm:prSet presAssocID="{D0FDB251-7F46-4863-A69F-B5227C950ABD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704EB70A-9F73-8C4F-A136-E159AABF7E99}" type="pres">
      <dgm:prSet presAssocID="{5DB5C1A4-50A1-4C7D-9DEA-626B99E45395}" presName="sp" presStyleCnt="0"/>
      <dgm:spPr/>
    </dgm:pt>
    <dgm:pt modelId="{56F10C2E-5695-2745-84E0-DED28ADC9298}" type="pres">
      <dgm:prSet presAssocID="{61D36706-120A-4621-B42E-D48F2EE84018}" presName="linNode" presStyleCnt="0"/>
      <dgm:spPr/>
    </dgm:pt>
    <dgm:pt modelId="{42069871-4E52-C047-9D7F-591043F14D88}" type="pres">
      <dgm:prSet presAssocID="{61D36706-120A-4621-B42E-D48F2EE84018}" presName="parentText" presStyleLbl="node1" presStyleIdx="2" presStyleCnt="3">
        <dgm:presLayoutVars>
          <dgm:chMax val="1"/>
          <dgm:bulletEnabled val="1"/>
        </dgm:presLayoutVars>
      </dgm:prSet>
      <dgm:spPr/>
    </dgm:pt>
  </dgm:ptLst>
  <dgm:cxnLst>
    <dgm:cxn modelId="{685E4D26-33B8-5242-9064-E85165E6207D}" type="presOf" srcId="{9395E0B6-9CF4-4CBD-B80F-A1421799650B}" destId="{55DA5EBA-8039-8E47-8C61-B10BFA9A237B}" srcOrd="0" destOrd="0" presId="urn:microsoft.com/office/officeart/2005/8/layout/vList5"/>
    <dgm:cxn modelId="{3B3B5A3E-C728-9B4C-88BA-9364C0E5583C}" type="presOf" srcId="{F2A9CE62-2C6F-4384-8066-0967B9737613}" destId="{0065E580-8BF1-0C47-A948-E6DA4FF164F3}" srcOrd="0" destOrd="0" presId="urn:microsoft.com/office/officeart/2005/8/layout/vList5"/>
    <dgm:cxn modelId="{FCF64852-0E18-6E49-BD24-D27D7273CE3A}" type="presOf" srcId="{61D36706-120A-4621-B42E-D48F2EE84018}" destId="{42069871-4E52-C047-9D7F-591043F14D88}" srcOrd="0" destOrd="0" presId="urn:microsoft.com/office/officeart/2005/8/layout/vList5"/>
    <dgm:cxn modelId="{AAF3DA58-0291-4F05-B1E2-B66516C8C02E}" srcId="{F2A9CE62-2C6F-4384-8066-0967B9737613}" destId="{61D36706-120A-4621-B42E-D48F2EE84018}" srcOrd="2" destOrd="0" parTransId="{2ACF76FA-0E85-48DE-AE43-2FE91563F720}" sibTransId="{15D251C8-0656-4601-83A7-B0AFE43C2381}"/>
    <dgm:cxn modelId="{B7DE8572-05F7-4B24-B520-D0000DF473DC}" srcId="{F2A9CE62-2C6F-4384-8066-0967B9737613}" destId="{D0FDB251-7F46-4863-A69F-B5227C950ABD}" srcOrd="1" destOrd="0" parTransId="{42116913-E239-4E2D-A293-7BBC6F3344DF}" sibTransId="{5DB5C1A4-50A1-4C7D-9DEA-626B99E45395}"/>
    <dgm:cxn modelId="{727BFA91-ACE6-49CA-B26E-9FD2EBBF52A2}" srcId="{F2A9CE62-2C6F-4384-8066-0967B9737613}" destId="{9395E0B6-9CF4-4CBD-B80F-A1421799650B}" srcOrd="0" destOrd="0" parTransId="{51CE8F3D-79F4-4863-95E6-DFEA7AE5C9A7}" sibTransId="{7AD8DAE6-E8EF-4B68-B1B5-6C113CF62EA8}"/>
    <dgm:cxn modelId="{242F7DF0-CD24-F443-89C2-0695CF83003F}" type="presOf" srcId="{D0FDB251-7F46-4863-A69F-B5227C950ABD}" destId="{19EC077C-A240-3D45-8AB2-A82C54C78956}" srcOrd="0" destOrd="0" presId="urn:microsoft.com/office/officeart/2005/8/layout/vList5"/>
    <dgm:cxn modelId="{54579A30-918D-B145-BFE9-0A3EDE700613}" type="presParOf" srcId="{0065E580-8BF1-0C47-A948-E6DA4FF164F3}" destId="{E23CFEF3-43D8-1E4E-A8A1-6C81DDA379DB}" srcOrd="0" destOrd="0" presId="urn:microsoft.com/office/officeart/2005/8/layout/vList5"/>
    <dgm:cxn modelId="{E41D3064-7B7F-7244-B2B1-CFA8F2125562}" type="presParOf" srcId="{E23CFEF3-43D8-1E4E-A8A1-6C81DDA379DB}" destId="{55DA5EBA-8039-8E47-8C61-B10BFA9A237B}" srcOrd="0" destOrd="0" presId="urn:microsoft.com/office/officeart/2005/8/layout/vList5"/>
    <dgm:cxn modelId="{8E89B1DE-63AC-5141-BFEF-788CA25485AD}" type="presParOf" srcId="{0065E580-8BF1-0C47-A948-E6DA4FF164F3}" destId="{9CFAEB2E-6B36-A646-A1B8-EC3DFD52B001}" srcOrd="1" destOrd="0" presId="urn:microsoft.com/office/officeart/2005/8/layout/vList5"/>
    <dgm:cxn modelId="{A5D70B4C-AF33-3A4D-A7AE-C77E3165A41E}" type="presParOf" srcId="{0065E580-8BF1-0C47-A948-E6DA4FF164F3}" destId="{E825C2AC-B6B8-7E47-9018-421BD683C49F}" srcOrd="2" destOrd="0" presId="urn:microsoft.com/office/officeart/2005/8/layout/vList5"/>
    <dgm:cxn modelId="{B94DB525-CBB9-124E-B1CC-0679395AB177}" type="presParOf" srcId="{E825C2AC-B6B8-7E47-9018-421BD683C49F}" destId="{19EC077C-A240-3D45-8AB2-A82C54C78956}" srcOrd="0" destOrd="0" presId="urn:microsoft.com/office/officeart/2005/8/layout/vList5"/>
    <dgm:cxn modelId="{6F77521B-2BF7-CE4D-A6AB-95444E76E01F}" type="presParOf" srcId="{0065E580-8BF1-0C47-A948-E6DA4FF164F3}" destId="{704EB70A-9F73-8C4F-A136-E159AABF7E99}" srcOrd="3" destOrd="0" presId="urn:microsoft.com/office/officeart/2005/8/layout/vList5"/>
    <dgm:cxn modelId="{5019DE1B-21DC-2D4E-A521-4E8CBBCEA605}" type="presParOf" srcId="{0065E580-8BF1-0C47-A948-E6DA4FF164F3}" destId="{56F10C2E-5695-2745-84E0-DED28ADC9298}" srcOrd="4" destOrd="0" presId="urn:microsoft.com/office/officeart/2005/8/layout/vList5"/>
    <dgm:cxn modelId="{3DB6ADA2-95CC-4E48-B62B-6B43E4B49B85}" type="presParOf" srcId="{56F10C2E-5695-2745-84E0-DED28ADC9298}" destId="{42069871-4E52-C047-9D7F-591043F14D88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801329C-9DBF-42C3-9906-B6E09B42AD4A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817B26A-4339-4CB9-85B1-7CC652FE4F66}">
      <dgm:prSet/>
      <dgm:spPr/>
      <dgm:t>
        <a:bodyPr/>
        <a:lstStyle/>
        <a:p>
          <a:r>
            <a:rPr lang="en-US"/>
            <a:t>Combination medication </a:t>
          </a:r>
        </a:p>
      </dgm:t>
    </dgm:pt>
    <dgm:pt modelId="{B07575E7-86E6-4A0A-848E-D83F9B6DEBA5}" type="parTrans" cxnId="{2A15C097-16FB-4BD6-BD40-430FBABB29ED}">
      <dgm:prSet/>
      <dgm:spPr/>
      <dgm:t>
        <a:bodyPr/>
        <a:lstStyle/>
        <a:p>
          <a:endParaRPr lang="en-US"/>
        </a:p>
      </dgm:t>
    </dgm:pt>
    <dgm:pt modelId="{84EAD012-2F29-4667-B7B0-DD319C19A31B}" type="sibTrans" cxnId="{2A15C097-16FB-4BD6-BD40-430FBABB29ED}">
      <dgm:prSet/>
      <dgm:spPr/>
      <dgm:t>
        <a:bodyPr/>
        <a:lstStyle/>
        <a:p>
          <a:endParaRPr lang="en-US"/>
        </a:p>
      </dgm:t>
    </dgm:pt>
    <dgm:pt modelId="{9A2F3B27-EAC9-4E56-AD55-003E34051B4E}">
      <dgm:prSet/>
      <dgm:spPr/>
      <dgm:t>
        <a:bodyPr/>
        <a:lstStyle/>
        <a:p>
          <a:r>
            <a:rPr lang="en-US"/>
            <a:t>Good for patients without cardiovascular disease</a:t>
          </a:r>
        </a:p>
      </dgm:t>
    </dgm:pt>
    <dgm:pt modelId="{FE6B6B8F-1FCD-42E3-A667-259040B1176A}" type="parTrans" cxnId="{B95A66E5-9A62-40EE-A0AE-56C3181830BB}">
      <dgm:prSet/>
      <dgm:spPr/>
      <dgm:t>
        <a:bodyPr/>
        <a:lstStyle/>
        <a:p>
          <a:endParaRPr lang="en-US"/>
        </a:p>
      </dgm:t>
    </dgm:pt>
    <dgm:pt modelId="{989E6771-F205-4320-BC7E-776843E5C451}" type="sibTrans" cxnId="{B95A66E5-9A62-40EE-A0AE-56C3181830BB}">
      <dgm:prSet/>
      <dgm:spPr/>
      <dgm:t>
        <a:bodyPr/>
        <a:lstStyle/>
        <a:p>
          <a:endParaRPr lang="en-US"/>
        </a:p>
      </dgm:t>
    </dgm:pt>
    <dgm:pt modelId="{33AD4BFB-00FD-44BB-B2AD-333C9955DED6}">
      <dgm:prSet/>
      <dgm:spPr/>
      <dgm:t>
        <a:bodyPr/>
        <a:lstStyle/>
        <a:p>
          <a:r>
            <a:rPr lang="en-US"/>
            <a:t>Not always covered by insurance </a:t>
          </a:r>
        </a:p>
      </dgm:t>
    </dgm:pt>
    <dgm:pt modelId="{6363FF28-F274-4C21-BDD1-CE2B663F4B1C}" type="parTrans" cxnId="{2B43AC6C-E56F-489F-B59C-DB61DB4A9458}">
      <dgm:prSet/>
      <dgm:spPr/>
      <dgm:t>
        <a:bodyPr/>
        <a:lstStyle/>
        <a:p>
          <a:endParaRPr lang="en-US"/>
        </a:p>
      </dgm:t>
    </dgm:pt>
    <dgm:pt modelId="{AAD69368-7E60-46F5-BD59-7024F0B49E38}" type="sibTrans" cxnId="{2B43AC6C-E56F-489F-B59C-DB61DB4A9458}">
      <dgm:prSet/>
      <dgm:spPr/>
      <dgm:t>
        <a:bodyPr/>
        <a:lstStyle/>
        <a:p>
          <a:endParaRPr lang="en-US"/>
        </a:p>
      </dgm:t>
    </dgm:pt>
    <dgm:pt modelId="{8168F053-96AE-5447-A76E-36EBB7D3561C}" type="pres">
      <dgm:prSet presAssocID="{F801329C-9DBF-42C3-9906-B6E09B42AD4A}" presName="linear" presStyleCnt="0">
        <dgm:presLayoutVars>
          <dgm:animLvl val="lvl"/>
          <dgm:resizeHandles val="exact"/>
        </dgm:presLayoutVars>
      </dgm:prSet>
      <dgm:spPr/>
    </dgm:pt>
    <dgm:pt modelId="{8D415FA9-5C23-1947-B983-420050BE69B8}" type="pres">
      <dgm:prSet presAssocID="{0817B26A-4339-4CB9-85B1-7CC652FE4F6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766CA43-03F0-F24B-88D6-6816E456EA99}" type="pres">
      <dgm:prSet presAssocID="{84EAD012-2F29-4667-B7B0-DD319C19A31B}" presName="spacer" presStyleCnt="0"/>
      <dgm:spPr/>
    </dgm:pt>
    <dgm:pt modelId="{EB441BD7-C0EF-FE4B-99B6-C7319F19B269}" type="pres">
      <dgm:prSet presAssocID="{9A2F3B27-EAC9-4E56-AD55-003E34051B4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8EB016B-A753-6141-BE60-1627A822930A}" type="pres">
      <dgm:prSet presAssocID="{989E6771-F205-4320-BC7E-776843E5C451}" presName="spacer" presStyleCnt="0"/>
      <dgm:spPr/>
    </dgm:pt>
    <dgm:pt modelId="{BE9EA7AF-7061-224B-BFF2-9B265FBEBD6E}" type="pres">
      <dgm:prSet presAssocID="{33AD4BFB-00FD-44BB-B2AD-333C9955DED6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B43AC6C-E56F-489F-B59C-DB61DB4A9458}" srcId="{F801329C-9DBF-42C3-9906-B6E09B42AD4A}" destId="{33AD4BFB-00FD-44BB-B2AD-333C9955DED6}" srcOrd="2" destOrd="0" parTransId="{6363FF28-F274-4C21-BDD1-CE2B663F4B1C}" sibTransId="{AAD69368-7E60-46F5-BD59-7024F0B49E38}"/>
    <dgm:cxn modelId="{2A15C097-16FB-4BD6-BD40-430FBABB29ED}" srcId="{F801329C-9DBF-42C3-9906-B6E09B42AD4A}" destId="{0817B26A-4339-4CB9-85B1-7CC652FE4F66}" srcOrd="0" destOrd="0" parTransId="{B07575E7-86E6-4A0A-848E-D83F9B6DEBA5}" sibTransId="{84EAD012-2F29-4667-B7B0-DD319C19A31B}"/>
    <dgm:cxn modelId="{3113929C-16E0-764E-8A81-3A4109C8F9A1}" type="presOf" srcId="{9A2F3B27-EAC9-4E56-AD55-003E34051B4E}" destId="{EB441BD7-C0EF-FE4B-99B6-C7319F19B269}" srcOrd="0" destOrd="0" presId="urn:microsoft.com/office/officeart/2005/8/layout/vList2"/>
    <dgm:cxn modelId="{70318BD7-942C-E141-805F-78666340E2C9}" type="presOf" srcId="{0817B26A-4339-4CB9-85B1-7CC652FE4F66}" destId="{8D415FA9-5C23-1947-B983-420050BE69B8}" srcOrd="0" destOrd="0" presId="urn:microsoft.com/office/officeart/2005/8/layout/vList2"/>
    <dgm:cxn modelId="{D62F72E3-F412-6B4F-9F82-F8014B23445A}" type="presOf" srcId="{33AD4BFB-00FD-44BB-B2AD-333C9955DED6}" destId="{BE9EA7AF-7061-224B-BFF2-9B265FBEBD6E}" srcOrd="0" destOrd="0" presId="urn:microsoft.com/office/officeart/2005/8/layout/vList2"/>
    <dgm:cxn modelId="{B95A66E5-9A62-40EE-A0AE-56C3181830BB}" srcId="{F801329C-9DBF-42C3-9906-B6E09B42AD4A}" destId="{9A2F3B27-EAC9-4E56-AD55-003E34051B4E}" srcOrd="1" destOrd="0" parTransId="{FE6B6B8F-1FCD-42E3-A667-259040B1176A}" sibTransId="{989E6771-F205-4320-BC7E-776843E5C451}"/>
    <dgm:cxn modelId="{8CB9FBE8-1BF2-6F4F-B9BA-DBCF9CB41D53}" type="presOf" srcId="{F801329C-9DBF-42C3-9906-B6E09B42AD4A}" destId="{8168F053-96AE-5447-A76E-36EBB7D3561C}" srcOrd="0" destOrd="0" presId="urn:microsoft.com/office/officeart/2005/8/layout/vList2"/>
    <dgm:cxn modelId="{1FD45E2E-4AB3-F74A-BB2C-B7EAB7E9DBD0}" type="presParOf" srcId="{8168F053-96AE-5447-A76E-36EBB7D3561C}" destId="{8D415FA9-5C23-1947-B983-420050BE69B8}" srcOrd="0" destOrd="0" presId="urn:microsoft.com/office/officeart/2005/8/layout/vList2"/>
    <dgm:cxn modelId="{35B66522-F330-A14B-AF36-F5D2B8450B0A}" type="presParOf" srcId="{8168F053-96AE-5447-A76E-36EBB7D3561C}" destId="{F766CA43-03F0-F24B-88D6-6816E456EA99}" srcOrd="1" destOrd="0" presId="urn:microsoft.com/office/officeart/2005/8/layout/vList2"/>
    <dgm:cxn modelId="{003D04C4-D32A-364F-ABA1-75EB0B76F6B8}" type="presParOf" srcId="{8168F053-96AE-5447-A76E-36EBB7D3561C}" destId="{EB441BD7-C0EF-FE4B-99B6-C7319F19B269}" srcOrd="2" destOrd="0" presId="urn:microsoft.com/office/officeart/2005/8/layout/vList2"/>
    <dgm:cxn modelId="{41F6AD2B-9FFD-0047-8AE2-BF206DE17B2F}" type="presParOf" srcId="{8168F053-96AE-5447-A76E-36EBB7D3561C}" destId="{D8EB016B-A753-6141-BE60-1627A822930A}" srcOrd="3" destOrd="0" presId="urn:microsoft.com/office/officeart/2005/8/layout/vList2"/>
    <dgm:cxn modelId="{6BF64648-1642-B84F-9414-12263A5A1375}" type="presParOf" srcId="{8168F053-96AE-5447-A76E-36EBB7D3561C}" destId="{BE9EA7AF-7061-224B-BFF2-9B265FBEBD6E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2C9B2C7-4B2E-4E62-8E39-D29039FC6DC3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DC940EA-4756-49F8-84A2-DDBA6C377228}">
      <dgm:prSet/>
      <dgm:spPr/>
      <dgm:t>
        <a:bodyPr/>
        <a:lstStyle/>
        <a:p>
          <a:r>
            <a:rPr lang="en-US"/>
            <a:t>Indication</a:t>
          </a:r>
        </a:p>
      </dgm:t>
    </dgm:pt>
    <dgm:pt modelId="{BC88D2E4-2D79-45C6-A9AB-E835A5519C5C}" type="parTrans" cxnId="{FE63C81A-E328-4761-BE84-02F42BC4E906}">
      <dgm:prSet/>
      <dgm:spPr/>
      <dgm:t>
        <a:bodyPr/>
        <a:lstStyle/>
        <a:p>
          <a:endParaRPr lang="en-US"/>
        </a:p>
      </dgm:t>
    </dgm:pt>
    <dgm:pt modelId="{50EF99EE-B238-4384-8540-1618106FC996}" type="sibTrans" cxnId="{FE63C81A-E328-4761-BE84-02F42BC4E906}">
      <dgm:prSet/>
      <dgm:spPr/>
      <dgm:t>
        <a:bodyPr/>
        <a:lstStyle/>
        <a:p>
          <a:endParaRPr lang="en-US"/>
        </a:p>
      </dgm:t>
    </dgm:pt>
    <dgm:pt modelId="{017410E0-A3E6-42BE-83D6-647E456CC8D8}">
      <dgm:prSet/>
      <dgm:spPr/>
      <dgm:t>
        <a:bodyPr/>
        <a:lstStyle/>
        <a:p>
          <a:r>
            <a:rPr lang="en-US"/>
            <a:t>BMI </a:t>
          </a:r>
          <a:r>
            <a:rPr lang="en-US" u="sng"/>
            <a:t>&gt;</a:t>
          </a:r>
          <a:r>
            <a:rPr lang="en-US"/>
            <a:t> 30</a:t>
          </a:r>
        </a:p>
      </dgm:t>
    </dgm:pt>
    <dgm:pt modelId="{F0FE394B-49BC-40FA-A4E3-BCC84E21A6AA}" type="parTrans" cxnId="{83151B41-31D5-430D-BECC-8C85D11A9252}">
      <dgm:prSet/>
      <dgm:spPr/>
      <dgm:t>
        <a:bodyPr/>
        <a:lstStyle/>
        <a:p>
          <a:endParaRPr lang="en-US"/>
        </a:p>
      </dgm:t>
    </dgm:pt>
    <dgm:pt modelId="{A413D46F-57B7-4266-BE4D-ED6A5059ABF6}" type="sibTrans" cxnId="{83151B41-31D5-430D-BECC-8C85D11A9252}">
      <dgm:prSet/>
      <dgm:spPr/>
      <dgm:t>
        <a:bodyPr/>
        <a:lstStyle/>
        <a:p>
          <a:endParaRPr lang="en-US"/>
        </a:p>
      </dgm:t>
    </dgm:pt>
    <dgm:pt modelId="{0A3B6099-4699-48A8-A34D-92DF9942243E}">
      <dgm:prSet/>
      <dgm:spPr/>
      <dgm:t>
        <a:bodyPr/>
        <a:lstStyle/>
        <a:p>
          <a:r>
            <a:rPr lang="en-US"/>
            <a:t>BMI </a:t>
          </a:r>
          <a:r>
            <a:rPr lang="en-US" u="sng"/>
            <a:t>&gt;</a:t>
          </a:r>
          <a:r>
            <a:rPr lang="en-US"/>
            <a:t> 27 with at least one co-morbidity</a:t>
          </a:r>
        </a:p>
      </dgm:t>
    </dgm:pt>
    <dgm:pt modelId="{8310EFFE-BFF3-426C-B90D-F653A290B5F2}" type="parTrans" cxnId="{1DA6E8AC-F135-46CD-A878-1CDF90FFFA6D}">
      <dgm:prSet/>
      <dgm:spPr/>
      <dgm:t>
        <a:bodyPr/>
        <a:lstStyle/>
        <a:p>
          <a:endParaRPr lang="en-US"/>
        </a:p>
      </dgm:t>
    </dgm:pt>
    <dgm:pt modelId="{7CFCF0C6-2712-4674-9A6E-F262F149AEE2}" type="sibTrans" cxnId="{1DA6E8AC-F135-46CD-A878-1CDF90FFFA6D}">
      <dgm:prSet/>
      <dgm:spPr/>
      <dgm:t>
        <a:bodyPr/>
        <a:lstStyle/>
        <a:p>
          <a:endParaRPr lang="en-US"/>
        </a:p>
      </dgm:t>
    </dgm:pt>
    <dgm:pt modelId="{CC3FA958-D22D-4330-B166-B973726880B7}">
      <dgm:prSet/>
      <dgm:spPr/>
      <dgm:t>
        <a:bodyPr/>
        <a:lstStyle/>
        <a:p>
          <a:r>
            <a:rPr lang="en-US"/>
            <a:t>Age 12 years and up </a:t>
          </a:r>
        </a:p>
      </dgm:t>
    </dgm:pt>
    <dgm:pt modelId="{AF5F1D8A-99BD-4247-9A9C-C1B408D43DA5}" type="parTrans" cxnId="{55D7C2E5-9AF7-4937-97FB-285FF39FF930}">
      <dgm:prSet/>
      <dgm:spPr/>
      <dgm:t>
        <a:bodyPr/>
        <a:lstStyle/>
        <a:p>
          <a:endParaRPr lang="en-US"/>
        </a:p>
      </dgm:t>
    </dgm:pt>
    <dgm:pt modelId="{290C175D-4202-4BBD-95F7-0DDB448291B6}" type="sibTrans" cxnId="{55D7C2E5-9AF7-4937-97FB-285FF39FF930}">
      <dgm:prSet/>
      <dgm:spPr/>
      <dgm:t>
        <a:bodyPr/>
        <a:lstStyle/>
        <a:p>
          <a:endParaRPr lang="en-US"/>
        </a:p>
      </dgm:t>
    </dgm:pt>
    <dgm:pt modelId="{096B0989-DA5C-3E4D-B363-8C3575C29D49}" type="pres">
      <dgm:prSet presAssocID="{02C9B2C7-4B2E-4E62-8E39-D29039FC6DC3}" presName="linear" presStyleCnt="0">
        <dgm:presLayoutVars>
          <dgm:dir/>
          <dgm:animLvl val="lvl"/>
          <dgm:resizeHandles val="exact"/>
        </dgm:presLayoutVars>
      </dgm:prSet>
      <dgm:spPr/>
    </dgm:pt>
    <dgm:pt modelId="{2C73D676-C029-D840-8772-E19EC820C3B5}" type="pres">
      <dgm:prSet presAssocID="{2DC940EA-4756-49F8-84A2-DDBA6C377228}" presName="parentLin" presStyleCnt="0"/>
      <dgm:spPr/>
    </dgm:pt>
    <dgm:pt modelId="{F6C10263-5CC8-1A49-B4B0-A653AB2FFE46}" type="pres">
      <dgm:prSet presAssocID="{2DC940EA-4756-49F8-84A2-DDBA6C377228}" presName="parentLeftMargin" presStyleLbl="node1" presStyleIdx="0" presStyleCnt="4"/>
      <dgm:spPr/>
    </dgm:pt>
    <dgm:pt modelId="{9AE16B47-4614-1848-A8DE-0DC33386D457}" type="pres">
      <dgm:prSet presAssocID="{2DC940EA-4756-49F8-84A2-DDBA6C37722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4BEA035-E071-6346-B805-21C49F4D5116}" type="pres">
      <dgm:prSet presAssocID="{2DC940EA-4756-49F8-84A2-DDBA6C377228}" presName="negativeSpace" presStyleCnt="0"/>
      <dgm:spPr/>
    </dgm:pt>
    <dgm:pt modelId="{13FC2760-E087-0A4D-BD3A-767B6B582C11}" type="pres">
      <dgm:prSet presAssocID="{2DC940EA-4756-49F8-84A2-DDBA6C377228}" presName="childText" presStyleLbl="conFgAcc1" presStyleIdx="0" presStyleCnt="4">
        <dgm:presLayoutVars>
          <dgm:bulletEnabled val="1"/>
        </dgm:presLayoutVars>
      </dgm:prSet>
      <dgm:spPr/>
    </dgm:pt>
    <dgm:pt modelId="{42371870-463A-0A4C-B083-F2A4536D79AF}" type="pres">
      <dgm:prSet presAssocID="{50EF99EE-B238-4384-8540-1618106FC996}" presName="spaceBetweenRectangles" presStyleCnt="0"/>
      <dgm:spPr/>
    </dgm:pt>
    <dgm:pt modelId="{20278090-9AF5-0349-8EA5-645437A3C0F0}" type="pres">
      <dgm:prSet presAssocID="{017410E0-A3E6-42BE-83D6-647E456CC8D8}" presName="parentLin" presStyleCnt="0"/>
      <dgm:spPr/>
    </dgm:pt>
    <dgm:pt modelId="{2021BA46-A9CC-D243-B131-0894D127E8D1}" type="pres">
      <dgm:prSet presAssocID="{017410E0-A3E6-42BE-83D6-647E456CC8D8}" presName="parentLeftMargin" presStyleLbl="node1" presStyleIdx="0" presStyleCnt="4"/>
      <dgm:spPr/>
    </dgm:pt>
    <dgm:pt modelId="{082F9A37-05F8-0949-A932-2A46F4FFD63D}" type="pres">
      <dgm:prSet presAssocID="{017410E0-A3E6-42BE-83D6-647E456CC8D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15910BB2-6A5E-204E-A306-E2ED0C70B4B2}" type="pres">
      <dgm:prSet presAssocID="{017410E0-A3E6-42BE-83D6-647E456CC8D8}" presName="negativeSpace" presStyleCnt="0"/>
      <dgm:spPr/>
    </dgm:pt>
    <dgm:pt modelId="{6960355D-A104-4847-84FF-0AE12E466347}" type="pres">
      <dgm:prSet presAssocID="{017410E0-A3E6-42BE-83D6-647E456CC8D8}" presName="childText" presStyleLbl="conFgAcc1" presStyleIdx="1" presStyleCnt="4">
        <dgm:presLayoutVars>
          <dgm:bulletEnabled val="1"/>
        </dgm:presLayoutVars>
      </dgm:prSet>
      <dgm:spPr/>
    </dgm:pt>
    <dgm:pt modelId="{ED880DB1-923C-854C-B414-5D047100BBFF}" type="pres">
      <dgm:prSet presAssocID="{A413D46F-57B7-4266-BE4D-ED6A5059ABF6}" presName="spaceBetweenRectangles" presStyleCnt="0"/>
      <dgm:spPr/>
    </dgm:pt>
    <dgm:pt modelId="{D82A597E-B442-EF4A-91A4-A25C6F50D811}" type="pres">
      <dgm:prSet presAssocID="{0A3B6099-4699-48A8-A34D-92DF9942243E}" presName="parentLin" presStyleCnt="0"/>
      <dgm:spPr/>
    </dgm:pt>
    <dgm:pt modelId="{DC094814-F81D-6C42-AAA4-F3433ECB9F92}" type="pres">
      <dgm:prSet presAssocID="{0A3B6099-4699-48A8-A34D-92DF9942243E}" presName="parentLeftMargin" presStyleLbl="node1" presStyleIdx="1" presStyleCnt="4"/>
      <dgm:spPr/>
    </dgm:pt>
    <dgm:pt modelId="{8BE87F36-591F-6B46-A607-BE163B25B520}" type="pres">
      <dgm:prSet presAssocID="{0A3B6099-4699-48A8-A34D-92DF9942243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7055AD4C-5A65-B14C-AB54-41AF842345C6}" type="pres">
      <dgm:prSet presAssocID="{0A3B6099-4699-48A8-A34D-92DF9942243E}" presName="negativeSpace" presStyleCnt="0"/>
      <dgm:spPr/>
    </dgm:pt>
    <dgm:pt modelId="{67C1728E-B2EC-B848-B6FF-ABD78E4C1C2F}" type="pres">
      <dgm:prSet presAssocID="{0A3B6099-4699-48A8-A34D-92DF9942243E}" presName="childText" presStyleLbl="conFgAcc1" presStyleIdx="2" presStyleCnt="4">
        <dgm:presLayoutVars>
          <dgm:bulletEnabled val="1"/>
        </dgm:presLayoutVars>
      </dgm:prSet>
      <dgm:spPr/>
    </dgm:pt>
    <dgm:pt modelId="{E8FE0A1A-A125-6348-AC20-593267699BEB}" type="pres">
      <dgm:prSet presAssocID="{7CFCF0C6-2712-4674-9A6E-F262F149AEE2}" presName="spaceBetweenRectangles" presStyleCnt="0"/>
      <dgm:spPr/>
    </dgm:pt>
    <dgm:pt modelId="{7AE12670-DE6F-0A43-B58C-C870BB969E66}" type="pres">
      <dgm:prSet presAssocID="{CC3FA958-D22D-4330-B166-B973726880B7}" presName="parentLin" presStyleCnt="0"/>
      <dgm:spPr/>
    </dgm:pt>
    <dgm:pt modelId="{2AB49C3C-BF3D-1E41-B650-9DAF027E70E7}" type="pres">
      <dgm:prSet presAssocID="{CC3FA958-D22D-4330-B166-B973726880B7}" presName="parentLeftMargin" presStyleLbl="node1" presStyleIdx="2" presStyleCnt="4"/>
      <dgm:spPr/>
    </dgm:pt>
    <dgm:pt modelId="{3F0153D5-BEC3-7343-A3BB-9B7C116C2427}" type="pres">
      <dgm:prSet presAssocID="{CC3FA958-D22D-4330-B166-B973726880B7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08F13393-5758-2B43-BD3A-99532EE3DFCE}" type="pres">
      <dgm:prSet presAssocID="{CC3FA958-D22D-4330-B166-B973726880B7}" presName="negativeSpace" presStyleCnt="0"/>
      <dgm:spPr/>
    </dgm:pt>
    <dgm:pt modelId="{2C176274-15D9-974C-AE29-E0FB094A9009}" type="pres">
      <dgm:prSet presAssocID="{CC3FA958-D22D-4330-B166-B973726880B7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FE63C81A-E328-4761-BE84-02F42BC4E906}" srcId="{02C9B2C7-4B2E-4E62-8E39-D29039FC6DC3}" destId="{2DC940EA-4756-49F8-84A2-DDBA6C377228}" srcOrd="0" destOrd="0" parTransId="{BC88D2E4-2D79-45C6-A9AB-E835A5519C5C}" sibTransId="{50EF99EE-B238-4384-8540-1618106FC996}"/>
    <dgm:cxn modelId="{83151B41-31D5-430D-BECC-8C85D11A9252}" srcId="{02C9B2C7-4B2E-4E62-8E39-D29039FC6DC3}" destId="{017410E0-A3E6-42BE-83D6-647E456CC8D8}" srcOrd="1" destOrd="0" parTransId="{F0FE394B-49BC-40FA-A4E3-BCC84E21A6AA}" sibTransId="{A413D46F-57B7-4266-BE4D-ED6A5059ABF6}"/>
    <dgm:cxn modelId="{7A518B56-A439-B645-9C1D-E6CB5482FB57}" type="presOf" srcId="{2DC940EA-4756-49F8-84A2-DDBA6C377228}" destId="{9AE16B47-4614-1848-A8DE-0DC33386D457}" srcOrd="1" destOrd="0" presId="urn:microsoft.com/office/officeart/2005/8/layout/list1"/>
    <dgm:cxn modelId="{8159277B-8ED4-8B43-BC92-084FBDEC8C8F}" type="presOf" srcId="{017410E0-A3E6-42BE-83D6-647E456CC8D8}" destId="{082F9A37-05F8-0949-A932-2A46F4FFD63D}" srcOrd="1" destOrd="0" presId="urn:microsoft.com/office/officeart/2005/8/layout/list1"/>
    <dgm:cxn modelId="{B6755B7E-12A4-A045-85FC-87526BA8FAD2}" type="presOf" srcId="{0A3B6099-4699-48A8-A34D-92DF9942243E}" destId="{8BE87F36-591F-6B46-A607-BE163B25B520}" srcOrd="1" destOrd="0" presId="urn:microsoft.com/office/officeart/2005/8/layout/list1"/>
    <dgm:cxn modelId="{13478687-25F3-7941-B0CB-96032B0A3FFF}" type="presOf" srcId="{02C9B2C7-4B2E-4E62-8E39-D29039FC6DC3}" destId="{096B0989-DA5C-3E4D-B363-8C3575C29D49}" srcOrd="0" destOrd="0" presId="urn:microsoft.com/office/officeart/2005/8/layout/list1"/>
    <dgm:cxn modelId="{9B7C538C-B9A9-234F-BD32-B227BF3648A7}" type="presOf" srcId="{2DC940EA-4756-49F8-84A2-DDBA6C377228}" destId="{F6C10263-5CC8-1A49-B4B0-A653AB2FFE46}" srcOrd="0" destOrd="0" presId="urn:microsoft.com/office/officeart/2005/8/layout/list1"/>
    <dgm:cxn modelId="{A9CCB596-FB20-924B-8E48-912BADE272F6}" type="presOf" srcId="{0A3B6099-4699-48A8-A34D-92DF9942243E}" destId="{DC094814-F81D-6C42-AAA4-F3433ECB9F92}" srcOrd="0" destOrd="0" presId="urn:microsoft.com/office/officeart/2005/8/layout/list1"/>
    <dgm:cxn modelId="{1DA6E8AC-F135-46CD-A878-1CDF90FFFA6D}" srcId="{02C9B2C7-4B2E-4E62-8E39-D29039FC6DC3}" destId="{0A3B6099-4699-48A8-A34D-92DF9942243E}" srcOrd="2" destOrd="0" parTransId="{8310EFFE-BFF3-426C-B90D-F653A290B5F2}" sibTransId="{7CFCF0C6-2712-4674-9A6E-F262F149AEE2}"/>
    <dgm:cxn modelId="{A8A618AE-729C-B44F-970C-1614883A3FCD}" type="presOf" srcId="{017410E0-A3E6-42BE-83D6-647E456CC8D8}" destId="{2021BA46-A9CC-D243-B131-0894D127E8D1}" srcOrd="0" destOrd="0" presId="urn:microsoft.com/office/officeart/2005/8/layout/list1"/>
    <dgm:cxn modelId="{207072D2-3720-844F-B8C7-1433EFA066B7}" type="presOf" srcId="{CC3FA958-D22D-4330-B166-B973726880B7}" destId="{2AB49C3C-BF3D-1E41-B650-9DAF027E70E7}" srcOrd="0" destOrd="0" presId="urn:microsoft.com/office/officeart/2005/8/layout/list1"/>
    <dgm:cxn modelId="{55D7C2E5-9AF7-4937-97FB-285FF39FF930}" srcId="{02C9B2C7-4B2E-4E62-8E39-D29039FC6DC3}" destId="{CC3FA958-D22D-4330-B166-B973726880B7}" srcOrd="3" destOrd="0" parTransId="{AF5F1D8A-99BD-4247-9A9C-C1B408D43DA5}" sibTransId="{290C175D-4202-4BBD-95F7-0DDB448291B6}"/>
    <dgm:cxn modelId="{C02857EE-A85C-CF49-8553-E42C2C59191D}" type="presOf" srcId="{CC3FA958-D22D-4330-B166-B973726880B7}" destId="{3F0153D5-BEC3-7343-A3BB-9B7C116C2427}" srcOrd="1" destOrd="0" presId="urn:microsoft.com/office/officeart/2005/8/layout/list1"/>
    <dgm:cxn modelId="{81B9797E-FFCE-1343-8276-F9D9E3F17D87}" type="presParOf" srcId="{096B0989-DA5C-3E4D-B363-8C3575C29D49}" destId="{2C73D676-C029-D840-8772-E19EC820C3B5}" srcOrd="0" destOrd="0" presId="urn:microsoft.com/office/officeart/2005/8/layout/list1"/>
    <dgm:cxn modelId="{40E1AA9C-0C6C-8249-A67B-4370BF0B58BD}" type="presParOf" srcId="{2C73D676-C029-D840-8772-E19EC820C3B5}" destId="{F6C10263-5CC8-1A49-B4B0-A653AB2FFE46}" srcOrd="0" destOrd="0" presId="urn:microsoft.com/office/officeart/2005/8/layout/list1"/>
    <dgm:cxn modelId="{6A3FF470-8538-EC49-8DE7-1256232FA341}" type="presParOf" srcId="{2C73D676-C029-D840-8772-E19EC820C3B5}" destId="{9AE16B47-4614-1848-A8DE-0DC33386D457}" srcOrd="1" destOrd="0" presId="urn:microsoft.com/office/officeart/2005/8/layout/list1"/>
    <dgm:cxn modelId="{DC0BF16A-95CB-EB4C-88BE-76FFA78DF77D}" type="presParOf" srcId="{096B0989-DA5C-3E4D-B363-8C3575C29D49}" destId="{B4BEA035-E071-6346-B805-21C49F4D5116}" srcOrd="1" destOrd="0" presId="urn:microsoft.com/office/officeart/2005/8/layout/list1"/>
    <dgm:cxn modelId="{B599BD72-3F84-444F-B45B-08F8BD1C4D5D}" type="presParOf" srcId="{096B0989-DA5C-3E4D-B363-8C3575C29D49}" destId="{13FC2760-E087-0A4D-BD3A-767B6B582C11}" srcOrd="2" destOrd="0" presId="urn:microsoft.com/office/officeart/2005/8/layout/list1"/>
    <dgm:cxn modelId="{C27DBFCD-0A0E-8548-AB7D-A6F73B40BA47}" type="presParOf" srcId="{096B0989-DA5C-3E4D-B363-8C3575C29D49}" destId="{42371870-463A-0A4C-B083-F2A4536D79AF}" srcOrd="3" destOrd="0" presId="urn:microsoft.com/office/officeart/2005/8/layout/list1"/>
    <dgm:cxn modelId="{EBADCB48-ED71-CD46-A1B3-200DEB147894}" type="presParOf" srcId="{096B0989-DA5C-3E4D-B363-8C3575C29D49}" destId="{20278090-9AF5-0349-8EA5-645437A3C0F0}" srcOrd="4" destOrd="0" presId="urn:microsoft.com/office/officeart/2005/8/layout/list1"/>
    <dgm:cxn modelId="{59AAFD97-EEA0-3744-A18B-3A105AA08FAF}" type="presParOf" srcId="{20278090-9AF5-0349-8EA5-645437A3C0F0}" destId="{2021BA46-A9CC-D243-B131-0894D127E8D1}" srcOrd="0" destOrd="0" presId="urn:microsoft.com/office/officeart/2005/8/layout/list1"/>
    <dgm:cxn modelId="{4EB3CB91-750F-2642-BE1E-ECA3698B86EB}" type="presParOf" srcId="{20278090-9AF5-0349-8EA5-645437A3C0F0}" destId="{082F9A37-05F8-0949-A932-2A46F4FFD63D}" srcOrd="1" destOrd="0" presId="urn:microsoft.com/office/officeart/2005/8/layout/list1"/>
    <dgm:cxn modelId="{153DCB39-DD8D-3E44-A8F3-35A1BC355BA7}" type="presParOf" srcId="{096B0989-DA5C-3E4D-B363-8C3575C29D49}" destId="{15910BB2-6A5E-204E-A306-E2ED0C70B4B2}" srcOrd="5" destOrd="0" presId="urn:microsoft.com/office/officeart/2005/8/layout/list1"/>
    <dgm:cxn modelId="{59CD5ACF-5541-5447-BA3F-48FF467DE042}" type="presParOf" srcId="{096B0989-DA5C-3E4D-B363-8C3575C29D49}" destId="{6960355D-A104-4847-84FF-0AE12E466347}" srcOrd="6" destOrd="0" presId="urn:microsoft.com/office/officeart/2005/8/layout/list1"/>
    <dgm:cxn modelId="{8EDF5189-4889-A542-9242-51F4B78413CA}" type="presParOf" srcId="{096B0989-DA5C-3E4D-B363-8C3575C29D49}" destId="{ED880DB1-923C-854C-B414-5D047100BBFF}" srcOrd="7" destOrd="0" presId="urn:microsoft.com/office/officeart/2005/8/layout/list1"/>
    <dgm:cxn modelId="{D522DCAE-CDD4-A148-8E44-FF0D8B1E8526}" type="presParOf" srcId="{096B0989-DA5C-3E4D-B363-8C3575C29D49}" destId="{D82A597E-B442-EF4A-91A4-A25C6F50D811}" srcOrd="8" destOrd="0" presId="urn:microsoft.com/office/officeart/2005/8/layout/list1"/>
    <dgm:cxn modelId="{FA75C5F0-4854-3341-B657-660157A5995D}" type="presParOf" srcId="{D82A597E-B442-EF4A-91A4-A25C6F50D811}" destId="{DC094814-F81D-6C42-AAA4-F3433ECB9F92}" srcOrd="0" destOrd="0" presId="urn:microsoft.com/office/officeart/2005/8/layout/list1"/>
    <dgm:cxn modelId="{120A5A2E-4E75-2E4A-84B5-2FD9C8A0FA7A}" type="presParOf" srcId="{D82A597E-B442-EF4A-91A4-A25C6F50D811}" destId="{8BE87F36-591F-6B46-A607-BE163B25B520}" srcOrd="1" destOrd="0" presId="urn:microsoft.com/office/officeart/2005/8/layout/list1"/>
    <dgm:cxn modelId="{4A832725-CCB5-3544-941D-0F2315D7CF95}" type="presParOf" srcId="{096B0989-DA5C-3E4D-B363-8C3575C29D49}" destId="{7055AD4C-5A65-B14C-AB54-41AF842345C6}" srcOrd="9" destOrd="0" presId="urn:microsoft.com/office/officeart/2005/8/layout/list1"/>
    <dgm:cxn modelId="{B779575B-0EAC-4F44-B453-28996B7F55E8}" type="presParOf" srcId="{096B0989-DA5C-3E4D-B363-8C3575C29D49}" destId="{67C1728E-B2EC-B848-B6FF-ABD78E4C1C2F}" srcOrd="10" destOrd="0" presId="urn:microsoft.com/office/officeart/2005/8/layout/list1"/>
    <dgm:cxn modelId="{46C0177E-4F38-8546-9794-34AF46AEDBFE}" type="presParOf" srcId="{096B0989-DA5C-3E4D-B363-8C3575C29D49}" destId="{E8FE0A1A-A125-6348-AC20-593267699BEB}" srcOrd="11" destOrd="0" presId="urn:microsoft.com/office/officeart/2005/8/layout/list1"/>
    <dgm:cxn modelId="{95DAAFA7-1CC1-9E44-ADC7-0E92D80DE178}" type="presParOf" srcId="{096B0989-DA5C-3E4D-B363-8C3575C29D49}" destId="{7AE12670-DE6F-0A43-B58C-C870BB969E66}" srcOrd="12" destOrd="0" presId="urn:microsoft.com/office/officeart/2005/8/layout/list1"/>
    <dgm:cxn modelId="{119959F0-B78C-8F40-9910-3222F16F830A}" type="presParOf" srcId="{7AE12670-DE6F-0A43-B58C-C870BB969E66}" destId="{2AB49C3C-BF3D-1E41-B650-9DAF027E70E7}" srcOrd="0" destOrd="0" presId="urn:microsoft.com/office/officeart/2005/8/layout/list1"/>
    <dgm:cxn modelId="{57E9166E-509D-9D49-AF79-EE7868414794}" type="presParOf" srcId="{7AE12670-DE6F-0A43-B58C-C870BB969E66}" destId="{3F0153D5-BEC3-7343-A3BB-9B7C116C2427}" srcOrd="1" destOrd="0" presId="urn:microsoft.com/office/officeart/2005/8/layout/list1"/>
    <dgm:cxn modelId="{C57E18C0-2D04-FD4E-98A7-2119C49CC479}" type="presParOf" srcId="{096B0989-DA5C-3E4D-B363-8C3575C29D49}" destId="{08F13393-5758-2B43-BD3A-99532EE3DFCE}" srcOrd="13" destOrd="0" presId="urn:microsoft.com/office/officeart/2005/8/layout/list1"/>
    <dgm:cxn modelId="{C8B0DBFF-E5B6-E941-8DFD-AF217FE190B0}" type="presParOf" srcId="{096B0989-DA5C-3E4D-B363-8C3575C29D49}" destId="{2C176274-15D9-974C-AE29-E0FB094A9009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AEF41D0-6AA5-4CF7-BE22-84D720A86072}" type="doc">
      <dgm:prSet loTypeId="urn:microsoft.com/office/officeart/2005/8/layout/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4BF9E6B6-6498-4001-9E62-BF5D57670DD8}">
      <dgm:prSet/>
      <dgm:spPr/>
      <dgm:t>
        <a:bodyPr/>
        <a:lstStyle/>
        <a:p>
          <a:r>
            <a:rPr lang="en-US"/>
            <a:t>Dosage </a:t>
          </a:r>
        </a:p>
      </dgm:t>
    </dgm:pt>
    <dgm:pt modelId="{3C41803A-A07F-4C49-AE76-22D620577320}" type="parTrans" cxnId="{E16668DC-51EE-41EF-A3D7-5919AA899CFE}">
      <dgm:prSet/>
      <dgm:spPr/>
      <dgm:t>
        <a:bodyPr/>
        <a:lstStyle/>
        <a:p>
          <a:endParaRPr lang="en-US"/>
        </a:p>
      </dgm:t>
    </dgm:pt>
    <dgm:pt modelId="{8FD161D0-8035-4499-A79B-52AE124CF0CC}" type="sibTrans" cxnId="{E16668DC-51EE-41EF-A3D7-5919AA899CFE}">
      <dgm:prSet/>
      <dgm:spPr/>
      <dgm:t>
        <a:bodyPr/>
        <a:lstStyle/>
        <a:p>
          <a:endParaRPr lang="en-US"/>
        </a:p>
      </dgm:t>
    </dgm:pt>
    <dgm:pt modelId="{F1D8E94D-4B57-4F53-8C30-4AB52DA6C19E}">
      <dgm:prSet/>
      <dgm:spPr/>
      <dgm:t>
        <a:bodyPr/>
        <a:lstStyle/>
        <a:p>
          <a:r>
            <a:rPr lang="en-US"/>
            <a:t>Start at 3.75/23 mg once daily for the first 2 weeks</a:t>
          </a:r>
        </a:p>
      </dgm:t>
    </dgm:pt>
    <dgm:pt modelId="{8C990F5C-EA8F-488F-882D-9C5F7FFACD93}" type="parTrans" cxnId="{3EC2E809-135C-422C-A589-75155F13A74A}">
      <dgm:prSet/>
      <dgm:spPr/>
      <dgm:t>
        <a:bodyPr/>
        <a:lstStyle/>
        <a:p>
          <a:endParaRPr lang="en-US"/>
        </a:p>
      </dgm:t>
    </dgm:pt>
    <dgm:pt modelId="{2BD6CF57-EF48-4085-A0E9-BE087346FE91}" type="sibTrans" cxnId="{3EC2E809-135C-422C-A589-75155F13A74A}">
      <dgm:prSet/>
      <dgm:spPr/>
      <dgm:t>
        <a:bodyPr/>
        <a:lstStyle/>
        <a:p>
          <a:endParaRPr lang="en-US"/>
        </a:p>
      </dgm:t>
    </dgm:pt>
    <dgm:pt modelId="{986BAA81-E1A2-41BB-9F10-5B965FCF7447}">
      <dgm:prSet/>
      <dgm:spPr/>
      <dgm:t>
        <a:bodyPr/>
        <a:lstStyle/>
        <a:p>
          <a:r>
            <a:rPr lang="en-US"/>
            <a:t>Titrate to 7.5/46 mg for 12 weeks daily </a:t>
          </a:r>
        </a:p>
      </dgm:t>
    </dgm:pt>
    <dgm:pt modelId="{4C6E4D6A-C5BD-407A-B16B-A47E0BCB99F6}" type="parTrans" cxnId="{9673674C-BF96-49B7-A3C5-F69D582BCDEA}">
      <dgm:prSet/>
      <dgm:spPr/>
      <dgm:t>
        <a:bodyPr/>
        <a:lstStyle/>
        <a:p>
          <a:endParaRPr lang="en-US"/>
        </a:p>
      </dgm:t>
    </dgm:pt>
    <dgm:pt modelId="{2F291E27-90F6-4740-9E6A-8B43AA5775D9}" type="sibTrans" cxnId="{9673674C-BF96-49B7-A3C5-F69D582BCDEA}">
      <dgm:prSet/>
      <dgm:spPr/>
      <dgm:t>
        <a:bodyPr/>
        <a:lstStyle/>
        <a:p>
          <a:endParaRPr lang="en-US"/>
        </a:p>
      </dgm:t>
    </dgm:pt>
    <dgm:pt modelId="{4ECFE05E-B3EC-40B8-97A9-573A62521A1E}">
      <dgm:prSet/>
      <dgm:spPr/>
      <dgm:t>
        <a:bodyPr/>
        <a:lstStyle/>
        <a:p>
          <a:r>
            <a:rPr lang="en-US"/>
            <a:t>Max dose after 12 weeks 11.25/69 mg daily</a:t>
          </a:r>
        </a:p>
      </dgm:t>
    </dgm:pt>
    <dgm:pt modelId="{C8293B5F-75D9-407F-B2C8-3E3DFA7D6785}" type="parTrans" cxnId="{8DA82140-A891-4221-A003-B1D81ADC7E8E}">
      <dgm:prSet/>
      <dgm:spPr/>
      <dgm:t>
        <a:bodyPr/>
        <a:lstStyle/>
        <a:p>
          <a:endParaRPr lang="en-US"/>
        </a:p>
      </dgm:t>
    </dgm:pt>
    <dgm:pt modelId="{A9D52769-40F1-4D08-90A5-311CC4992DDC}" type="sibTrans" cxnId="{8DA82140-A891-4221-A003-B1D81ADC7E8E}">
      <dgm:prSet/>
      <dgm:spPr/>
      <dgm:t>
        <a:bodyPr/>
        <a:lstStyle/>
        <a:p>
          <a:endParaRPr lang="en-US"/>
        </a:p>
      </dgm:t>
    </dgm:pt>
    <dgm:pt modelId="{18613E77-C01D-2A4B-8E67-80DC2A45598A}" type="pres">
      <dgm:prSet presAssocID="{7AEF41D0-6AA5-4CF7-BE22-84D720A86072}" presName="diagram" presStyleCnt="0">
        <dgm:presLayoutVars>
          <dgm:dir/>
          <dgm:resizeHandles val="exact"/>
        </dgm:presLayoutVars>
      </dgm:prSet>
      <dgm:spPr/>
    </dgm:pt>
    <dgm:pt modelId="{631AFFFF-840A-A249-9F93-19EFB093371E}" type="pres">
      <dgm:prSet presAssocID="{4BF9E6B6-6498-4001-9E62-BF5D57670DD8}" presName="node" presStyleLbl="node1" presStyleIdx="0" presStyleCnt="4">
        <dgm:presLayoutVars>
          <dgm:bulletEnabled val="1"/>
        </dgm:presLayoutVars>
      </dgm:prSet>
      <dgm:spPr/>
    </dgm:pt>
    <dgm:pt modelId="{15935297-CBB7-D747-A1BF-FFACE14DECF4}" type="pres">
      <dgm:prSet presAssocID="{8FD161D0-8035-4499-A79B-52AE124CF0CC}" presName="sibTrans" presStyleLbl="sibTrans2D1" presStyleIdx="0" presStyleCnt="3"/>
      <dgm:spPr/>
    </dgm:pt>
    <dgm:pt modelId="{B95DEE3B-A767-564F-86C8-73C6A229DFE1}" type="pres">
      <dgm:prSet presAssocID="{8FD161D0-8035-4499-A79B-52AE124CF0CC}" presName="connectorText" presStyleLbl="sibTrans2D1" presStyleIdx="0" presStyleCnt="3"/>
      <dgm:spPr/>
    </dgm:pt>
    <dgm:pt modelId="{92490614-B835-5144-BF08-4E3D2E325C6C}" type="pres">
      <dgm:prSet presAssocID="{F1D8E94D-4B57-4F53-8C30-4AB52DA6C19E}" presName="node" presStyleLbl="node1" presStyleIdx="1" presStyleCnt="4">
        <dgm:presLayoutVars>
          <dgm:bulletEnabled val="1"/>
        </dgm:presLayoutVars>
      </dgm:prSet>
      <dgm:spPr/>
    </dgm:pt>
    <dgm:pt modelId="{0C4A8B2F-98B0-D449-8123-B5F6F0305FE7}" type="pres">
      <dgm:prSet presAssocID="{2BD6CF57-EF48-4085-A0E9-BE087346FE91}" presName="sibTrans" presStyleLbl="sibTrans2D1" presStyleIdx="1" presStyleCnt="3"/>
      <dgm:spPr/>
    </dgm:pt>
    <dgm:pt modelId="{9EC5DBE4-3612-164B-9697-2F0693D5EC98}" type="pres">
      <dgm:prSet presAssocID="{2BD6CF57-EF48-4085-A0E9-BE087346FE91}" presName="connectorText" presStyleLbl="sibTrans2D1" presStyleIdx="1" presStyleCnt="3"/>
      <dgm:spPr/>
    </dgm:pt>
    <dgm:pt modelId="{CADF582C-FBB5-D04E-BF13-46A86E380E3A}" type="pres">
      <dgm:prSet presAssocID="{986BAA81-E1A2-41BB-9F10-5B965FCF7447}" presName="node" presStyleLbl="node1" presStyleIdx="2" presStyleCnt="4">
        <dgm:presLayoutVars>
          <dgm:bulletEnabled val="1"/>
        </dgm:presLayoutVars>
      </dgm:prSet>
      <dgm:spPr/>
    </dgm:pt>
    <dgm:pt modelId="{C9E88BD2-CF42-D746-85B9-3891C471C785}" type="pres">
      <dgm:prSet presAssocID="{2F291E27-90F6-4740-9E6A-8B43AA5775D9}" presName="sibTrans" presStyleLbl="sibTrans2D1" presStyleIdx="2" presStyleCnt="3"/>
      <dgm:spPr/>
    </dgm:pt>
    <dgm:pt modelId="{C840C0C7-BD16-CD47-B550-3EC47E45F489}" type="pres">
      <dgm:prSet presAssocID="{2F291E27-90F6-4740-9E6A-8B43AA5775D9}" presName="connectorText" presStyleLbl="sibTrans2D1" presStyleIdx="2" presStyleCnt="3"/>
      <dgm:spPr/>
    </dgm:pt>
    <dgm:pt modelId="{6AC6EAC3-77EB-B84D-BA10-1830DEFACDF6}" type="pres">
      <dgm:prSet presAssocID="{4ECFE05E-B3EC-40B8-97A9-573A62521A1E}" presName="node" presStyleLbl="node1" presStyleIdx="3" presStyleCnt="4">
        <dgm:presLayoutVars>
          <dgm:bulletEnabled val="1"/>
        </dgm:presLayoutVars>
      </dgm:prSet>
      <dgm:spPr/>
    </dgm:pt>
  </dgm:ptLst>
  <dgm:cxnLst>
    <dgm:cxn modelId="{3EC2E809-135C-422C-A589-75155F13A74A}" srcId="{7AEF41D0-6AA5-4CF7-BE22-84D720A86072}" destId="{F1D8E94D-4B57-4F53-8C30-4AB52DA6C19E}" srcOrd="1" destOrd="0" parTransId="{8C990F5C-EA8F-488F-882D-9C5F7FFACD93}" sibTransId="{2BD6CF57-EF48-4085-A0E9-BE087346FE91}"/>
    <dgm:cxn modelId="{DD4D4A0F-9806-A646-BCB6-2826B3E09672}" type="presOf" srcId="{7AEF41D0-6AA5-4CF7-BE22-84D720A86072}" destId="{18613E77-C01D-2A4B-8E67-80DC2A45598A}" srcOrd="0" destOrd="0" presId="urn:microsoft.com/office/officeart/2005/8/layout/process5"/>
    <dgm:cxn modelId="{8DA82140-A891-4221-A003-B1D81ADC7E8E}" srcId="{7AEF41D0-6AA5-4CF7-BE22-84D720A86072}" destId="{4ECFE05E-B3EC-40B8-97A9-573A62521A1E}" srcOrd="3" destOrd="0" parTransId="{C8293B5F-75D9-407F-B2C8-3E3DFA7D6785}" sibTransId="{A9D52769-40F1-4D08-90A5-311CC4992DDC}"/>
    <dgm:cxn modelId="{F3CD9A45-ED7F-5C41-928D-3038B9714B2C}" type="presOf" srcId="{8FD161D0-8035-4499-A79B-52AE124CF0CC}" destId="{15935297-CBB7-D747-A1BF-FFACE14DECF4}" srcOrd="0" destOrd="0" presId="urn:microsoft.com/office/officeart/2005/8/layout/process5"/>
    <dgm:cxn modelId="{9165F748-5AF0-1642-9563-4231623FA791}" type="presOf" srcId="{F1D8E94D-4B57-4F53-8C30-4AB52DA6C19E}" destId="{92490614-B835-5144-BF08-4E3D2E325C6C}" srcOrd="0" destOrd="0" presId="urn:microsoft.com/office/officeart/2005/8/layout/process5"/>
    <dgm:cxn modelId="{9673674C-BF96-49B7-A3C5-F69D582BCDEA}" srcId="{7AEF41D0-6AA5-4CF7-BE22-84D720A86072}" destId="{986BAA81-E1A2-41BB-9F10-5B965FCF7447}" srcOrd="2" destOrd="0" parTransId="{4C6E4D6A-C5BD-407A-B16B-A47E0BCB99F6}" sibTransId="{2F291E27-90F6-4740-9E6A-8B43AA5775D9}"/>
    <dgm:cxn modelId="{323F8660-7AD3-D74F-A0FA-9F9F4235780A}" type="presOf" srcId="{2F291E27-90F6-4740-9E6A-8B43AA5775D9}" destId="{C840C0C7-BD16-CD47-B550-3EC47E45F489}" srcOrd="1" destOrd="0" presId="urn:microsoft.com/office/officeart/2005/8/layout/process5"/>
    <dgm:cxn modelId="{526CC066-7DF5-D445-B663-8118E29B422D}" type="presOf" srcId="{986BAA81-E1A2-41BB-9F10-5B965FCF7447}" destId="{CADF582C-FBB5-D04E-BF13-46A86E380E3A}" srcOrd="0" destOrd="0" presId="urn:microsoft.com/office/officeart/2005/8/layout/process5"/>
    <dgm:cxn modelId="{691DD47C-2479-5F44-ADDE-F8DD0746A778}" type="presOf" srcId="{2F291E27-90F6-4740-9E6A-8B43AA5775D9}" destId="{C9E88BD2-CF42-D746-85B9-3891C471C785}" srcOrd="0" destOrd="0" presId="urn:microsoft.com/office/officeart/2005/8/layout/process5"/>
    <dgm:cxn modelId="{F18E4184-48FD-1144-97D5-40FD7FA18A6E}" type="presOf" srcId="{4BF9E6B6-6498-4001-9E62-BF5D57670DD8}" destId="{631AFFFF-840A-A249-9F93-19EFB093371E}" srcOrd="0" destOrd="0" presId="urn:microsoft.com/office/officeart/2005/8/layout/process5"/>
    <dgm:cxn modelId="{5853CC84-9ED1-0444-BC7D-487AF141121F}" type="presOf" srcId="{2BD6CF57-EF48-4085-A0E9-BE087346FE91}" destId="{9EC5DBE4-3612-164B-9697-2F0693D5EC98}" srcOrd="1" destOrd="0" presId="urn:microsoft.com/office/officeart/2005/8/layout/process5"/>
    <dgm:cxn modelId="{3386AFA4-BF91-7449-8032-71E7D3664D90}" type="presOf" srcId="{4ECFE05E-B3EC-40B8-97A9-573A62521A1E}" destId="{6AC6EAC3-77EB-B84D-BA10-1830DEFACDF6}" srcOrd="0" destOrd="0" presId="urn:microsoft.com/office/officeart/2005/8/layout/process5"/>
    <dgm:cxn modelId="{968E12B3-8B56-0C4A-AEBD-6DC08DB618DB}" type="presOf" srcId="{8FD161D0-8035-4499-A79B-52AE124CF0CC}" destId="{B95DEE3B-A767-564F-86C8-73C6A229DFE1}" srcOrd="1" destOrd="0" presId="urn:microsoft.com/office/officeart/2005/8/layout/process5"/>
    <dgm:cxn modelId="{E16668DC-51EE-41EF-A3D7-5919AA899CFE}" srcId="{7AEF41D0-6AA5-4CF7-BE22-84D720A86072}" destId="{4BF9E6B6-6498-4001-9E62-BF5D57670DD8}" srcOrd="0" destOrd="0" parTransId="{3C41803A-A07F-4C49-AE76-22D620577320}" sibTransId="{8FD161D0-8035-4499-A79B-52AE124CF0CC}"/>
    <dgm:cxn modelId="{C14A77F7-231E-1E4B-8BBE-4D14FB8A617D}" type="presOf" srcId="{2BD6CF57-EF48-4085-A0E9-BE087346FE91}" destId="{0C4A8B2F-98B0-D449-8123-B5F6F0305FE7}" srcOrd="0" destOrd="0" presId="urn:microsoft.com/office/officeart/2005/8/layout/process5"/>
    <dgm:cxn modelId="{6A273C37-4100-7447-A178-852048409299}" type="presParOf" srcId="{18613E77-C01D-2A4B-8E67-80DC2A45598A}" destId="{631AFFFF-840A-A249-9F93-19EFB093371E}" srcOrd="0" destOrd="0" presId="urn:microsoft.com/office/officeart/2005/8/layout/process5"/>
    <dgm:cxn modelId="{DC31A93B-513F-A746-BC25-354AD4A7A105}" type="presParOf" srcId="{18613E77-C01D-2A4B-8E67-80DC2A45598A}" destId="{15935297-CBB7-D747-A1BF-FFACE14DECF4}" srcOrd="1" destOrd="0" presId="urn:microsoft.com/office/officeart/2005/8/layout/process5"/>
    <dgm:cxn modelId="{9BDA41F4-A39E-4641-94A5-B7936CB17AF2}" type="presParOf" srcId="{15935297-CBB7-D747-A1BF-FFACE14DECF4}" destId="{B95DEE3B-A767-564F-86C8-73C6A229DFE1}" srcOrd="0" destOrd="0" presId="urn:microsoft.com/office/officeart/2005/8/layout/process5"/>
    <dgm:cxn modelId="{2F442A41-413C-A84D-B80B-7DCA9E26827A}" type="presParOf" srcId="{18613E77-C01D-2A4B-8E67-80DC2A45598A}" destId="{92490614-B835-5144-BF08-4E3D2E325C6C}" srcOrd="2" destOrd="0" presId="urn:microsoft.com/office/officeart/2005/8/layout/process5"/>
    <dgm:cxn modelId="{6509DF48-3AA8-8C40-BA6D-AAFEFE5AAE12}" type="presParOf" srcId="{18613E77-C01D-2A4B-8E67-80DC2A45598A}" destId="{0C4A8B2F-98B0-D449-8123-B5F6F0305FE7}" srcOrd="3" destOrd="0" presId="urn:microsoft.com/office/officeart/2005/8/layout/process5"/>
    <dgm:cxn modelId="{193D0C7B-0562-1341-ADD1-2E492D4AAA87}" type="presParOf" srcId="{0C4A8B2F-98B0-D449-8123-B5F6F0305FE7}" destId="{9EC5DBE4-3612-164B-9697-2F0693D5EC98}" srcOrd="0" destOrd="0" presId="urn:microsoft.com/office/officeart/2005/8/layout/process5"/>
    <dgm:cxn modelId="{FAC00C11-86DE-1D4E-8E4A-49E18A1A6EB7}" type="presParOf" srcId="{18613E77-C01D-2A4B-8E67-80DC2A45598A}" destId="{CADF582C-FBB5-D04E-BF13-46A86E380E3A}" srcOrd="4" destOrd="0" presId="urn:microsoft.com/office/officeart/2005/8/layout/process5"/>
    <dgm:cxn modelId="{CE3940CE-6281-0141-BECA-5A4BB2447226}" type="presParOf" srcId="{18613E77-C01D-2A4B-8E67-80DC2A45598A}" destId="{C9E88BD2-CF42-D746-85B9-3891C471C785}" srcOrd="5" destOrd="0" presId="urn:microsoft.com/office/officeart/2005/8/layout/process5"/>
    <dgm:cxn modelId="{44F9AC22-D166-B94E-88E3-698B96782727}" type="presParOf" srcId="{C9E88BD2-CF42-D746-85B9-3891C471C785}" destId="{C840C0C7-BD16-CD47-B550-3EC47E45F489}" srcOrd="0" destOrd="0" presId="urn:microsoft.com/office/officeart/2005/8/layout/process5"/>
    <dgm:cxn modelId="{6A9B49F3-5C7E-7C44-9A95-0D4775EBF122}" type="presParOf" srcId="{18613E77-C01D-2A4B-8E67-80DC2A45598A}" destId="{6AC6EAC3-77EB-B84D-BA10-1830DEFACDF6}" srcOrd="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CFDE318-7AB5-4F75-9111-F1AAC9DAA1DD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A2A2F01-9072-40EC-BC2D-BDA820E5199D}">
      <dgm:prSet/>
      <dgm:spPr/>
      <dgm:t>
        <a:bodyPr/>
        <a:lstStyle/>
        <a:p>
          <a:r>
            <a:rPr lang="en-US"/>
            <a:t>Contraindications</a:t>
          </a:r>
        </a:p>
      </dgm:t>
    </dgm:pt>
    <dgm:pt modelId="{823F5D93-265A-40E5-9342-6E5EE62A19C2}" type="parTrans" cxnId="{FE39E8E8-3E7B-4DC1-B9D3-3ACFF3042596}">
      <dgm:prSet/>
      <dgm:spPr/>
      <dgm:t>
        <a:bodyPr/>
        <a:lstStyle/>
        <a:p>
          <a:endParaRPr lang="en-US"/>
        </a:p>
      </dgm:t>
    </dgm:pt>
    <dgm:pt modelId="{FA732544-3B1F-4DFC-B0AF-43CD8BC93875}" type="sibTrans" cxnId="{FE39E8E8-3E7B-4DC1-B9D3-3ACFF3042596}">
      <dgm:prSet/>
      <dgm:spPr/>
      <dgm:t>
        <a:bodyPr/>
        <a:lstStyle/>
        <a:p>
          <a:endParaRPr lang="en-US"/>
        </a:p>
      </dgm:t>
    </dgm:pt>
    <dgm:pt modelId="{E4D852C9-5581-4240-A1EA-FDB08F8F1CA1}">
      <dgm:prSet/>
      <dgm:spPr/>
      <dgm:t>
        <a:bodyPr/>
        <a:lstStyle/>
        <a:p>
          <a:r>
            <a:rPr lang="en-US"/>
            <a:t>Pregnancy</a:t>
          </a:r>
        </a:p>
      </dgm:t>
    </dgm:pt>
    <dgm:pt modelId="{E68A36A1-6D00-40C6-9961-55EC5FD75680}" type="parTrans" cxnId="{5E4C1C14-312B-4DB7-A3A2-28557A4709C2}">
      <dgm:prSet/>
      <dgm:spPr/>
      <dgm:t>
        <a:bodyPr/>
        <a:lstStyle/>
        <a:p>
          <a:endParaRPr lang="en-US"/>
        </a:p>
      </dgm:t>
    </dgm:pt>
    <dgm:pt modelId="{FFADF96F-F9A5-4553-AFBF-A0D34D0F0E08}" type="sibTrans" cxnId="{5E4C1C14-312B-4DB7-A3A2-28557A4709C2}">
      <dgm:prSet/>
      <dgm:spPr/>
      <dgm:t>
        <a:bodyPr/>
        <a:lstStyle/>
        <a:p>
          <a:endParaRPr lang="en-US"/>
        </a:p>
      </dgm:t>
    </dgm:pt>
    <dgm:pt modelId="{6272E186-C1AB-463B-8912-74271FFD7275}">
      <dgm:prSet/>
      <dgm:spPr/>
      <dgm:t>
        <a:bodyPr/>
        <a:lstStyle/>
        <a:p>
          <a:r>
            <a:rPr lang="en-US"/>
            <a:t>Glaucoma </a:t>
          </a:r>
        </a:p>
      </dgm:t>
    </dgm:pt>
    <dgm:pt modelId="{5E5A2BAF-6205-46A4-970C-98A1ABD90B53}" type="parTrans" cxnId="{C6CDA54E-D9B2-4378-8351-8AD2EDB71DFB}">
      <dgm:prSet/>
      <dgm:spPr/>
      <dgm:t>
        <a:bodyPr/>
        <a:lstStyle/>
        <a:p>
          <a:endParaRPr lang="en-US"/>
        </a:p>
      </dgm:t>
    </dgm:pt>
    <dgm:pt modelId="{CA468764-1D6E-4757-9885-886B2F37B419}" type="sibTrans" cxnId="{C6CDA54E-D9B2-4378-8351-8AD2EDB71DFB}">
      <dgm:prSet/>
      <dgm:spPr/>
      <dgm:t>
        <a:bodyPr/>
        <a:lstStyle/>
        <a:p>
          <a:endParaRPr lang="en-US"/>
        </a:p>
      </dgm:t>
    </dgm:pt>
    <dgm:pt modelId="{93218E18-DB59-42CD-A788-0AB2219F3069}">
      <dgm:prSet/>
      <dgm:spPr/>
      <dgm:t>
        <a:bodyPr/>
        <a:lstStyle/>
        <a:p>
          <a:r>
            <a:rPr lang="en-US"/>
            <a:t>MAOI use withing the last 14 days</a:t>
          </a:r>
        </a:p>
      </dgm:t>
    </dgm:pt>
    <dgm:pt modelId="{D734D9D2-D07A-4980-AEC7-6F889FC15D52}" type="parTrans" cxnId="{B10C8290-952E-4E8A-B63B-0E24203FC561}">
      <dgm:prSet/>
      <dgm:spPr/>
      <dgm:t>
        <a:bodyPr/>
        <a:lstStyle/>
        <a:p>
          <a:endParaRPr lang="en-US"/>
        </a:p>
      </dgm:t>
    </dgm:pt>
    <dgm:pt modelId="{DA364701-0E7F-460C-9AB9-7B7AAEF33309}" type="sibTrans" cxnId="{B10C8290-952E-4E8A-B63B-0E24203FC561}">
      <dgm:prSet/>
      <dgm:spPr/>
      <dgm:t>
        <a:bodyPr/>
        <a:lstStyle/>
        <a:p>
          <a:endParaRPr lang="en-US"/>
        </a:p>
      </dgm:t>
    </dgm:pt>
    <dgm:pt modelId="{271C39A6-FDD0-6942-9BE3-964B5CD7EC97}" type="pres">
      <dgm:prSet presAssocID="{ACFDE318-7AB5-4F75-9111-F1AAC9DAA1DD}" presName="linear" presStyleCnt="0">
        <dgm:presLayoutVars>
          <dgm:animLvl val="lvl"/>
          <dgm:resizeHandles val="exact"/>
        </dgm:presLayoutVars>
      </dgm:prSet>
      <dgm:spPr/>
    </dgm:pt>
    <dgm:pt modelId="{FEFB068D-5299-9441-940C-24792197696C}" type="pres">
      <dgm:prSet presAssocID="{EA2A2F01-9072-40EC-BC2D-BDA820E5199D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12E604E-B78F-6443-9275-4AA96638B9DE}" type="pres">
      <dgm:prSet presAssocID="{FA732544-3B1F-4DFC-B0AF-43CD8BC93875}" presName="spacer" presStyleCnt="0"/>
      <dgm:spPr/>
    </dgm:pt>
    <dgm:pt modelId="{6FED7CB2-94FF-8C49-8CC9-BB89BEB20888}" type="pres">
      <dgm:prSet presAssocID="{E4D852C9-5581-4240-A1EA-FDB08F8F1CA1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D8A20F9-E272-A849-985D-E37FCD37A65A}" type="pres">
      <dgm:prSet presAssocID="{FFADF96F-F9A5-4553-AFBF-A0D34D0F0E08}" presName="spacer" presStyleCnt="0"/>
      <dgm:spPr/>
    </dgm:pt>
    <dgm:pt modelId="{2FF66552-E6A1-3C4E-BF8A-D427398FD5C9}" type="pres">
      <dgm:prSet presAssocID="{6272E186-C1AB-463B-8912-74271FFD7275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1FC63EF-8B72-1B44-8A50-65A670739FD8}" type="pres">
      <dgm:prSet presAssocID="{CA468764-1D6E-4757-9885-886B2F37B419}" presName="spacer" presStyleCnt="0"/>
      <dgm:spPr/>
    </dgm:pt>
    <dgm:pt modelId="{B5CA8429-EAFB-6941-B30C-5E14026F8D16}" type="pres">
      <dgm:prSet presAssocID="{93218E18-DB59-42CD-A788-0AB2219F3069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F80C0909-6915-814B-BF67-473653BB9250}" type="presOf" srcId="{ACFDE318-7AB5-4F75-9111-F1AAC9DAA1DD}" destId="{271C39A6-FDD0-6942-9BE3-964B5CD7EC97}" srcOrd="0" destOrd="0" presId="urn:microsoft.com/office/officeart/2005/8/layout/vList2"/>
    <dgm:cxn modelId="{DA05D312-C00F-3943-9E2D-3D4DE5CD0C2F}" type="presOf" srcId="{EA2A2F01-9072-40EC-BC2D-BDA820E5199D}" destId="{FEFB068D-5299-9441-940C-24792197696C}" srcOrd="0" destOrd="0" presId="urn:microsoft.com/office/officeart/2005/8/layout/vList2"/>
    <dgm:cxn modelId="{5E4C1C14-312B-4DB7-A3A2-28557A4709C2}" srcId="{ACFDE318-7AB5-4F75-9111-F1AAC9DAA1DD}" destId="{E4D852C9-5581-4240-A1EA-FDB08F8F1CA1}" srcOrd="1" destOrd="0" parTransId="{E68A36A1-6D00-40C6-9961-55EC5FD75680}" sibTransId="{FFADF96F-F9A5-4553-AFBF-A0D34D0F0E08}"/>
    <dgm:cxn modelId="{54684432-8190-5D47-A3D9-9DDFCF89F98F}" type="presOf" srcId="{E4D852C9-5581-4240-A1EA-FDB08F8F1CA1}" destId="{6FED7CB2-94FF-8C49-8CC9-BB89BEB20888}" srcOrd="0" destOrd="0" presId="urn:microsoft.com/office/officeart/2005/8/layout/vList2"/>
    <dgm:cxn modelId="{C6CDA54E-D9B2-4378-8351-8AD2EDB71DFB}" srcId="{ACFDE318-7AB5-4F75-9111-F1AAC9DAA1DD}" destId="{6272E186-C1AB-463B-8912-74271FFD7275}" srcOrd="2" destOrd="0" parTransId="{5E5A2BAF-6205-46A4-970C-98A1ABD90B53}" sibTransId="{CA468764-1D6E-4757-9885-886B2F37B419}"/>
    <dgm:cxn modelId="{E2FB4955-2E8A-7444-99CC-F5210066EE3C}" type="presOf" srcId="{6272E186-C1AB-463B-8912-74271FFD7275}" destId="{2FF66552-E6A1-3C4E-BF8A-D427398FD5C9}" srcOrd="0" destOrd="0" presId="urn:microsoft.com/office/officeart/2005/8/layout/vList2"/>
    <dgm:cxn modelId="{8F8EE761-F2B1-4B4F-825B-FAB87C9FAF7F}" type="presOf" srcId="{93218E18-DB59-42CD-A788-0AB2219F3069}" destId="{B5CA8429-EAFB-6941-B30C-5E14026F8D16}" srcOrd="0" destOrd="0" presId="urn:microsoft.com/office/officeart/2005/8/layout/vList2"/>
    <dgm:cxn modelId="{B10C8290-952E-4E8A-B63B-0E24203FC561}" srcId="{ACFDE318-7AB5-4F75-9111-F1AAC9DAA1DD}" destId="{93218E18-DB59-42CD-A788-0AB2219F3069}" srcOrd="3" destOrd="0" parTransId="{D734D9D2-D07A-4980-AEC7-6F889FC15D52}" sibTransId="{DA364701-0E7F-460C-9AB9-7B7AAEF33309}"/>
    <dgm:cxn modelId="{FE39E8E8-3E7B-4DC1-B9D3-3ACFF3042596}" srcId="{ACFDE318-7AB5-4F75-9111-F1AAC9DAA1DD}" destId="{EA2A2F01-9072-40EC-BC2D-BDA820E5199D}" srcOrd="0" destOrd="0" parTransId="{823F5D93-265A-40E5-9342-6E5EE62A19C2}" sibTransId="{FA732544-3B1F-4DFC-B0AF-43CD8BC93875}"/>
    <dgm:cxn modelId="{5D6F85F6-C9D5-F141-9F24-3D498CADD3DD}" type="presParOf" srcId="{271C39A6-FDD0-6942-9BE3-964B5CD7EC97}" destId="{FEFB068D-5299-9441-940C-24792197696C}" srcOrd="0" destOrd="0" presId="urn:microsoft.com/office/officeart/2005/8/layout/vList2"/>
    <dgm:cxn modelId="{12822A29-05A8-6E4A-9E0F-73DF69CD8436}" type="presParOf" srcId="{271C39A6-FDD0-6942-9BE3-964B5CD7EC97}" destId="{E12E604E-B78F-6443-9275-4AA96638B9DE}" srcOrd="1" destOrd="0" presId="urn:microsoft.com/office/officeart/2005/8/layout/vList2"/>
    <dgm:cxn modelId="{9A7B5FB9-4682-9B44-9C92-6A25B89D8739}" type="presParOf" srcId="{271C39A6-FDD0-6942-9BE3-964B5CD7EC97}" destId="{6FED7CB2-94FF-8C49-8CC9-BB89BEB20888}" srcOrd="2" destOrd="0" presId="urn:microsoft.com/office/officeart/2005/8/layout/vList2"/>
    <dgm:cxn modelId="{F7B8AD7D-0346-3940-A4C0-3B2523AD9186}" type="presParOf" srcId="{271C39A6-FDD0-6942-9BE3-964B5CD7EC97}" destId="{CD8A20F9-E272-A849-985D-E37FCD37A65A}" srcOrd="3" destOrd="0" presId="urn:microsoft.com/office/officeart/2005/8/layout/vList2"/>
    <dgm:cxn modelId="{AAF9197E-D64B-D44E-927A-285A0B4C594E}" type="presParOf" srcId="{271C39A6-FDD0-6942-9BE3-964B5CD7EC97}" destId="{2FF66552-E6A1-3C4E-BF8A-D427398FD5C9}" srcOrd="4" destOrd="0" presId="urn:microsoft.com/office/officeart/2005/8/layout/vList2"/>
    <dgm:cxn modelId="{7ADB5702-C1CB-0040-8953-411DFCCDAA28}" type="presParOf" srcId="{271C39A6-FDD0-6942-9BE3-964B5CD7EC97}" destId="{D1FC63EF-8B72-1B44-8A50-65A670739FD8}" srcOrd="5" destOrd="0" presId="urn:microsoft.com/office/officeart/2005/8/layout/vList2"/>
    <dgm:cxn modelId="{4424BFAA-0C22-9F4C-80E9-37F82EF24BF1}" type="presParOf" srcId="{271C39A6-FDD0-6942-9BE3-964B5CD7EC97}" destId="{B5CA8429-EAFB-6941-B30C-5E14026F8D16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518B5D43-19CE-4A11-9AA1-4FF75004F127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F1841A3-3946-4DCA-9D92-01CD2FF13A4D}">
      <dgm:prSet/>
      <dgm:spPr/>
      <dgm:t>
        <a:bodyPr/>
        <a:lstStyle/>
        <a:p>
          <a:r>
            <a:rPr lang="en-US"/>
            <a:t>Precautions </a:t>
          </a:r>
        </a:p>
      </dgm:t>
    </dgm:pt>
    <dgm:pt modelId="{2E846A57-D519-44C8-9F7B-1FAAE213315F}" type="parTrans" cxnId="{C29A9760-C407-45D0-B3AD-F5EC010DB1D9}">
      <dgm:prSet/>
      <dgm:spPr/>
      <dgm:t>
        <a:bodyPr/>
        <a:lstStyle/>
        <a:p>
          <a:endParaRPr lang="en-US"/>
        </a:p>
      </dgm:t>
    </dgm:pt>
    <dgm:pt modelId="{30EBBB4B-6384-432A-812A-292E1730FE74}" type="sibTrans" cxnId="{C29A9760-C407-45D0-B3AD-F5EC010DB1D9}">
      <dgm:prSet/>
      <dgm:spPr/>
      <dgm:t>
        <a:bodyPr/>
        <a:lstStyle/>
        <a:p>
          <a:endParaRPr lang="en-US"/>
        </a:p>
      </dgm:t>
    </dgm:pt>
    <dgm:pt modelId="{8A92D580-D018-4842-AE25-620820D7B738}">
      <dgm:prSet/>
      <dgm:spPr/>
      <dgm:t>
        <a:bodyPr/>
        <a:lstStyle/>
        <a:p>
          <a:r>
            <a:rPr lang="en-US"/>
            <a:t>Fetal Toxicity </a:t>
          </a:r>
        </a:p>
      </dgm:t>
    </dgm:pt>
    <dgm:pt modelId="{582B8D90-EAA5-4865-9624-121B6B2115FC}" type="parTrans" cxnId="{D751E857-34FE-4CE8-994D-08A71F25DA70}">
      <dgm:prSet/>
      <dgm:spPr/>
      <dgm:t>
        <a:bodyPr/>
        <a:lstStyle/>
        <a:p>
          <a:endParaRPr lang="en-US"/>
        </a:p>
      </dgm:t>
    </dgm:pt>
    <dgm:pt modelId="{33351711-7094-4666-A3CD-4E58CB081BEB}" type="sibTrans" cxnId="{D751E857-34FE-4CE8-994D-08A71F25DA70}">
      <dgm:prSet/>
      <dgm:spPr/>
      <dgm:t>
        <a:bodyPr/>
        <a:lstStyle/>
        <a:p>
          <a:endParaRPr lang="en-US"/>
        </a:p>
      </dgm:t>
    </dgm:pt>
    <dgm:pt modelId="{F9B05761-52B7-40ED-ABA9-04ED905F4867}">
      <dgm:prSet/>
      <dgm:spPr/>
      <dgm:t>
        <a:bodyPr/>
        <a:lstStyle/>
        <a:p>
          <a:r>
            <a:rPr lang="en-US"/>
            <a:t>Increased heart rate and blood pressure</a:t>
          </a:r>
        </a:p>
      </dgm:t>
    </dgm:pt>
    <dgm:pt modelId="{F93AA691-372F-46F3-B94A-09139D5D757A}" type="parTrans" cxnId="{68BD2CBD-CFB5-43C4-BAC1-86D143CBFFE8}">
      <dgm:prSet/>
      <dgm:spPr/>
      <dgm:t>
        <a:bodyPr/>
        <a:lstStyle/>
        <a:p>
          <a:endParaRPr lang="en-US"/>
        </a:p>
      </dgm:t>
    </dgm:pt>
    <dgm:pt modelId="{0CA536ED-A785-4805-8A48-C244019393D3}" type="sibTrans" cxnId="{68BD2CBD-CFB5-43C4-BAC1-86D143CBFFE8}">
      <dgm:prSet/>
      <dgm:spPr/>
      <dgm:t>
        <a:bodyPr/>
        <a:lstStyle/>
        <a:p>
          <a:endParaRPr lang="en-US"/>
        </a:p>
      </dgm:t>
    </dgm:pt>
    <dgm:pt modelId="{2C6E6B68-AF1B-4C06-B8C4-9AF66D7B1072}">
      <dgm:prSet/>
      <dgm:spPr/>
      <dgm:t>
        <a:bodyPr/>
        <a:lstStyle/>
        <a:p>
          <a:r>
            <a:rPr lang="en-US"/>
            <a:t>Increased insomnia </a:t>
          </a:r>
        </a:p>
      </dgm:t>
    </dgm:pt>
    <dgm:pt modelId="{A2217C23-5F02-4969-B6F6-77AF33D95474}" type="parTrans" cxnId="{11501E55-1309-4649-87BC-8FCFE5855BD5}">
      <dgm:prSet/>
      <dgm:spPr/>
      <dgm:t>
        <a:bodyPr/>
        <a:lstStyle/>
        <a:p>
          <a:endParaRPr lang="en-US"/>
        </a:p>
      </dgm:t>
    </dgm:pt>
    <dgm:pt modelId="{95B319CC-039C-4EFF-B5C5-2CF8FB237169}" type="sibTrans" cxnId="{11501E55-1309-4649-87BC-8FCFE5855BD5}">
      <dgm:prSet/>
      <dgm:spPr/>
      <dgm:t>
        <a:bodyPr/>
        <a:lstStyle/>
        <a:p>
          <a:endParaRPr lang="en-US"/>
        </a:p>
      </dgm:t>
    </dgm:pt>
    <dgm:pt modelId="{CC10CFCE-489F-428C-917D-784D9DFED642}">
      <dgm:prSet/>
      <dgm:spPr/>
      <dgm:t>
        <a:bodyPr/>
        <a:lstStyle/>
        <a:p>
          <a:r>
            <a:rPr lang="en-US"/>
            <a:t>Hepatic impairment </a:t>
          </a:r>
        </a:p>
      </dgm:t>
    </dgm:pt>
    <dgm:pt modelId="{08D18A51-F18A-4733-B4E5-B7DFF9BA15FB}" type="parTrans" cxnId="{365DB38F-7600-45F2-9A4B-D5BC3F1E5F8F}">
      <dgm:prSet/>
      <dgm:spPr/>
      <dgm:t>
        <a:bodyPr/>
        <a:lstStyle/>
        <a:p>
          <a:endParaRPr lang="en-US"/>
        </a:p>
      </dgm:t>
    </dgm:pt>
    <dgm:pt modelId="{6A019B9D-DD1F-402A-8BC8-608D0C8E197E}" type="sibTrans" cxnId="{365DB38F-7600-45F2-9A4B-D5BC3F1E5F8F}">
      <dgm:prSet/>
      <dgm:spPr/>
      <dgm:t>
        <a:bodyPr/>
        <a:lstStyle/>
        <a:p>
          <a:endParaRPr lang="en-US"/>
        </a:p>
      </dgm:t>
    </dgm:pt>
    <dgm:pt modelId="{FEC68EEB-BEEB-C94F-B0A3-27B841522407}" type="pres">
      <dgm:prSet presAssocID="{518B5D43-19CE-4A11-9AA1-4FF75004F127}" presName="linear" presStyleCnt="0">
        <dgm:presLayoutVars>
          <dgm:dir/>
          <dgm:animLvl val="lvl"/>
          <dgm:resizeHandles val="exact"/>
        </dgm:presLayoutVars>
      </dgm:prSet>
      <dgm:spPr/>
    </dgm:pt>
    <dgm:pt modelId="{0977C4D2-DBC3-4F4B-B440-7703B9E8CAA1}" type="pres">
      <dgm:prSet presAssocID="{AF1841A3-3946-4DCA-9D92-01CD2FF13A4D}" presName="parentLin" presStyleCnt="0"/>
      <dgm:spPr/>
    </dgm:pt>
    <dgm:pt modelId="{24D7C065-2529-6B40-9DF6-1E8F72E65AE0}" type="pres">
      <dgm:prSet presAssocID="{AF1841A3-3946-4DCA-9D92-01CD2FF13A4D}" presName="parentLeftMargin" presStyleLbl="node1" presStyleIdx="0" presStyleCnt="5"/>
      <dgm:spPr/>
    </dgm:pt>
    <dgm:pt modelId="{86BD369E-0762-2D48-9B99-6EC80E507F76}" type="pres">
      <dgm:prSet presAssocID="{AF1841A3-3946-4DCA-9D92-01CD2FF13A4D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2A2C7F50-676C-A440-83EB-361C7ACE81D5}" type="pres">
      <dgm:prSet presAssocID="{AF1841A3-3946-4DCA-9D92-01CD2FF13A4D}" presName="negativeSpace" presStyleCnt="0"/>
      <dgm:spPr/>
    </dgm:pt>
    <dgm:pt modelId="{CAFB7EDD-5EDC-0947-87BA-0033FBE5AF67}" type="pres">
      <dgm:prSet presAssocID="{AF1841A3-3946-4DCA-9D92-01CD2FF13A4D}" presName="childText" presStyleLbl="conFgAcc1" presStyleIdx="0" presStyleCnt="5">
        <dgm:presLayoutVars>
          <dgm:bulletEnabled val="1"/>
        </dgm:presLayoutVars>
      </dgm:prSet>
      <dgm:spPr/>
    </dgm:pt>
    <dgm:pt modelId="{5DB5C9B7-2C13-E144-95FE-FE3289E8C03F}" type="pres">
      <dgm:prSet presAssocID="{30EBBB4B-6384-432A-812A-292E1730FE74}" presName="spaceBetweenRectangles" presStyleCnt="0"/>
      <dgm:spPr/>
    </dgm:pt>
    <dgm:pt modelId="{28E31900-EF02-B546-8721-DBCF72DC1A71}" type="pres">
      <dgm:prSet presAssocID="{8A92D580-D018-4842-AE25-620820D7B738}" presName="parentLin" presStyleCnt="0"/>
      <dgm:spPr/>
    </dgm:pt>
    <dgm:pt modelId="{808E346B-1DC4-1D45-A498-612E799CC403}" type="pres">
      <dgm:prSet presAssocID="{8A92D580-D018-4842-AE25-620820D7B738}" presName="parentLeftMargin" presStyleLbl="node1" presStyleIdx="0" presStyleCnt="5"/>
      <dgm:spPr/>
    </dgm:pt>
    <dgm:pt modelId="{7728F48E-F65B-E942-9F0D-68921BF7916E}" type="pres">
      <dgm:prSet presAssocID="{8A92D580-D018-4842-AE25-620820D7B738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629CB4AA-05DD-6440-9987-BC6B6419E7D3}" type="pres">
      <dgm:prSet presAssocID="{8A92D580-D018-4842-AE25-620820D7B738}" presName="negativeSpace" presStyleCnt="0"/>
      <dgm:spPr/>
    </dgm:pt>
    <dgm:pt modelId="{AEF210A6-3E24-CA41-89DE-83ECEA5DC9BC}" type="pres">
      <dgm:prSet presAssocID="{8A92D580-D018-4842-AE25-620820D7B738}" presName="childText" presStyleLbl="conFgAcc1" presStyleIdx="1" presStyleCnt="5">
        <dgm:presLayoutVars>
          <dgm:bulletEnabled val="1"/>
        </dgm:presLayoutVars>
      </dgm:prSet>
      <dgm:spPr/>
    </dgm:pt>
    <dgm:pt modelId="{C9C04814-D164-DD41-9B05-FA5E996B4C95}" type="pres">
      <dgm:prSet presAssocID="{33351711-7094-4666-A3CD-4E58CB081BEB}" presName="spaceBetweenRectangles" presStyleCnt="0"/>
      <dgm:spPr/>
    </dgm:pt>
    <dgm:pt modelId="{2F284BA4-BD33-774D-B98B-72F33B76F337}" type="pres">
      <dgm:prSet presAssocID="{F9B05761-52B7-40ED-ABA9-04ED905F4867}" presName="parentLin" presStyleCnt="0"/>
      <dgm:spPr/>
    </dgm:pt>
    <dgm:pt modelId="{2AB9584D-CD94-0C42-85DD-D5B0E23E13D3}" type="pres">
      <dgm:prSet presAssocID="{F9B05761-52B7-40ED-ABA9-04ED905F4867}" presName="parentLeftMargin" presStyleLbl="node1" presStyleIdx="1" presStyleCnt="5"/>
      <dgm:spPr/>
    </dgm:pt>
    <dgm:pt modelId="{A04C9B2D-5C8B-C842-9000-C2F2291F045D}" type="pres">
      <dgm:prSet presAssocID="{F9B05761-52B7-40ED-ABA9-04ED905F4867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EED2E9E1-6DD1-0E42-ACDE-9A12DA2C9B03}" type="pres">
      <dgm:prSet presAssocID="{F9B05761-52B7-40ED-ABA9-04ED905F4867}" presName="negativeSpace" presStyleCnt="0"/>
      <dgm:spPr/>
    </dgm:pt>
    <dgm:pt modelId="{B05E7D16-6046-B546-8DE3-01540C6D3193}" type="pres">
      <dgm:prSet presAssocID="{F9B05761-52B7-40ED-ABA9-04ED905F4867}" presName="childText" presStyleLbl="conFgAcc1" presStyleIdx="2" presStyleCnt="5">
        <dgm:presLayoutVars>
          <dgm:bulletEnabled val="1"/>
        </dgm:presLayoutVars>
      </dgm:prSet>
      <dgm:spPr/>
    </dgm:pt>
    <dgm:pt modelId="{C50E51C4-6160-C248-9B2E-D38F6F44E7F3}" type="pres">
      <dgm:prSet presAssocID="{0CA536ED-A785-4805-8A48-C244019393D3}" presName="spaceBetweenRectangles" presStyleCnt="0"/>
      <dgm:spPr/>
    </dgm:pt>
    <dgm:pt modelId="{C65C5E5F-D26E-544A-8213-048206FC0E28}" type="pres">
      <dgm:prSet presAssocID="{2C6E6B68-AF1B-4C06-B8C4-9AF66D7B1072}" presName="parentLin" presStyleCnt="0"/>
      <dgm:spPr/>
    </dgm:pt>
    <dgm:pt modelId="{4733D7FB-6DC5-434C-8B94-07E63670F92C}" type="pres">
      <dgm:prSet presAssocID="{2C6E6B68-AF1B-4C06-B8C4-9AF66D7B1072}" presName="parentLeftMargin" presStyleLbl="node1" presStyleIdx="2" presStyleCnt="5"/>
      <dgm:spPr/>
    </dgm:pt>
    <dgm:pt modelId="{B91CA6CB-13E7-844C-B7CF-2224E9281953}" type="pres">
      <dgm:prSet presAssocID="{2C6E6B68-AF1B-4C06-B8C4-9AF66D7B1072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194803E9-6BC2-B448-8C4D-A301D97DD527}" type="pres">
      <dgm:prSet presAssocID="{2C6E6B68-AF1B-4C06-B8C4-9AF66D7B1072}" presName="negativeSpace" presStyleCnt="0"/>
      <dgm:spPr/>
    </dgm:pt>
    <dgm:pt modelId="{F7E1FCA1-85E7-FE4E-A63F-AB6B8EBEFAB1}" type="pres">
      <dgm:prSet presAssocID="{2C6E6B68-AF1B-4C06-B8C4-9AF66D7B1072}" presName="childText" presStyleLbl="conFgAcc1" presStyleIdx="3" presStyleCnt="5">
        <dgm:presLayoutVars>
          <dgm:bulletEnabled val="1"/>
        </dgm:presLayoutVars>
      </dgm:prSet>
      <dgm:spPr/>
    </dgm:pt>
    <dgm:pt modelId="{EBC5B3BC-CC0A-D34E-B9E9-EE923FF9DF42}" type="pres">
      <dgm:prSet presAssocID="{95B319CC-039C-4EFF-B5C5-2CF8FB237169}" presName="spaceBetweenRectangles" presStyleCnt="0"/>
      <dgm:spPr/>
    </dgm:pt>
    <dgm:pt modelId="{58349570-09FC-FC44-808D-629AF7C9C86B}" type="pres">
      <dgm:prSet presAssocID="{CC10CFCE-489F-428C-917D-784D9DFED642}" presName="parentLin" presStyleCnt="0"/>
      <dgm:spPr/>
    </dgm:pt>
    <dgm:pt modelId="{70D5CE65-4F66-2A41-A64E-4CA12A6E149D}" type="pres">
      <dgm:prSet presAssocID="{CC10CFCE-489F-428C-917D-784D9DFED642}" presName="parentLeftMargin" presStyleLbl="node1" presStyleIdx="3" presStyleCnt="5"/>
      <dgm:spPr/>
    </dgm:pt>
    <dgm:pt modelId="{47BCCA25-D2F1-9B4B-BAE4-8069DF4B5F8A}" type="pres">
      <dgm:prSet presAssocID="{CC10CFCE-489F-428C-917D-784D9DFED642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235ADF12-E167-9D49-8000-19D1BDFE72FC}" type="pres">
      <dgm:prSet presAssocID="{CC10CFCE-489F-428C-917D-784D9DFED642}" presName="negativeSpace" presStyleCnt="0"/>
      <dgm:spPr/>
    </dgm:pt>
    <dgm:pt modelId="{D31BADBA-948D-1441-BD37-C184303450C2}" type="pres">
      <dgm:prSet presAssocID="{CC10CFCE-489F-428C-917D-784D9DFED642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F46F204A-13CB-CF48-8CCC-6EF3EE2CB303}" type="presOf" srcId="{AF1841A3-3946-4DCA-9D92-01CD2FF13A4D}" destId="{86BD369E-0762-2D48-9B99-6EC80E507F76}" srcOrd="1" destOrd="0" presId="urn:microsoft.com/office/officeart/2005/8/layout/list1"/>
    <dgm:cxn modelId="{11501E55-1309-4649-87BC-8FCFE5855BD5}" srcId="{518B5D43-19CE-4A11-9AA1-4FF75004F127}" destId="{2C6E6B68-AF1B-4C06-B8C4-9AF66D7B1072}" srcOrd="3" destOrd="0" parTransId="{A2217C23-5F02-4969-B6F6-77AF33D95474}" sibTransId="{95B319CC-039C-4EFF-B5C5-2CF8FB237169}"/>
    <dgm:cxn modelId="{D751E857-34FE-4CE8-994D-08A71F25DA70}" srcId="{518B5D43-19CE-4A11-9AA1-4FF75004F127}" destId="{8A92D580-D018-4842-AE25-620820D7B738}" srcOrd="1" destOrd="0" parTransId="{582B8D90-EAA5-4865-9624-121B6B2115FC}" sibTransId="{33351711-7094-4666-A3CD-4E58CB081BEB}"/>
    <dgm:cxn modelId="{C29A9760-C407-45D0-B3AD-F5EC010DB1D9}" srcId="{518B5D43-19CE-4A11-9AA1-4FF75004F127}" destId="{AF1841A3-3946-4DCA-9D92-01CD2FF13A4D}" srcOrd="0" destOrd="0" parTransId="{2E846A57-D519-44C8-9F7B-1FAAE213315F}" sibTransId="{30EBBB4B-6384-432A-812A-292E1730FE74}"/>
    <dgm:cxn modelId="{F9498E6F-8D2D-C644-B18F-6A32FE28722D}" type="presOf" srcId="{AF1841A3-3946-4DCA-9D92-01CD2FF13A4D}" destId="{24D7C065-2529-6B40-9DF6-1E8F72E65AE0}" srcOrd="0" destOrd="0" presId="urn:microsoft.com/office/officeart/2005/8/layout/list1"/>
    <dgm:cxn modelId="{40E55A7F-E2FB-BB4E-A5DB-2363BD0E8172}" type="presOf" srcId="{2C6E6B68-AF1B-4C06-B8C4-9AF66D7B1072}" destId="{4733D7FB-6DC5-434C-8B94-07E63670F92C}" srcOrd="0" destOrd="0" presId="urn:microsoft.com/office/officeart/2005/8/layout/list1"/>
    <dgm:cxn modelId="{365DB38F-7600-45F2-9A4B-D5BC3F1E5F8F}" srcId="{518B5D43-19CE-4A11-9AA1-4FF75004F127}" destId="{CC10CFCE-489F-428C-917D-784D9DFED642}" srcOrd="4" destOrd="0" parTransId="{08D18A51-F18A-4733-B4E5-B7DFF9BA15FB}" sibTransId="{6A019B9D-DD1F-402A-8BC8-608D0C8E197E}"/>
    <dgm:cxn modelId="{A642FD9F-5C7B-1943-AAC5-96B064408427}" type="presOf" srcId="{CC10CFCE-489F-428C-917D-784D9DFED642}" destId="{47BCCA25-D2F1-9B4B-BAE4-8069DF4B5F8A}" srcOrd="1" destOrd="0" presId="urn:microsoft.com/office/officeart/2005/8/layout/list1"/>
    <dgm:cxn modelId="{68BD2CBD-CFB5-43C4-BAC1-86D143CBFFE8}" srcId="{518B5D43-19CE-4A11-9AA1-4FF75004F127}" destId="{F9B05761-52B7-40ED-ABA9-04ED905F4867}" srcOrd="2" destOrd="0" parTransId="{F93AA691-372F-46F3-B94A-09139D5D757A}" sibTransId="{0CA536ED-A785-4805-8A48-C244019393D3}"/>
    <dgm:cxn modelId="{FC8D45C3-B74D-4147-AF04-7B791009B27E}" type="presOf" srcId="{518B5D43-19CE-4A11-9AA1-4FF75004F127}" destId="{FEC68EEB-BEEB-C94F-B0A3-27B841522407}" srcOrd="0" destOrd="0" presId="urn:microsoft.com/office/officeart/2005/8/layout/list1"/>
    <dgm:cxn modelId="{5BE4F3C6-E274-8745-A3B1-A612839C9C2F}" type="presOf" srcId="{8A92D580-D018-4842-AE25-620820D7B738}" destId="{7728F48E-F65B-E942-9F0D-68921BF7916E}" srcOrd="1" destOrd="0" presId="urn:microsoft.com/office/officeart/2005/8/layout/list1"/>
    <dgm:cxn modelId="{C87BD4CF-6E5E-584E-87E0-08F12C318A12}" type="presOf" srcId="{F9B05761-52B7-40ED-ABA9-04ED905F4867}" destId="{A04C9B2D-5C8B-C842-9000-C2F2291F045D}" srcOrd="1" destOrd="0" presId="urn:microsoft.com/office/officeart/2005/8/layout/list1"/>
    <dgm:cxn modelId="{80E987D1-D95B-8C47-9414-F3391624DDB2}" type="presOf" srcId="{8A92D580-D018-4842-AE25-620820D7B738}" destId="{808E346B-1DC4-1D45-A498-612E799CC403}" srcOrd="0" destOrd="0" presId="urn:microsoft.com/office/officeart/2005/8/layout/list1"/>
    <dgm:cxn modelId="{5DA6E2DF-1154-344C-83AA-4DC7F42D9DEF}" type="presOf" srcId="{F9B05761-52B7-40ED-ABA9-04ED905F4867}" destId="{2AB9584D-CD94-0C42-85DD-D5B0E23E13D3}" srcOrd="0" destOrd="0" presId="urn:microsoft.com/office/officeart/2005/8/layout/list1"/>
    <dgm:cxn modelId="{598B77E2-8839-5448-B7DF-00CE97FD673F}" type="presOf" srcId="{2C6E6B68-AF1B-4C06-B8C4-9AF66D7B1072}" destId="{B91CA6CB-13E7-844C-B7CF-2224E9281953}" srcOrd="1" destOrd="0" presId="urn:microsoft.com/office/officeart/2005/8/layout/list1"/>
    <dgm:cxn modelId="{3BF864EB-5062-2040-B405-B6CC8AF2AD81}" type="presOf" srcId="{CC10CFCE-489F-428C-917D-784D9DFED642}" destId="{70D5CE65-4F66-2A41-A64E-4CA12A6E149D}" srcOrd="0" destOrd="0" presId="urn:microsoft.com/office/officeart/2005/8/layout/list1"/>
    <dgm:cxn modelId="{2AD7C9F0-417E-FF4B-A318-61055FF606D9}" type="presParOf" srcId="{FEC68EEB-BEEB-C94F-B0A3-27B841522407}" destId="{0977C4D2-DBC3-4F4B-B440-7703B9E8CAA1}" srcOrd="0" destOrd="0" presId="urn:microsoft.com/office/officeart/2005/8/layout/list1"/>
    <dgm:cxn modelId="{82244611-3FB2-2244-B7D9-91EFE8217465}" type="presParOf" srcId="{0977C4D2-DBC3-4F4B-B440-7703B9E8CAA1}" destId="{24D7C065-2529-6B40-9DF6-1E8F72E65AE0}" srcOrd="0" destOrd="0" presId="urn:microsoft.com/office/officeart/2005/8/layout/list1"/>
    <dgm:cxn modelId="{7FA02314-B913-1C4E-9FDC-D31630164B2D}" type="presParOf" srcId="{0977C4D2-DBC3-4F4B-B440-7703B9E8CAA1}" destId="{86BD369E-0762-2D48-9B99-6EC80E507F76}" srcOrd="1" destOrd="0" presId="urn:microsoft.com/office/officeart/2005/8/layout/list1"/>
    <dgm:cxn modelId="{9A17A43A-8C97-F64C-89F2-656662A2B75F}" type="presParOf" srcId="{FEC68EEB-BEEB-C94F-B0A3-27B841522407}" destId="{2A2C7F50-676C-A440-83EB-361C7ACE81D5}" srcOrd="1" destOrd="0" presId="urn:microsoft.com/office/officeart/2005/8/layout/list1"/>
    <dgm:cxn modelId="{650CA4C1-4250-9B40-8E12-66082B457FEA}" type="presParOf" srcId="{FEC68EEB-BEEB-C94F-B0A3-27B841522407}" destId="{CAFB7EDD-5EDC-0947-87BA-0033FBE5AF67}" srcOrd="2" destOrd="0" presId="urn:microsoft.com/office/officeart/2005/8/layout/list1"/>
    <dgm:cxn modelId="{51B68C7E-C937-0641-8A28-D09EC040BC2E}" type="presParOf" srcId="{FEC68EEB-BEEB-C94F-B0A3-27B841522407}" destId="{5DB5C9B7-2C13-E144-95FE-FE3289E8C03F}" srcOrd="3" destOrd="0" presId="urn:microsoft.com/office/officeart/2005/8/layout/list1"/>
    <dgm:cxn modelId="{29B31659-9BA6-5B4F-A89D-723CC4E48284}" type="presParOf" srcId="{FEC68EEB-BEEB-C94F-B0A3-27B841522407}" destId="{28E31900-EF02-B546-8721-DBCF72DC1A71}" srcOrd="4" destOrd="0" presId="urn:microsoft.com/office/officeart/2005/8/layout/list1"/>
    <dgm:cxn modelId="{71429CA0-0CE6-BB47-BFB8-E8592AD0E2D7}" type="presParOf" srcId="{28E31900-EF02-B546-8721-DBCF72DC1A71}" destId="{808E346B-1DC4-1D45-A498-612E799CC403}" srcOrd="0" destOrd="0" presId="urn:microsoft.com/office/officeart/2005/8/layout/list1"/>
    <dgm:cxn modelId="{00FBC236-BC39-484E-9E29-0757592F9C97}" type="presParOf" srcId="{28E31900-EF02-B546-8721-DBCF72DC1A71}" destId="{7728F48E-F65B-E942-9F0D-68921BF7916E}" srcOrd="1" destOrd="0" presId="urn:microsoft.com/office/officeart/2005/8/layout/list1"/>
    <dgm:cxn modelId="{7254B408-6F84-0C46-8369-1010A6E8E589}" type="presParOf" srcId="{FEC68EEB-BEEB-C94F-B0A3-27B841522407}" destId="{629CB4AA-05DD-6440-9987-BC6B6419E7D3}" srcOrd="5" destOrd="0" presId="urn:microsoft.com/office/officeart/2005/8/layout/list1"/>
    <dgm:cxn modelId="{E9176934-8927-5448-9031-88DCC6284877}" type="presParOf" srcId="{FEC68EEB-BEEB-C94F-B0A3-27B841522407}" destId="{AEF210A6-3E24-CA41-89DE-83ECEA5DC9BC}" srcOrd="6" destOrd="0" presId="urn:microsoft.com/office/officeart/2005/8/layout/list1"/>
    <dgm:cxn modelId="{F7A82380-4D33-AD49-A300-77F7BF0EED10}" type="presParOf" srcId="{FEC68EEB-BEEB-C94F-B0A3-27B841522407}" destId="{C9C04814-D164-DD41-9B05-FA5E996B4C95}" srcOrd="7" destOrd="0" presId="urn:microsoft.com/office/officeart/2005/8/layout/list1"/>
    <dgm:cxn modelId="{29E4A133-51C8-6447-B575-799D8C8C2867}" type="presParOf" srcId="{FEC68EEB-BEEB-C94F-B0A3-27B841522407}" destId="{2F284BA4-BD33-774D-B98B-72F33B76F337}" srcOrd="8" destOrd="0" presId="urn:microsoft.com/office/officeart/2005/8/layout/list1"/>
    <dgm:cxn modelId="{6FA7C29A-FA78-1D42-ADBB-7D115071B6AF}" type="presParOf" srcId="{2F284BA4-BD33-774D-B98B-72F33B76F337}" destId="{2AB9584D-CD94-0C42-85DD-D5B0E23E13D3}" srcOrd="0" destOrd="0" presId="urn:microsoft.com/office/officeart/2005/8/layout/list1"/>
    <dgm:cxn modelId="{3B4948B0-0479-7D40-9F6F-96A8AF54D0F1}" type="presParOf" srcId="{2F284BA4-BD33-774D-B98B-72F33B76F337}" destId="{A04C9B2D-5C8B-C842-9000-C2F2291F045D}" srcOrd="1" destOrd="0" presId="urn:microsoft.com/office/officeart/2005/8/layout/list1"/>
    <dgm:cxn modelId="{3C7781DB-74D1-FA47-AB48-9D43A6BB316A}" type="presParOf" srcId="{FEC68EEB-BEEB-C94F-B0A3-27B841522407}" destId="{EED2E9E1-6DD1-0E42-ACDE-9A12DA2C9B03}" srcOrd="9" destOrd="0" presId="urn:microsoft.com/office/officeart/2005/8/layout/list1"/>
    <dgm:cxn modelId="{F0D09A2E-A07F-604A-905C-358E16A6F577}" type="presParOf" srcId="{FEC68EEB-BEEB-C94F-B0A3-27B841522407}" destId="{B05E7D16-6046-B546-8DE3-01540C6D3193}" srcOrd="10" destOrd="0" presId="urn:microsoft.com/office/officeart/2005/8/layout/list1"/>
    <dgm:cxn modelId="{DEDAC236-171A-C942-B613-45B3E8632045}" type="presParOf" srcId="{FEC68EEB-BEEB-C94F-B0A3-27B841522407}" destId="{C50E51C4-6160-C248-9B2E-D38F6F44E7F3}" srcOrd="11" destOrd="0" presId="urn:microsoft.com/office/officeart/2005/8/layout/list1"/>
    <dgm:cxn modelId="{4BD404F2-12BC-6B4A-A89E-22FF891A8DAC}" type="presParOf" srcId="{FEC68EEB-BEEB-C94F-B0A3-27B841522407}" destId="{C65C5E5F-D26E-544A-8213-048206FC0E28}" srcOrd="12" destOrd="0" presId="urn:microsoft.com/office/officeart/2005/8/layout/list1"/>
    <dgm:cxn modelId="{811DAE07-12C1-8048-A384-E4B625F0B881}" type="presParOf" srcId="{C65C5E5F-D26E-544A-8213-048206FC0E28}" destId="{4733D7FB-6DC5-434C-8B94-07E63670F92C}" srcOrd="0" destOrd="0" presId="urn:microsoft.com/office/officeart/2005/8/layout/list1"/>
    <dgm:cxn modelId="{24FAECC7-13E6-BE4F-877E-3B1E924670BC}" type="presParOf" srcId="{C65C5E5F-D26E-544A-8213-048206FC0E28}" destId="{B91CA6CB-13E7-844C-B7CF-2224E9281953}" srcOrd="1" destOrd="0" presId="urn:microsoft.com/office/officeart/2005/8/layout/list1"/>
    <dgm:cxn modelId="{2E5B56A3-5386-5041-B9D5-17C379BE05E9}" type="presParOf" srcId="{FEC68EEB-BEEB-C94F-B0A3-27B841522407}" destId="{194803E9-6BC2-B448-8C4D-A301D97DD527}" srcOrd="13" destOrd="0" presId="urn:microsoft.com/office/officeart/2005/8/layout/list1"/>
    <dgm:cxn modelId="{9809C1B6-D8CB-AF45-A69A-353BAB3DDC1F}" type="presParOf" srcId="{FEC68EEB-BEEB-C94F-B0A3-27B841522407}" destId="{F7E1FCA1-85E7-FE4E-A63F-AB6B8EBEFAB1}" srcOrd="14" destOrd="0" presId="urn:microsoft.com/office/officeart/2005/8/layout/list1"/>
    <dgm:cxn modelId="{B2A8ACE8-C9D9-E54B-82D7-047AFFF592C9}" type="presParOf" srcId="{FEC68EEB-BEEB-C94F-B0A3-27B841522407}" destId="{EBC5B3BC-CC0A-D34E-B9E9-EE923FF9DF42}" srcOrd="15" destOrd="0" presId="urn:microsoft.com/office/officeart/2005/8/layout/list1"/>
    <dgm:cxn modelId="{0A39488D-D801-2548-8A3B-F6664AA38EAC}" type="presParOf" srcId="{FEC68EEB-BEEB-C94F-B0A3-27B841522407}" destId="{58349570-09FC-FC44-808D-629AF7C9C86B}" srcOrd="16" destOrd="0" presId="urn:microsoft.com/office/officeart/2005/8/layout/list1"/>
    <dgm:cxn modelId="{920AA699-4722-0944-8E8B-89B1BFBA2D64}" type="presParOf" srcId="{58349570-09FC-FC44-808D-629AF7C9C86B}" destId="{70D5CE65-4F66-2A41-A64E-4CA12A6E149D}" srcOrd="0" destOrd="0" presId="urn:microsoft.com/office/officeart/2005/8/layout/list1"/>
    <dgm:cxn modelId="{9D9F8A39-E459-784C-8554-58FA0C24B82C}" type="presParOf" srcId="{58349570-09FC-FC44-808D-629AF7C9C86B}" destId="{47BCCA25-D2F1-9B4B-BAE4-8069DF4B5F8A}" srcOrd="1" destOrd="0" presId="urn:microsoft.com/office/officeart/2005/8/layout/list1"/>
    <dgm:cxn modelId="{24B46925-621A-9241-96DA-32F0AFDC5823}" type="presParOf" srcId="{FEC68EEB-BEEB-C94F-B0A3-27B841522407}" destId="{235ADF12-E167-9D49-8000-19D1BDFE72FC}" srcOrd="17" destOrd="0" presId="urn:microsoft.com/office/officeart/2005/8/layout/list1"/>
    <dgm:cxn modelId="{2B30B039-2256-004C-B04F-29B1C4AEFB8A}" type="presParOf" srcId="{FEC68EEB-BEEB-C94F-B0A3-27B841522407}" destId="{D31BADBA-948D-1441-BD37-C184303450C2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E317394-7AC4-4F65-9163-25B4753BF5FD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3794F1A-1E21-448F-96A2-D1D03B35BDF4}">
      <dgm:prSet/>
      <dgm:spPr/>
      <dgm:t>
        <a:bodyPr/>
        <a:lstStyle/>
        <a:p>
          <a:r>
            <a:rPr lang="en-US"/>
            <a:t>Combination medication </a:t>
          </a:r>
        </a:p>
      </dgm:t>
    </dgm:pt>
    <dgm:pt modelId="{E6C80FD8-7D66-4800-9364-7BDFFDEA9859}" type="parTrans" cxnId="{C6CD164E-28A9-4124-A8DF-8CBA75DC2B7D}">
      <dgm:prSet/>
      <dgm:spPr/>
      <dgm:t>
        <a:bodyPr/>
        <a:lstStyle/>
        <a:p>
          <a:endParaRPr lang="en-US"/>
        </a:p>
      </dgm:t>
    </dgm:pt>
    <dgm:pt modelId="{B08F21A3-5C43-4EAD-9683-609D2A0084CE}" type="sibTrans" cxnId="{C6CD164E-28A9-4124-A8DF-8CBA75DC2B7D}">
      <dgm:prSet/>
      <dgm:spPr/>
      <dgm:t>
        <a:bodyPr/>
        <a:lstStyle/>
        <a:p>
          <a:endParaRPr lang="en-US"/>
        </a:p>
      </dgm:t>
    </dgm:pt>
    <dgm:pt modelId="{A1119DA2-68A2-4971-ABD8-5101C9A61FC3}">
      <dgm:prSet/>
      <dgm:spPr/>
      <dgm:t>
        <a:bodyPr/>
        <a:lstStyle/>
        <a:p>
          <a:r>
            <a:rPr lang="en-US"/>
            <a:t>Bupropion is a dopamine reuptake inhibitor </a:t>
          </a:r>
        </a:p>
      </dgm:t>
    </dgm:pt>
    <dgm:pt modelId="{5C388A8E-9FC0-4398-B59E-BF76F2D23C46}" type="parTrans" cxnId="{14D5C136-B9DF-4846-B395-9B6108B6F0F8}">
      <dgm:prSet/>
      <dgm:spPr/>
      <dgm:t>
        <a:bodyPr/>
        <a:lstStyle/>
        <a:p>
          <a:endParaRPr lang="en-US"/>
        </a:p>
      </dgm:t>
    </dgm:pt>
    <dgm:pt modelId="{57C91F41-591C-4D9C-B3C7-09DCD1F373B0}" type="sibTrans" cxnId="{14D5C136-B9DF-4846-B395-9B6108B6F0F8}">
      <dgm:prSet/>
      <dgm:spPr/>
      <dgm:t>
        <a:bodyPr/>
        <a:lstStyle/>
        <a:p>
          <a:endParaRPr lang="en-US"/>
        </a:p>
      </dgm:t>
    </dgm:pt>
    <dgm:pt modelId="{50F04656-FAD9-413F-BE00-3FCE7B669500}">
      <dgm:prSet/>
      <dgm:spPr/>
      <dgm:t>
        <a:bodyPr/>
        <a:lstStyle/>
        <a:p>
          <a:r>
            <a:rPr lang="en-US"/>
            <a:t>Naltrexone is an opioid receptor antagonist </a:t>
          </a:r>
        </a:p>
      </dgm:t>
    </dgm:pt>
    <dgm:pt modelId="{01DDC8B6-EDE1-4B7C-976D-423D21874FED}" type="parTrans" cxnId="{D5FD6570-A40D-49D2-B919-7786F89ECF59}">
      <dgm:prSet/>
      <dgm:spPr/>
      <dgm:t>
        <a:bodyPr/>
        <a:lstStyle/>
        <a:p>
          <a:endParaRPr lang="en-US"/>
        </a:p>
      </dgm:t>
    </dgm:pt>
    <dgm:pt modelId="{6AE116C4-03A4-4BE1-90FE-9347BF3B812D}" type="sibTrans" cxnId="{D5FD6570-A40D-49D2-B919-7786F89ECF59}">
      <dgm:prSet/>
      <dgm:spPr/>
      <dgm:t>
        <a:bodyPr/>
        <a:lstStyle/>
        <a:p>
          <a:endParaRPr lang="en-US"/>
        </a:p>
      </dgm:t>
    </dgm:pt>
    <dgm:pt modelId="{A8DE449E-F084-2047-89CE-7A716D53FC5A}" type="pres">
      <dgm:prSet presAssocID="{FE317394-7AC4-4F65-9163-25B4753BF5F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439D732-36BF-7845-9E73-306A2EB7BDA1}" type="pres">
      <dgm:prSet presAssocID="{D3794F1A-1E21-448F-96A2-D1D03B35BDF4}" presName="hierRoot1" presStyleCnt="0"/>
      <dgm:spPr/>
    </dgm:pt>
    <dgm:pt modelId="{4B18BA9F-9D29-8141-B4F0-8C2CCEB77250}" type="pres">
      <dgm:prSet presAssocID="{D3794F1A-1E21-448F-96A2-D1D03B35BDF4}" presName="composite" presStyleCnt="0"/>
      <dgm:spPr/>
    </dgm:pt>
    <dgm:pt modelId="{97496BE9-D179-BD4A-B1C3-ED6676EB4165}" type="pres">
      <dgm:prSet presAssocID="{D3794F1A-1E21-448F-96A2-D1D03B35BDF4}" presName="background" presStyleLbl="node0" presStyleIdx="0" presStyleCnt="3"/>
      <dgm:spPr/>
    </dgm:pt>
    <dgm:pt modelId="{865B9E20-3774-FE43-AD5F-280D5FBDFE76}" type="pres">
      <dgm:prSet presAssocID="{D3794F1A-1E21-448F-96A2-D1D03B35BDF4}" presName="text" presStyleLbl="fgAcc0" presStyleIdx="0" presStyleCnt="3">
        <dgm:presLayoutVars>
          <dgm:chPref val="3"/>
        </dgm:presLayoutVars>
      </dgm:prSet>
      <dgm:spPr/>
    </dgm:pt>
    <dgm:pt modelId="{3B2A3C36-565C-E34B-8D92-C5BA838BD6B9}" type="pres">
      <dgm:prSet presAssocID="{D3794F1A-1E21-448F-96A2-D1D03B35BDF4}" presName="hierChild2" presStyleCnt="0"/>
      <dgm:spPr/>
    </dgm:pt>
    <dgm:pt modelId="{7ACD3CE0-5AC1-3D4D-9791-81345F3B875E}" type="pres">
      <dgm:prSet presAssocID="{A1119DA2-68A2-4971-ABD8-5101C9A61FC3}" presName="hierRoot1" presStyleCnt="0"/>
      <dgm:spPr/>
    </dgm:pt>
    <dgm:pt modelId="{AC260230-FAFF-CC4B-B4E8-17F3395FFC08}" type="pres">
      <dgm:prSet presAssocID="{A1119DA2-68A2-4971-ABD8-5101C9A61FC3}" presName="composite" presStyleCnt="0"/>
      <dgm:spPr/>
    </dgm:pt>
    <dgm:pt modelId="{DC302BF4-4ED5-F14C-8A50-E2ECCF2E1421}" type="pres">
      <dgm:prSet presAssocID="{A1119DA2-68A2-4971-ABD8-5101C9A61FC3}" presName="background" presStyleLbl="node0" presStyleIdx="1" presStyleCnt="3"/>
      <dgm:spPr/>
    </dgm:pt>
    <dgm:pt modelId="{74522975-1E95-0D45-8911-FFC58D22F8AA}" type="pres">
      <dgm:prSet presAssocID="{A1119DA2-68A2-4971-ABD8-5101C9A61FC3}" presName="text" presStyleLbl="fgAcc0" presStyleIdx="1" presStyleCnt="3">
        <dgm:presLayoutVars>
          <dgm:chPref val="3"/>
        </dgm:presLayoutVars>
      </dgm:prSet>
      <dgm:spPr/>
    </dgm:pt>
    <dgm:pt modelId="{453A74E8-0A42-0744-949E-F6893AB82454}" type="pres">
      <dgm:prSet presAssocID="{A1119DA2-68A2-4971-ABD8-5101C9A61FC3}" presName="hierChild2" presStyleCnt="0"/>
      <dgm:spPr/>
    </dgm:pt>
    <dgm:pt modelId="{53079EB6-50F8-F242-ACDF-6AF3ACFEE951}" type="pres">
      <dgm:prSet presAssocID="{50F04656-FAD9-413F-BE00-3FCE7B669500}" presName="hierRoot1" presStyleCnt="0"/>
      <dgm:spPr/>
    </dgm:pt>
    <dgm:pt modelId="{EE9FE00D-EE43-E346-BCF5-97B4565080F2}" type="pres">
      <dgm:prSet presAssocID="{50F04656-FAD9-413F-BE00-3FCE7B669500}" presName="composite" presStyleCnt="0"/>
      <dgm:spPr/>
    </dgm:pt>
    <dgm:pt modelId="{F27CB59D-C502-5E4D-8EF4-7B2C594000DF}" type="pres">
      <dgm:prSet presAssocID="{50F04656-FAD9-413F-BE00-3FCE7B669500}" presName="background" presStyleLbl="node0" presStyleIdx="2" presStyleCnt="3"/>
      <dgm:spPr/>
    </dgm:pt>
    <dgm:pt modelId="{A5F86FC6-80FB-AD40-9C98-0EBB6CE345E0}" type="pres">
      <dgm:prSet presAssocID="{50F04656-FAD9-413F-BE00-3FCE7B669500}" presName="text" presStyleLbl="fgAcc0" presStyleIdx="2" presStyleCnt="3">
        <dgm:presLayoutVars>
          <dgm:chPref val="3"/>
        </dgm:presLayoutVars>
      </dgm:prSet>
      <dgm:spPr/>
    </dgm:pt>
    <dgm:pt modelId="{A086A9B8-CAB2-BF4B-93AE-E01D2C4E6270}" type="pres">
      <dgm:prSet presAssocID="{50F04656-FAD9-413F-BE00-3FCE7B669500}" presName="hierChild2" presStyleCnt="0"/>
      <dgm:spPr/>
    </dgm:pt>
  </dgm:ptLst>
  <dgm:cxnLst>
    <dgm:cxn modelId="{E99CE92C-C78B-DB4D-AC7B-9DB6F55D9B26}" type="presOf" srcId="{FE317394-7AC4-4F65-9163-25B4753BF5FD}" destId="{A8DE449E-F084-2047-89CE-7A716D53FC5A}" srcOrd="0" destOrd="0" presId="urn:microsoft.com/office/officeart/2005/8/layout/hierarchy1"/>
    <dgm:cxn modelId="{14D5C136-B9DF-4846-B395-9B6108B6F0F8}" srcId="{FE317394-7AC4-4F65-9163-25B4753BF5FD}" destId="{A1119DA2-68A2-4971-ABD8-5101C9A61FC3}" srcOrd="1" destOrd="0" parTransId="{5C388A8E-9FC0-4398-B59E-BF76F2D23C46}" sibTransId="{57C91F41-591C-4D9C-B3C7-09DCD1F373B0}"/>
    <dgm:cxn modelId="{C6CD164E-28A9-4124-A8DF-8CBA75DC2B7D}" srcId="{FE317394-7AC4-4F65-9163-25B4753BF5FD}" destId="{D3794F1A-1E21-448F-96A2-D1D03B35BDF4}" srcOrd="0" destOrd="0" parTransId="{E6C80FD8-7D66-4800-9364-7BDFFDEA9859}" sibTransId="{B08F21A3-5C43-4EAD-9683-609D2A0084CE}"/>
    <dgm:cxn modelId="{D9F41653-6CB8-264E-86EA-7E93808E8CC2}" type="presOf" srcId="{A1119DA2-68A2-4971-ABD8-5101C9A61FC3}" destId="{74522975-1E95-0D45-8911-FFC58D22F8AA}" srcOrd="0" destOrd="0" presId="urn:microsoft.com/office/officeart/2005/8/layout/hierarchy1"/>
    <dgm:cxn modelId="{BA9ABD63-0403-3A42-B3DB-BD0F41B08A30}" type="presOf" srcId="{D3794F1A-1E21-448F-96A2-D1D03B35BDF4}" destId="{865B9E20-3774-FE43-AD5F-280D5FBDFE76}" srcOrd="0" destOrd="0" presId="urn:microsoft.com/office/officeart/2005/8/layout/hierarchy1"/>
    <dgm:cxn modelId="{DF624A65-AAA6-5348-AA2D-68E59188037F}" type="presOf" srcId="{50F04656-FAD9-413F-BE00-3FCE7B669500}" destId="{A5F86FC6-80FB-AD40-9C98-0EBB6CE345E0}" srcOrd="0" destOrd="0" presId="urn:microsoft.com/office/officeart/2005/8/layout/hierarchy1"/>
    <dgm:cxn modelId="{D5FD6570-A40D-49D2-B919-7786F89ECF59}" srcId="{FE317394-7AC4-4F65-9163-25B4753BF5FD}" destId="{50F04656-FAD9-413F-BE00-3FCE7B669500}" srcOrd="2" destOrd="0" parTransId="{01DDC8B6-EDE1-4B7C-976D-423D21874FED}" sibTransId="{6AE116C4-03A4-4BE1-90FE-9347BF3B812D}"/>
    <dgm:cxn modelId="{12557E6E-8E2A-8C40-A8DA-FEDBF5D70D64}" type="presParOf" srcId="{A8DE449E-F084-2047-89CE-7A716D53FC5A}" destId="{B439D732-36BF-7845-9E73-306A2EB7BDA1}" srcOrd="0" destOrd="0" presId="urn:microsoft.com/office/officeart/2005/8/layout/hierarchy1"/>
    <dgm:cxn modelId="{1F8BB81F-5AAC-7D40-AB8D-403EF0164F50}" type="presParOf" srcId="{B439D732-36BF-7845-9E73-306A2EB7BDA1}" destId="{4B18BA9F-9D29-8141-B4F0-8C2CCEB77250}" srcOrd="0" destOrd="0" presId="urn:microsoft.com/office/officeart/2005/8/layout/hierarchy1"/>
    <dgm:cxn modelId="{A82ED51A-79F9-B64C-AB78-81AAC206B32E}" type="presParOf" srcId="{4B18BA9F-9D29-8141-B4F0-8C2CCEB77250}" destId="{97496BE9-D179-BD4A-B1C3-ED6676EB4165}" srcOrd="0" destOrd="0" presId="urn:microsoft.com/office/officeart/2005/8/layout/hierarchy1"/>
    <dgm:cxn modelId="{988F9D75-1DEE-F141-ACD8-461C6898E967}" type="presParOf" srcId="{4B18BA9F-9D29-8141-B4F0-8C2CCEB77250}" destId="{865B9E20-3774-FE43-AD5F-280D5FBDFE76}" srcOrd="1" destOrd="0" presId="urn:microsoft.com/office/officeart/2005/8/layout/hierarchy1"/>
    <dgm:cxn modelId="{F7DD6B62-4CAA-0041-A29B-A182D494D94B}" type="presParOf" srcId="{B439D732-36BF-7845-9E73-306A2EB7BDA1}" destId="{3B2A3C36-565C-E34B-8D92-C5BA838BD6B9}" srcOrd="1" destOrd="0" presId="urn:microsoft.com/office/officeart/2005/8/layout/hierarchy1"/>
    <dgm:cxn modelId="{23150D4C-95AC-C148-896F-75D8F9B8ACE3}" type="presParOf" srcId="{A8DE449E-F084-2047-89CE-7A716D53FC5A}" destId="{7ACD3CE0-5AC1-3D4D-9791-81345F3B875E}" srcOrd="1" destOrd="0" presId="urn:microsoft.com/office/officeart/2005/8/layout/hierarchy1"/>
    <dgm:cxn modelId="{01D815D6-0A05-2641-BC30-3CC05B82B29F}" type="presParOf" srcId="{7ACD3CE0-5AC1-3D4D-9791-81345F3B875E}" destId="{AC260230-FAFF-CC4B-B4E8-17F3395FFC08}" srcOrd="0" destOrd="0" presId="urn:microsoft.com/office/officeart/2005/8/layout/hierarchy1"/>
    <dgm:cxn modelId="{0D0F4A8C-D9BE-1B41-91BA-6EC6CCECE27C}" type="presParOf" srcId="{AC260230-FAFF-CC4B-B4E8-17F3395FFC08}" destId="{DC302BF4-4ED5-F14C-8A50-E2ECCF2E1421}" srcOrd="0" destOrd="0" presId="urn:microsoft.com/office/officeart/2005/8/layout/hierarchy1"/>
    <dgm:cxn modelId="{10DA533B-AB2B-9843-BC67-5E874E3F2F69}" type="presParOf" srcId="{AC260230-FAFF-CC4B-B4E8-17F3395FFC08}" destId="{74522975-1E95-0D45-8911-FFC58D22F8AA}" srcOrd="1" destOrd="0" presId="urn:microsoft.com/office/officeart/2005/8/layout/hierarchy1"/>
    <dgm:cxn modelId="{D69FB4DC-050D-094C-907D-01A9D82A49E8}" type="presParOf" srcId="{7ACD3CE0-5AC1-3D4D-9791-81345F3B875E}" destId="{453A74E8-0A42-0744-949E-F6893AB82454}" srcOrd="1" destOrd="0" presId="urn:microsoft.com/office/officeart/2005/8/layout/hierarchy1"/>
    <dgm:cxn modelId="{AC82C941-675C-C144-9552-8D40B36172C2}" type="presParOf" srcId="{A8DE449E-F084-2047-89CE-7A716D53FC5A}" destId="{53079EB6-50F8-F242-ACDF-6AF3ACFEE951}" srcOrd="2" destOrd="0" presId="urn:microsoft.com/office/officeart/2005/8/layout/hierarchy1"/>
    <dgm:cxn modelId="{8F8A7568-4D56-EB48-97EC-C9B0BD0D4D34}" type="presParOf" srcId="{53079EB6-50F8-F242-ACDF-6AF3ACFEE951}" destId="{EE9FE00D-EE43-E346-BCF5-97B4565080F2}" srcOrd="0" destOrd="0" presId="urn:microsoft.com/office/officeart/2005/8/layout/hierarchy1"/>
    <dgm:cxn modelId="{1DA47E72-6753-C447-A48D-1571D28A2ECB}" type="presParOf" srcId="{EE9FE00D-EE43-E346-BCF5-97B4565080F2}" destId="{F27CB59D-C502-5E4D-8EF4-7B2C594000DF}" srcOrd="0" destOrd="0" presId="urn:microsoft.com/office/officeart/2005/8/layout/hierarchy1"/>
    <dgm:cxn modelId="{4FDE53FB-F30D-AD48-869D-5BE30675F77F}" type="presParOf" srcId="{EE9FE00D-EE43-E346-BCF5-97B4565080F2}" destId="{A5F86FC6-80FB-AD40-9C98-0EBB6CE345E0}" srcOrd="1" destOrd="0" presId="urn:microsoft.com/office/officeart/2005/8/layout/hierarchy1"/>
    <dgm:cxn modelId="{20919C07-9B7D-724D-A3E4-B84E80BEDE5D}" type="presParOf" srcId="{53079EB6-50F8-F242-ACDF-6AF3ACFEE951}" destId="{A086A9B8-CAB2-BF4B-93AE-E01D2C4E627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BDAA45E-71B0-4E27-B78B-698562B8006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A4A5D1E1-AC99-4008-833E-E0752D80E4D0}">
      <dgm:prSet/>
      <dgm:spPr/>
      <dgm:t>
        <a:bodyPr/>
        <a:lstStyle/>
        <a:p>
          <a:r>
            <a:rPr lang="en-US"/>
            <a:t>Useful in Diabetes due to lowering pre-prandial, post-prandial blood glucose</a:t>
          </a:r>
        </a:p>
      </dgm:t>
    </dgm:pt>
    <dgm:pt modelId="{67335376-E02B-45AF-808B-C5B20A6172C2}" type="parTrans" cxnId="{540D5945-B4D2-4189-9D7D-4E6AA4C07470}">
      <dgm:prSet/>
      <dgm:spPr/>
      <dgm:t>
        <a:bodyPr/>
        <a:lstStyle/>
        <a:p>
          <a:endParaRPr lang="en-US"/>
        </a:p>
      </dgm:t>
    </dgm:pt>
    <dgm:pt modelId="{766D2676-E2B6-48D2-AF06-FD8C5B873E0C}" type="sibTrans" cxnId="{540D5945-B4D2-4189-9D7D-4E6AA4C07470}">
      <dgm:prSet/>
      <dgm:spPr/>
      <dgm:t>
        <a:bodyPr/>
        <a:lstStyle/>
        <a:p>
          <a:endParaRPr lang="en-US"/>
        </a:p>
      </dgm:t>
    </dgm:pt>
    <dgm:pt modelId="{590070DD-6715-477C-A5FA-B694971DB2D9}">
      <dgm:prSet/>
      <dgm:spPr/>
      <dgm:t>
        <a:bodyPr/>
        <a:lstStyle/>
        <a:p>
          <a:r>
            <a:rPr lang="en-US"/>
            <a:t>Promoting insulin secretion</a:t>
          </a:r>
        </a:p>
      </dgm:t>
    </dgm:pt>
    <dgm:pt modelId="{FF742F3D-D355-4D6A-9BA9-3ED7E5D76FC3}" type="parTrans" cxnId="{C952B9F6-42C6-4424-9254-8DD14E78E88C}">
      <dgm:prSet/>
      <dgm:spPr/>
      <dgm:t>
        <a:bodyPr/>
        <a:lstStyle/>
        <a:p>
          <a:endParaRPr lang="en-US"/>
        </a:p>
      </dgm:t>
    </dgm:pt>
    <dgm:pt modelId="{7B267FF0-06A9-45A8-ABEF-05A2E26C055F}" type="sibTrans" cxnId="{C952B9F6-42C6-4424-9254-8DD14E78E88C}">
      <dgm:prSet/>
      <dgm:spPr/>
      <dgm:t>
        <a:bodyPr/>
        <a:lstStyle/>
        <a:p>
          <a:endParaRPr lang="en-US"/>
        </a:p>
      </dgm:t>
    </dgm:pt>
    <dgm:pt modelId="{10F796B1-95B3-4C52-94D8-8C12057720FD}">
      <dgm:prSet/>
      <dgm:spPr/>
      <dgm:t>
        <a:bodyPr/>
        <a:lstStyle/>
        <a:p>
          <a:r>
            <a:rPr lang="en-US"/>
            <a:t>Decreasing glucagon secretion</a:t>
          </a:r>
        </a:p>
      </dgm:t>
    </dgm:pt>
    <dgm:pt modelId="{DF11979C-DDAE-43FF-BC4E-F2AC9E9A8DB7}" type="parTrans" cxnId="{0AA450E0-2D40-4553-AD25-CD26263868C4}">
      <dgm:prSet/>
      <dgm:spPr/>
      <dgm:t>
        <a:bodyPr/>
        <a:lstStyle/>
        <a:p>
          <a:endParaRPr lang="en-US"/>
        </a:p>
      </dgm:t>
    </dgm:pt>
    <dgm:pt modelId="{528582DC-2E5E-4D85-8855-0F19B15CE52C}" type="sibTrans" cxnId="{0AA450E0-2D40-4553-AD25-CD26263868C4}">
      <dgm:prSet/>
      <dgm:spPr/>
      <dgm:t>
        <a:bodyPr/>
        <a:lstStyle/>
        <a:p>
          <a:endParaRPr lang="en-US"/>
        </a:p>
      </dgm:t>
    </dgm:pt>
    <dgm:pt modelId="{A24661F7-99FA-47D1-BDA5-4C4CD2AE9F27}">
      <dgm:prSet/>
      <dgm:spPr/>
      <dgm:t>
        <a:bodyPr/>
        <a:lstStyle/>
        <a:p>
          <a:r>
            <a:rPr lang="en-US"/>
            <a:t>Promotes weight loss by :</a:t>
          </a:r>
        </a:p>
      </dgm:t>
    </dgm:pt>
    <dgm:pt modelId="{EFD53858-5640-45DF-8A3C-29FE7026D822}" type="parTrans" cxnId="{C4CFC198-6D1E-49EF-8F44-66BF16FC143E}">
      <dgm:prSet/>
      <dgm:spPr/>
      <dgm:t>
        <a:bodyPr/>
        <a:lstStyle/>
        <a:p>
          <a:endParaRPr lang="en-US"/>
        </a:p>
      </dgm:t>
    </dgm:pt>
    <dgm:pt modelId="{D25A2589-D6AC-4E9C-B45B-ECACAF7B33EA}" type="sibTrans" cxnId="{C4CFC198-6D1E-49EF-8F44-66BF16FC143E}">
      <dgm:prSet/>
      <dgm:spPr/>
      <dgm:t>
        <a:bodyPr/>
        <a:lstStyle/>
        <a:p>
          <a:endParaRPr lang="en-US"/>
        </a:p>
      </dgm:t>
    </dgm:pt>
    <dgm:pt modelId="{24954F5A-E7F3-43B1-9D76-CB37F2566ECB}">
      <dgm:prSet/>
      <dgm:spPr/>
      <dgm:t>
        <a:bodyPr/>
        <a:lstStyle/>
        <a:p>
          <a:r>
            <a:rPr lang="en-US"/>
            <a:t>Slowing down gastric emptying</a:t>
          </a:r>
        </a:p>
      </dgm:t>
    </dgm:pt>
    <dgm:pt modelId="{FBC6AD5F-E6D6-40C0-AC49-8A01BB32A4EA}" type="parTrans" cxnId="{BED8582D-C535-4BB8-846C-05EF97A86570}">
      <dgm:prSet/>
      <dgm:spPr/>
      <dgm:t>
        <a:bodyPr/>
        <a:lstStyle/>
        <a:p>
          <a:endParaRPr lang="en-US"/>
        </a:p>
      </dgm:t>
    </dgm:pt>
    <dgm:pt modelId="{03263010-F541-4D8A-B6F0-5E644F3650B3}" type="sibTrans" cxnId="{BED8582D-C535-4BB8-846C-05EF97A86570}">
      <dgm:prSet/>
      <dgm:spPr/>
      <dgm:t>
        <a:bodyPr/>
        <a:lstStyle/>
        <a:p>
          <a:endParaRPr lang="en-US"/>
        </a:p>
      </dgm:t>
    </dgm:pt>
    <dgm:pt modelId="{CCFA7E45-66A8-470B-B76F-2F913D08B926}">
      <dgm:prSet/>
      <dgm:spPr/>
      <dgm:t>
        <a:bodyPr/>
        <a:lstStyle/>
        <a:p>
          <a:r>
            <a:rPr lang="en-US"/>
            <a:t>Increasing satiety</a:t>
          </a:r>
        </a:p>
      </dgm:t>
    </dgm:pt>
    <dgm:pt modelId="{30CD1BC9-D408-4D0C-9165-B06F332DA988}" type="parTrans" cxnId="{DEC99D04-1ED6-4C1E-9F3D-97A9C3C77182}">
      <dgm:prSet/>
      <dgm:spPr/>
      <dgm:t>
        <a:bodyPr/>
        <a:lstStyle/>
        <a:p>
          <a:endParaRPr lang="en-US"/>
        </a:p>
      </dgm:t>
    </dgm:pt>
    <dgm:pt modelId="{22EBACEB-E231-42B8-AFB7-3DD8E063F5B9}" type="sibTrans" cxnId="{DEC99D04-1ED6-4C1E-9F3D-97A9C3C77182}">
      <dgm:prSet/>
      <dgm:spPr/>
      <dgm:t>
        <a:bodyPr/>
        <a:lstStyle/>
        <a:p>
          <a:endParaRPr lang="en-US"/>
        </a:p>
      </dgm:t>
    </dgm:pt>
    <dgm:pt modelId="{B87C4F64-5EB5-4DE3-B925-3FF51D4189D3}">
      <dgm:prSet/>
      <dgm:spPr/>
      <dgm:t>
        <a:bodyPr/>
        <a:lstStyle/>
        <a:p>
          <a:r>
            <a:rPr lang="en-US"/>
            <a:t>Reducing food intake</a:t>
          </a:r>
        </a:p>
      </dgm:t>
    </dgm:pt>
    <dgm:pt modelId="{2B9CBF4F-9CEB-4581-A8CF-897A386E4321}" type="parTrans" cxnId="{AF05767B-907A-410C-BE65-B5C0946CE6FF}">
      <dgm:prSet/>
      <dgm:spPr/>
      <dgm:t>
        <a:bodyPr/>
        <a:lstStyle/>
        <a:p>
          <a:endParaRPr lang="en-US"/>
        </a:p>
      </dgm:t>
    </dgm:pt>
    <dgm:pt modelId="{40F1B680-7828-4B46-9BF2-DD9641F2C706}" type="sibTrans" cxnId="{AF05767B-907A-410C-BE65-B5C0946CE6FF}">
      <dgm:prSet/>
      <dgm:spPr/>
      <dgm:t>
        <a:bodyPr/>
        <a:lstStyle/>
        <a:p>
          <a:endParaRPr lang="en-US"/>
        </a:p>
      </dgm:t>
    </dgm:pt>
    <dgm:pt modelId="{6F550D92-EC48-45A3-A571-6DB8E4FE9990}" type="pres">
      <dgm:prSet presAssocID="{BBDAA45E-71B0-4E27-B78B-698562B80063}" presName="root" presStyleCnt="0">
        <dgm:presLayoutVars>
          <dgm:dir/>
          <dgm:resizeHandles val="exact"/>
        </dgm:presLayoutVars>
      </dgm:prSet>
      <dgm:spPr/>
    </dgm:pt>
    <dgm:pt modelId="{5307C14A-E7C8-4646-BB89-34B0EAA49433}" type="pres">
      <dgm:prSet presAssocID="{A4A5D1E1-AC99-4008-833E-E0752D80E4D0}" presName="compNode" presStyleCnt="0"/>
      <dgm:spPr/>
    </dgm:pt>
    <dgm:pt modelId="{CC8DFF55-7102-4B4A-B6F3-15C821C5B940}" type="pres">
      <dgm:prSet presAssocID="{A4A5D1E1-AC99-4008-833E-E0752D80E4D0}" presName="bgRect" presStyleLbl="bgShp" presStyleIdx="0" presStyleCnt="7"/>
      <dgm:spPr/>
    </dgm:pt>
    <dgm:pt modelId="{EA56A0BF-1ABF-411F-938D-7652CA1F1F68}" type="pres">
      <dgm:prSet presAssocID="{A4A5D1E1-AC99-4008-833E-E0752D80E4D0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edle"/>
        </a:ext>
      </dgm:extLst>
    </dgm:pt>
    <dgm:pt modelId="{213D0440-31F7-47C4-96B8-A0D11E35F964}" type="pres">
      <dgm:prSet presAssocID="{A4A5D1E1-AC99-4008-833E-E0752D80E4D0}" presName="spaceRect" presStyleCnt="0"/>
      <dgm:spPr/>
    </dgm:pt>
    <dgm:pt modelId="{90EA20E7-EB63-4E8B-83D8-BD2B1F971546}" type="pres">
      <dgm:prSet presAssocID="{A4A5D1E1-AC99-4008-833E-E0752D80E4D0}" presName="parTx" presStyleLbl="revTx" presStyleIdx="0" presStyleCnt="7">
        <dgm:presLayoutVars>
          <dgm:chMax val="0"/>
          <dgm:chPref val="0"/>
        </dgm:presLayoutVars>
      </dgm:prSet>
      <dgm:spPr/>
    </dgm:pt>
    <dgm:pt modelId="{D3AD586F-6952-4674-8BB7-EECB8A126C6D}" type="pres">
      <dgm:prSet presAssocID="{766D2676-E2B6-48D2-AF06-FD8C5B873E0C}" presName="sibTrans" presStyleCnt="0"/>
      <dgm:spPr/>
    </dgm:pt>
    <dgm:pt modelId="{B8D7B2A9-0AE6-4CF9-84CC-B0D87284C9F4}" type="pres">
      <dgm:prSet presAssocID="{590070DD-6715-477C-A5FA-B694971DB2D9}" presName="compNode" presStyleCnt="0"/>
      <dgm:spPr/>
    </dgm:pt>
    <dgm:pt modelId="{550DCD08-6BB9-40A0-9A16-CFFB45E53F2E}" type="pres">
      <dgm:prSet presAssocID="{590070DD-6715-477C-A5FA-B694971DB2D9}" presName="bgRect" presStyleLbl="bgShp" presStyleIdx="1" presStyleCnt="7"/>
      <dgm:spPr/>
    </dgm:pt>
    <dgm:pt modelId="{17A48DCB-19D5-4F82-A39A-FF7B1316BCBF}" type="pres">
      <dgm:prSet presAssocID="{590070DD-6715-477C-A5FA-B694971DB2D9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dicine"/>
        </a:ext>
      </dgm:extLst>
    </dgm:pt>
    <dgm:pt modelId="{FF9C6DAF-6C19-4D98-BF0D-574D2F2392C1}" type="pres">
      <dgm:prSet presAssocID="{590070DD-6715-477C-A5FA-B694971DB2D9}" presName="spaceRect" presStyleCnt="0"/>
      <dgm:spPr/>
    </dgm:pt>
    <dgm:pt modelId="{A3720FCC-C834-4921-8EAE-2B4B21D433B6}" type="pres">
      <dgm:prSet presAssocID="{590070DD-6715-477C-A5FA-B694971DB2D9}" presName="parTx" presStyleLbl="revTx" presStyleIdx="1" presStyleCnt="7">
        <dgm:presLayoutVars>
          <dgm:chMax val="0"/>
          <dgm:chPref val="0"/>
        </dgm:presLayoutVars>
      </dgm:prSet>
      <dgm:spPr/>
    </dgm:pt>
    <dgm:pt modelId="{CE259BED-C19F-4E72-9273-1E317E8338AF}" type="pres">
      <dgm:prSet presAssocID="{7B267FF0-06A9-45A8-ABEF-05A2E26C055F}" presName="sibTrans" presStyleCnt="0"/>
      <dgm:spPr/>
    </dgm:pt>
    <dgm:pt modelId="{218FE4F7-18F4-404A-906D-8613BF962881}" type="pres">
      <dgm:prSet presAssocID="{10F796B1-95B3-4C52-94D8-8C12057720FD}" presName="compNode" presStyleCnt="0"/>
      <dgm:spPr/>
    </dgm:pt>
    <dgm:pt modelId="{E003B0DD-6480-4F3F-9705-CD23A25A2373}" type="pres">
      <dgm:prSet presAssocID="{10F796B1-95B3-4C52-94D8-8C12057720FD}" presName="bgRect" presStyleLbl="bgShp" presStyleIdx="2" presStyleCnt="7"/>
      <dgm:spPr/>
    </dgm:pt>
    <dgm:pt modelId="{FDC74044-EE41-428F-880E-5122F860788E}" type="pres">
      <dgm:prSet presAssocID="{10F796B1-95B3-4C52-94D8-8C12057720FD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ne Arrow: Straight"/>
        </a:ext>
      </dgm:extLst>
    </dgm:pt>
    <dgm:pt modelId="{22A78BEA-B54F-4737-8254-6EADCC33EC76}" type="pres">
      <dgm:prSet presAssocID="{10F796B1-95B3-4C52-94D8-8C12057720FD}" presName="spaceRect" presStyleCnt="0"/>
      <dgm:spPr/>
    </dgm:pt>
    <dgm:pt modelId="{5989482C-55D9-4624-A0DC-D9FB32E3542B}" type="pres">
      <dgm:prSet presAssocID="{10F796B1-95B3-4C52-94D8-8C12057720FD}" presName="parTx" presStyleLbl="revTx" presStyleIdx="2" presStyleCnt="7">
        <dgm:presLayoutVars>
          <dgm:chMax val="0"/>
          <dgm:chPref val="0"/>
        </dgm:presLayoutVars>
      </dgm:prSet>
      <dgm:spPr/>
    </dgm:pt>
    <dgm:pt modelId="{DD25EC42-6D56-4E5B-85E1-6591A95A5F9D}" type="pres">
      <dgm:prSet presAssocID="{528582DC-2E5E-4D85-8855-0F19B15CE52C}" presName="sibTrans" presStyleCnt="0"/>
      <dgm:spPr/>
    </dgm:pt>
    <dgm:pt modelId="{1D86F879-8664-4955-BFDE-0F08618FDF31}" type="pres">
      <dgm:prSet presAssocID="{A24661F7-99FA-47D1-BDA5-4C4CD2AE9F27}" presName="compNode" presStyleCnt="0"/>
      <dgm:spPr/>
    </dgm:pt>
    <dgm:pt modelId="{57CB5094-E0FF-4D24-9D7E-18EA63C9DF1E}" type="pres">
      <dgm:prSet presAssocID="{A24661F7-99FA-47D1-BDA5-4C4CD2AE9F27}" presName="bgRect" presStyleLbl="bgShp" presStyleIdx="3" presStyleCnt="7"/>
      <dgm:spPr/>
    </dgm:pt>
    <dgm:pt modelId="{7205309A-BA8A-4B86-9465-A8A5D6D1AD6C}" type="pres">
      <dgm:prSet presAssocID="{A24661F7-99FA-47D1-BDA5-4C4CD2AE9F27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"/>
        </a:ext>
      </dgm:extLst>
    </dgm:pt>
    <dgm:pt modelId="{DC1B2AC8-BB53-498D-A978-F860AC6EEE52}" type="pres">
      <dgm:prSet presAssocID="{A24661F7-99FA-47D1-BDA5-4C4CD2AE9F27}" presName="spaceRect" presStyleCnt="0"/>
      <dgm:spPr/>
    </dgm:pt>
    <dgm:pt modelId="{1D2817F8-4AB2-4F30-8E05-EA23736C6EC6}" type="pres">
      <dgm:prSet presAssocID="{A24661F7-99FA-47D1-BDA5-4C4CD2AE9F27}" presName="parTx" presStyleLbl="revTx" presStyleIdx="3" presStyleCnt="7">
        <dgm:presLayoutVars>
          <dgm:chMax val="0"/>
          <dgm:chPref val="0"/>
        </dgm:presLayoutVars>
      </dgm:prSet>
      <dgm:spPr/>
    </dgm:pt>
    <dgm:pt modelId="{FA28DF55-5066-4C5B-8BA9-6108998B1544}" type="pres">
      <dgm:prSet presAssocID="{D25A2589-D6AC-4E9C-B45B-ECACAF7B33EA}" presName="sibTrans" presStyleCnt="0"/>
      <dgm:spPr/>
    </dgm:pt>
    <dgm:pt modelId="{D6B554E3-8538-4718-A67B-ED077BB0E886}" type="pres">
      <dgm:prSet presAssocID="{24954F5A-E7F3-43B1-9D76-CB37F2566ECB}" presName="compNode" presStyleCnt="0"/>
      <dgm:spPr/>
    </dgm:pt>
    <dgm:pt modelId="{821EAF36-9037-4DF9-84A4-DCF9CA58A61A}" type="pres">
      <dgm:prSet presAssocID="{24954F5A-E7F3-43B1-9D76-CB37F2566ECB}" presName="bgRect" presStyleLbl="bgShp" presStyleIdx="4" presStyleCnt="7"/>
      <dgm:spPr/>
    </dgm:pt>
    <dgm:pt modelId="{992BDAE9-228F-4DBD-AFB1-0A03118CDFFB}" type="pres">
      <dgm:prSet presAssocID="{24954F5A-E7F3-43B1-9D76-CB37F2566ECB}" presName="iconRect" presStyleLbl="node1" presStyleIdx="4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V"/>
        </a:ext>
      </dgm:extLst>
    </dgm:pt>
    <dgm:pt modelId="{30FA7B54-056A-4F2A-80CA-6D4BFB95D9B3}" type="pres">
      <dgm:prSet presAssocID="{24954F5A-E7F3-43B1-9D76-CB37F2566ECB}" presName="spaceRect" presStyleCnt="0"/>
      <dgm:spPr/>
    </dgm:pt>
    <dgm:pt modelId="{8EF400C1-776A-4418-AFD4-5830CD518966}" type="pres">
      <dgm:prSet presAssocID="{24954F5A-E7F3-43B1-9D76-CB37F2566ECB}" presName="parTx" presStyleLbl="revTx" presStyleIdx="4" presStyleCnt="7">
        <dgm:presLayoutVars>
          <dgm:chMax val="0"/>
          <dgm:chPref val="0"/>
        </dgm:presLayoutVars>
      </dgm:prSet>
      <dgm:spPr/>
    </dgm:pt>
    <dgm:pt modelId="{305164AE-925F-4B7B-9A9F-91195CFCA545}" type="pres">
      <dgm:prSet presAssocID="{03263010-F541-4D8A-B6F0-5E644F3650B3}" presName="sibTrans" presStyleCnt="0"/>
      <dgm:spPr/>
    </dgm:pt>
    <dgm:pt modelId="{F379C3F8-5D4C-4922-94A6-A7FF5EF44E14}" type="pres">
      <dgm:prSet presAssocID="{CCFA7E45-66A8-470B-B76F-2F913D08B926}" presName="compNode" presStyleCnt="0"/>
      <dgm:spPr/>
    </dgm:pt>
    <dgm:pt modelId="{327646EB-C34F-435D-93D8-869BEAAB06E4}" type="pres">
      <dgm:prSet presAssocID="{CCFA7E45-66A8-470B-B76F-2F913D08B926}" presName="bgRect" presStyleLbl="bgShp" presStyleIdx="5" presStyleCnt="7"/>
      <dgm:spPr/>
    </dgm:pt>
    <dgm:pt modelId="{C298934E-F680-4CE4-8425-0F4741D30618}" type="pres">
      <dgm:prSet presAssocID="{CCFA7E45-66A8-470B-B76F-2F913D08B926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B98D8D6E-82A3-4F4F-93E2-4F3C725C86A5}" type="pres">
      <dgm:prSet presAssocID="{CCFA7E45-66A8-470B-B76F-2F913D08B926}" presName="spaceRect" presStyleCnt="0"/>
      <dgm:spPr/>
    </dgm:pt>
    <dgm:pt modelId="{30882E73-3F3D-4AE7-A074-39920EAEE613}" type="pres">
      <dgm:prSet presAssocID="{CCFA7E45-66A8-470B-B76F-2F913D08B926}" presName="parTx" presStyleLbl="revTx" presStyleIdx="5" presStyleCnt="7">
        <dgm:presLayoutVars>
          <dgm:chMax val="0"/>
          <dgm:chPref val="0"/>
        </dgm:presLayoutVars>
      </dgm:prSet>
      <dgm:spPr/>
    </dgm:pt>
    <dgm:pt modelId="{479C8D43-9E66-4EB0-9750-E012B9A962ED}" type="pres">
      <dgm:prSet presAssocID="{22EBACEB-E231-42B8-AFB7-3DD8E063F5B9}" presName="sibTrans" presStyleCnt="0"/>
      <dgm:spPr/>
    </dgm:pt>
    <dgm:pt modelId="{DFE476C2-398B-4D45-855E-B1CFCC91443C}" type="pres">
      <dgm:prSet presAssocID="{B87C4F64-5EB5-4DE3-B925-3FF51D4189D3}" presName="compNode" presStyleCnt="0"/>
      <dgm:spPr/>
    </dgm:pt>
    <dgm:pt modelId="{719AD014-6C87-4F56-A69C-7CE33F918807}" type="pres">
      <dgm:prSet presAssocID="{B87C4F64-5EB5-4DE3-B925-3FF51D4189D3}" presName="bgRect" presStyleLbl="bgShp" presStyleIdx="6" presStyleCnt="7"/>
      <dgm:spPr/>
    </dgm:pt>
    <dgm:pt modelId="{823E33D9-A11F-42C9-97B8-2DD7F0AA696D}" type="pres">
      <dgm:prSet presAssocID="{B87C4F64-5EB5-4DE3-B925-3FF51D4189D3}" presName="iconRect" presStyleLbl="node1" presStyleIdx="6" presStyleCnt="7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ork and knife"/>
        </a:ext>
      </dgm:extLst>
    </dgm:pt>
    <dgm:pt modelId="{9D0FE56E-5DDF-4567-835C-E93CAD98B1AF}" type="pres">
      <dgm:prSet presAssocID="{B87C4F64-5EB5-4DE3-B925-3FF51D4189D3}" presName="spaceRect" presStyleCnt="0"/>
      <dgm:spPr/>
    </dgm:pt>
    <dgm:pt modelId="{7A096B6E-7337-4A8B-9A61-50ADAB4D921E}" type="pres">
      <dgm:prSet presAssocID="{B87C4F64-5EB5-4DE3-B925-3FF51D4189D3}" presName="parTx" presStyleLbl="revTx" presStyleIdx="6" presStyleCnt="7">
        <dgm:presLayoutVars>
          <dgm:chMax val="0"/>
          <dgm:chPref val="0"/>
        </dgm:presLayoutVars>
      </dgm:prSet>
      <dgm:spPr/>
    </dgm:pt>
  </dgm:ptLst>
  <dgm:cxnLst>
    <dgm:cxn modelId="{DEC99D04-1ED6-4C1E-9F3D-97A9C3C77182}" srcId="{BBDAA45E-71B0-4E27-B78B-698562B80063}" destId="{CCFA7E45-66A8-470B-B76F-2F913D08B926}" srcOrd="5" destOrd="0" parTransId="{30CD1BC9-D408-4D0C-9165-B06F332DA988}" sibTransId="{22EBACEB-E231-42B8-AFB7-3DD8E063F5B9}"/>
    <dgm:cxn modelId="{86B9F00B-1A6F-471A-8FBB-423F954AF501}" type="presOf" srcId="{CCFA7E45-66A8-470B-B76F-2F913D08B926}" destId="{30882E73-3F3D-4AE7-A074-39920EAEE613}" srcOrd="0" destOrd="0" presId="urn:microsoft.com/office/officeart/2018/2/layout/IconVerticalSolidList"/>
    <dgm:cxn modelId="{F1E8880F-AD38-4C1E-ACC2-6166B37EC2E0}" type="presOf" srcId="{A4A5D1E1-AC99-4008-833E-E0752D80E4D0}" destId="{90EA20E7-EB63-4E8B-83D8-BD2B1F971546}" srcOrd="0" destOrd="0" presId="urn:microsoft.com/office/officeart/2018/2/layout/IconVerticalSolidList"/>
    <dgm:cxn modelId="{FE33B315-728E-4992-9B46-BC74148C9AC5}" type="presOf" srcId="{A24661F7-99FA-47D1-BDA5-4C4CD2AE9F27}" destId="{1D2817F8-4AB2-4F30-8E05-EA23736C6EC6}" srcOrd="0" destOrd="0" presId="urn:microsoft.com/office/officeart/2018/2/layout/IconVerticalSolidList"/>
    <dgm:cxn modelId="{BED8582D-C535-4BB8-846C-05EF97A86570}" srcId="{BBDAA45E-71B0-4E27-B78B-698562B80063}" destId="{24954F5A-E7F3-43B1-9D76-CB37F2566ECB}" srcOrd="4" destOrd="0" parTransId="{FBC6AD5F-E6D6-40C0-AC49-8A01BB32A4EA}" sibTransId="{03263010-F541-4D8A-B6F0-5E644F3650B3}"/>
    <dgm:cxn modelId="{540D5945-B4D2-4189-9D7D-4E6AA4C07470}" srcId="{BBDAA45E-71B0-4E27-B78B-698562B80063}" destId="{A4A5D1E1-AC99-4008-833E-E0752D80E4D0}" srcOrd="0" destOrd="0" parTransId="{67335376-E02B-45AF-808B-C5B20A6172C2}" sibTransId="{766D2676-E2B6-48D2-AF06-FD8C5B873E0C}"/>
    <dgm:cxn modelId="{C6F9644A-CC1D-400B-BDF8-1EC9381E7BB0}" type="presOf" srcId="{10F796B1-95B3-4C52-94D8-8C12057720FD}" destId="{5989482C-55D9-4624-A0DC-D9FB32E3542B}" srcOrd="0" destOrd="0" presId="urn:microsoft.com/office/officeart/2018/2/layout/IconVerticalSolidList"/>
    <dgm:cxn modelId="{B03B7956-4E90-408A-9A39-D9FEE025507E}" type="presOf" srcId="{B87C4F64-5EB5-4DE3-B925-3FF51D4189D3}" destId="{7A096B6E-7337-4A8B-9A61-50ADAB4D921E}" srcOrd="0" destOrd="0" presId="urn:microsoft.com/office/officeart/2018/2/layout/IconVerticalSolidList"/>
    <dgm:cxn modelId="{2915AC79-DFBB-4A8A-9B8B-A7903815A9F4}" type="presOf" srcId="{BBDAA45E-71B0-4E27-B78B-698562B80063}" destId="{6F550D92-EC48-45A3-A571-6DB8E4FE9990}" srcOrd="0" destOrd="0" presId="urn:microsoft.com/office/officeart/2018/2/layout/IconVerticalSolidList"/>
    <dgm:cxn modelId="{AF05767B-907A-410C-BE65-B5C0946CE6FF}" srcId="{BBDAA45E-71B0-4E27-B78B-698562B80063}" destId="{B87C4F64-5EB5-4DE3-B925-3FF51D4189D3}" srcOrd="6" destOrd="0" parTransId="{2B9CBF4F-9CEB-4581-A8CF-897A386E4321}" sibTransId="{40F1B680-7828-4B46-9BF2-DD9641F2C706}"/>
    <dgm:cxn modelId="{C4CFC198-6D1E-49EF-8F44-66BF16FC143E}" srcId="{BBDAA45E-71B0-4E27-B78B-698562B80063}" destId="{A24661F7-99FA-47D1-BDA5-4C4CD2AE9F27}" srcOrd="3" destOrd="0" parTransId="{EFD53858-5640-45DF-8A3C-29FE7026D822}" sibTransId="{D25A2589-D6AC-4E9C-B45B-ECACAF7B33EA}"/>
    <dgm:cxn modelId="{5E9533D3-5723-44BB-8DA6-7538F1481237}" type="presOf" srcId="{590070DD-6715-477C-A5FA-B694971DB2D9}" destId="{A3720FCC-C834-4921-8EAE-2B4B21D433B6}" srcOrd="0" destOrd="0" presId="urn:microsoft.com/office/officeart/2018/2/layout/IconVerticalSolidList"/>
    <dgm:cxn modelId="{0AA450E0-2D40-4553-AD25-CD26263868C4}" srcId="{BBDAA45E-71B0-4E27-B78B-698562B80063}" destId="{10F796B1-95B3-4C52-94D8-8C12057720FD}" srcOrd="2" destOrd="0" parTransId="{DF11979C-DDAE-43FF-BC4E-F2AC9E9A8DB7}" sibTransId="{528582DC-2E5E-4D85-8855-0F19B15CE52C}"/>
    <dgm:cxn modelId="{D2CE67ED-C6DF-4FF1-A957-EEA8CF369A73}" type="presOf" srcId="{24954F5A-E7F3-43B1-9D76-CB37F2566ECB}" destId="{8EF400C1-776A-4418-AFD4-5830CD518966}" srcOrd="0" destOrd="0" presId="urn:microsoft.com/office/officeart/2018/2/layout/IconVerticalSolidList"/>
    <dgm:cxn modelId="{C952B9F6-42C6-4424-9254-8DD14E78E88C}" srcId="{BBDAA45E-71B0-4E27-B78B-698562B80063}" destId="{590070DD-6715-477C-A5FA-B694971DB2D9}" srcOrd="1" destOrd="0" parTransId="{FF742F3D-D355-4D6A-9BA9-3ED7E5D76FC3}" sibTransId="{7B267FF0-06A9-45A8-ABEF-05A2E26C055F}"/>
    <dgm:cxn modelId="{EA43257E-37CB-49A5-B696-8459670D879F}" type="presParOf" srcId="{6F550D92-EC48-45A3-A571-6DB8E4FE9990}" destId="{5307C14A-E7C8-4646-BB89-34B0EAA49433}" srcOrd="0" destOrd="0" presId="urn:microsoft.com/office/officeart/2018/2/layout/IconVerticalSolidList"/>
    <dgm:cxn modelId="{67150013-20C0-40F2-A686-8BFB1418E37E}" type="presParOf" srcId="{5307C14A-E7C8-4646-BB89-34B0EAA49433}" destId="{CC8DFF55-7102-4B4A-B6F3-15C821C5B940}" srcOrd="0" destOrd="0" presId="urn:microsoft.com/office/officeart/2018/2/layout/IconVerticalSolidList"/>
    <dgm:cxn modelId="{8C0C016A-E097-4D9C-874B-D67626EE1682}" type="presParOf" srcId="{5307C14A-E7C8-4646-BB89-34B0EAA49433}" destId="{EA56A0BF-1ABF-411F-938D-7652CA1F1F68}" srcOrd="1" destOrd="0" presId="urn:microsoft.com/office/officeart/2018/2/layout/IconVerticalSolidList"/>
    <dgm:cxn modelId="{AA22E398-0BE7-485A-A76B-3DF818894985}" type="presParOf" srcId="{5307C14A-E7C8-4646-BB89-34B0EAA49433}" destId="{213D0440-31F7-47C4-96B8-A0D11E35F964}" srcOrd="2" destOrd="0" presId="urn:microsoft.com/office/officeart/2018/2/layout/IconVerticalSolidList"/>
    <dgm:cxn modelId="{EED67342-6BB2-4E12-8B9D-1185EA04CFE1}" type="presParOf" srcId="{5307C14A-E7C8-4646-BB89-34B0EAA49433}" destId="{90EA20E7-EB63-4E8B-83D8-BD2B1F971546}" srcOrd="3" destOrd="0" presId="urn:microsoft.com/office/officeart/2018/2/layout/IconVerticalSolidList"/>
    <dgm:cxn modelId="{10BBC8A1-D65E-49B8-9C05-AC3699E3453B}" type="presParOf" srcId="{6F550D92-EC48-45A3-A571-6DB8E4FE9990}" destId="{D3AD586F-6952-4674-8BB7-EECB8A126C6D}" srcOrd="1" destOrd="0" presId="urn:microsoft.com/office/officeart/2018/2/layout/IconVerticalSolidList"/>
    <dgm:cxn modelId="{48786E82-FF40-413A-A6E8-DA1FEB0DB364}" type="presParOf" srcId="{6F550D92-EC48-45A3-A571-6DB8E4FE9990}" destId="{B8D7B2A9-0AE6-4CF9-84CC-B0D87284C9F4}" srcOrd="2" destOrd="0" presId="urn:microsoft.com/office/officeart/2018/2/layout/IconVerticalSolidList"/>
    <dgm:cxn modelId="{D70A7A5A-2C4D-4EEE-A266-0DC8E9E2318D}" type="presParOf" srcId="{B8D7B2A9-0AE6-4CF9-84CC-B0D87284C9F4}" destId="{550DCD08-6BB9-40A0-9A16-CFFB45E53F2E}" srcOrd="0" destOrd="0" presId="urn:microsoft.com/office/officeart/2018/2/layout/IconVerticalSolidList"/>
    <dgm:cxn modelId="{87F8C087-24E2-48C9-9989-8D273945CBF3}" type="presParOf" srcId="{B8D7B2A9-0AE6-4CF9-84CC-B0D87284C9F4}" destId="{17A48DCB-19D5-4F82-A39A-FF7B1316BCBF}" srcOrd="1" destOrd="0" presId="urn:microsoft.com/office/officeart/2018/2/layout/IconVerticalSolidList"/>
    <dgm:cxn modelId="{168A3474-C288-4A6F-81AA-BDA5DF24CE2E}" type="presParOf" srcId="{B8D7B2A9-0AE6-4CF9-84CC-B0D87284C9F4}" destId="{FF9C6DAF-6C19-4D98-BF0D-574D2F2392C1}" srcOrd="2" destOrd="0" presId="urn:microsoft.com/office/officeart/2018/2/layout/IconVerticalSolidList"/>
    <dgm:cxn modelId="{62FEFC76-C0E5-4B8E-BCE9-BC5C411067D8}" type="presParOf" srcId="{B8D7B2A9-0AE6-4CF9-84CC-B0D87284C9F4}" destId="{A3720FCC-C834-4921-8EAE-2B4B21D433B6}" srcOrd="3" destOrd="0" presId="urn:microsoft.com/office/officeart/2018/2/layout/IconVerticalSolidList"/>
    <dgm:cxn modelId="{69B4C0A6-53B7-4EE3-837F-2163C972B3A7}" type="presParOf" srcId="{6F550D92-EC48-45A3-A571-6DB8E4FE9990}" destId="{CE259BED-C19F-4E72-9273-1E317E8338AF}" srcOrd="3" destOrd="0" presId="urn:microsoft.com/office/officeart/2018/2/layout/IconVerticalSolidList"/>
    <dgm:cxn modelId="{59E49DD8-BE9C-4257-B720-BCA2D14E2859}" type="presParOf" srcId="{6F550D92-EC48-45A3-A571-6DB8E4FE9990}" destId="{218FE4F7-18F4-404A-906D-8613BF962881}" srcOrd="4" destOrd="0" presId="urn:microsoft.com/office/officeart/2018/2/layout/IconVerticalSolidList"/>
    <dgm:cxn modelId="{DE98DAF2-6533-406B-82F0-2DB23E6611D6}" type="presParOf" srcId="{218FE4F7-18F4-404A-906D-8613BF962881}" destId="{E003B0DD-6480-4F3F-9705-CD23A25A2373}" srcOrd="0" destOrd="0" presId="urn:microsoft.com/office/officeart/2018/2/layout/IconVerticalSolidList"/>
    <dgm:cxn modelId="{EF4627D3-2474-47FD-8C47-EC81055B68BB}" type="presParOf" srcId="{218FE4F7-18F4-404A-906D-8613BF962881}" destId="{FDC74044-EE41-428F-880E-5122F860788E}" srcOrd="1" destOrd="0" presId="urn:microsoft.com/office/officeart/2018/2/layout/IconVerticalSolidList"/>
    <dgm:cxn modelId="{7C5D074D-17C5-457F-955A-68F95FC0C736}" type="presParOf" srcId="{218FE4F7-18F4-404A-906D-8613BF962881}" destId="{22A78BEA-B54F-4737-8254-6EADCC33EC76}" srcOrd="2" destOrd="0" presId="urn:microsoft.com/office/officeart/2018/2/layout/IconVerticalSolidList"/>
    <dgm:cxn modelId="{E98D9D13-0C23-41E8-A25C-12A84255D711}" type="presParOf" srcId="{218FE4F7-18F4-404A-906D-8613BF962881}" destId="{5989482C-55D9-4624-A0DC-D9FB32E3542B}" srcOrd="3" destOrd="0" presId="urn:microsoft.com/office/officeart/2018/2/layout/IconVerticalSolidList"/>
    <dgm:cxn modelId="{710AA4AE-DADB-4837-AA83-61AB94E8B976}" type="presParOf" srcId="{6F550D92-EC48-45A3-A571-6DB8E4FE9990}" destId="{DD25EC42-6D56-4E5B-85E1-6591A95A5F9D}" srcOrd="5" destOrd="0" presId="urn:microsoft.com/office/officeart/2018/2/layout/IconVerticalSolidList"/>
    <dgm:cxn modelId="{A9634CF7-F599-4EE0-9CD8-994D6B4A669C}" type="presParOf" srcId="{6F550D92-EC48-45A3-A571-6DB8E4FE9990}" destId="{1D86F879-8664-4955-BFDE-0F08618FDF31}" srcOrd="6" destOrd="0" presId="urn:microsoft.com/office/officeart/2018/2/layout/IconVerticalSolidList"/>
    <dgm:cxn modelId="{0F283331-94DB-4DC1-825F-6BD191EFA7E1}" type="presParOf" srcId="{1D86F879-8664-4955-BFDE-0F08618FDF31}" destId="{57CB5094-E0FF-4D24-9D7E-18EA63C9DF1E}" srcOrd="0" destOrd="0" presId="urn:microsoft.com/office/officeart/2018/2/layout/IconVerticalSolidList"/>
    <dgm:cxn modelId="{63B49AA9-95D7-4A44-B3A0-0B75064B6937}" type="presParOf" srcId="{1D86F879-8664-4955-BFDE-0F08618FDF31}" destId="{7205309A-BA8A-4B86-9465-A8A5D6D1AD6C}" srcOrd="1" destOrd="0" presId="urn:microsoft.com/office/officeart/2018/2/layout/IconVerticalSolidList"/>
    <dgm:cxn modelId="{B4AB11F8-29E7-4C15-97DF-0081BBCD037A}" type="presParOf" srcId="{1D86F879-8664-4955-BFDE-0F08618FDF31}" destId="{DC1B2AC8-BB53-498D-A978-F860AC6EEE52}" srcOrd="2" destOrd="0" presId="urn:microsoft.com/office/officeart/2018/2/layout/IconVerticalSolidList"/>
    <dgm:cxn modelId="{5EA3E439-48B4-410E-8C0F-764B57BA97D4}" type="presParOf" srcId="{1D86F879-8664-4955-BFDE-0F08618FDF31}" destId="{1D2817F8-4AB2-4F30-8E05-EA23736C6EC6}" srcOrd="3" destOrd="0" presId="urn:microsoft.com/office/officeart/2018/2/layout/IconVerticalSolidList"/>
    <dgm:cxn modelId="{BD6B8E8F-402A-43DE-81D0-00C8EC242002}" type="presParOf" srcId="{6F550D92-EC48-45A3-A571-6DB8E4FE9990}" destId="{FA28DF55-5066-4C5B-8BA9-6108998B1544}" srcOrd="7" destOrd="0" presId="urn:microsoft.com/office/officeart/2018/2/layout/IconVerticalSolidList"/>
    <dgm:cxn modelId="{F90B3ABF-3339-4742-BA46-08383FD198FE}" type="presParOf" srcId="{6F550D92-EC48-45A3-A571-6DB8E4FE9990}" destId="{D6B554E3-8538-4718-A67B-ED077BB0E886}" srcOrd="8" destOrd="0" presId="urn:microsoft.com/office/officeart/2018/2/layout/IconVerticalSolidList"/>
    <dgm:cxn modelId="{4048C310-F5A6-49F9-9BCF-9E290EEC6C3C}" type="presParOf" srcId="{D6B554E3-8538-4718-A67B-ED077BB0E886}" destId="{821EAF36-9037-4DF9-84A4-DCF9CA58A61A}" srcOrd="0" destOrd="0" presId="urn:microsoft.com/office/officeart/2018/2/layout/IconVerticalSolidList"/>
    <dgm:cxn modelId="{00A55C19-AFE9-42BD-88AD-065EDF4F75D6}" type="presParOf" srcId="{D6B554E3-8538-4718-A67B-ED077BB0E886}" destId="{992BDAE9-228F-4DBD-AFB1-0A03118CDFFB}" srcOrd="1" destOrd="0" presId="urn:microsoft.com/office/officeart/2018/2/layout/IconVerticalSolidList"/>
    <dgm:cxn modelId="{4FA98A24-5C73-492D-AEBD-390A721D3553}" type="presParOf" srcId="{D6B554E3-8538-4718-A67B-ED077BB0E886}" destId="{30FA7B54-056A-4F2A-80CA-6D4BFB95D9B3}" srcOrd="2" destOrd="0" presId="urn:microsoft.com/office/officeart/2018/2/layout/IconVerticalSolidList"/>
    <dgm:cxn modelId="{60ED47C8-7563-40BC-9769-FA8B23EFF1A0}" type="presParOf" srcId="{D6B554E3-8538-4718-A67B-ED077BB0E886}" destId="{8EF400C1-776A-4418-AFD4-5830CD518966}" srcOrd="3" destOrd="0" presId="urn:microsoft.com/office/officeart/2018/2/layout/IconVerticalSolidList"/>
    <dgm:cxn modelId="{E5358304-88FB-4F1D-AEB1-CEE3759633B5}" type="presParOf" srcId="{6F550D92-EC48-45A3-A571-6DB8E4FE9990}" destId="{305164AE-925F-4B7B-9A9F-91195CFCA545}" srcOrd="9" destOrd="0" presId="urn:microsoft.com/office/officeart/2018/2/layout/IconVerticalSolidList"/>
    <dgm:cxn modelId="{F33CC220-8095-4B3A-99EB-E2FB73916A08}" type="presParOf" srcId="{6F550D92-EC48-45A3-A571-6DB8E4FE9990}" destId="{F379C3F8-5D4C-4922-94A6-A7FF5EF44E14}" srcOrd="10" destOrd="0" presId="urn:microsoft.com/office/officeart/2018/2/layout/IconVerticalSolidList"/>
    <dgm:cxn modelId="{94994F56-AC6F-4E04-893A-86A9CD9CBDC1}" type="presParOf" srcId="{F379C3F8-5D4C-4922-94A6-A7FF5EF44E14}" destId="{327646EB-C34F-435D-93D8-869BEAAB06E4}" srcOrd="0" destOrd="0" presId="urn:microsoft.com/office/officeart/2018/2/layout/IconVerticalSolidList"/>
    <dgm:cxn modelId="{C5B0A231-856B-415C-BA8A-36EA01FD390E}" type="presParOf" srcId="{F379C3F8-5D4C-4922-94A6-A7FF5EF44E14}" destId="{C298934E-F680-4CE4-8425-0F4741D30618}" srcOrd="1" destOrd="0" presId="urn:microsoft.com/office/officeart/2018/2/layout/IconVerticalSolidList"/>
    <dgm:cxn modelId="{D10F5B3A-6433-48A5-99EF-0ABFA4EEE8B0}" type="presParOf" srcId="{F379C3F8-5D4C-4922-94A6-A7FF5EF44E14}" destId="{B98D8D6E-82A3-4F4F-93E2-4F3C725C86A5}" srcOrd="2" destOrd="0" presId="urn:microsoft.com/office/officeart/2018/2/layout/IconVerticalSolidList"/>
    <dgm:cxn modelId="{04EB97B8-4A01-450D-B4C3-264746B2BC6D}" type="presParOf" srcId="{F379C3F8-5D4C-4922-94A6-A7FF5EF44E14}" destId="{30882E73-3F3D-4AE7-A074-39920EAEE613}" srcOrd="3" destOrd="0" presId="urn:microsoft.com/office/officeart/2018/2/layout/IconVerticalSolidList"/>
    <dgm:cxn modelId="{51908A74-C8CB-4306-97B9-1FD1BA62ED66}" type="presParOf" srcId="{6F550D92-EC48-45A3-A571-6DB8E4FE9990}" destId="{479C8D43-9E66-4EB0-9750-E012B9A962ED}" srcOrd="11" destOrd="0" presId="urn:microsoft.com/office/officeart/2018/2/layout/IconVerticalSolidList"/>
    <dgm:cxn modelId="{66FE0A95-08AC-4B29-86E0-1ACC627B574D}" type="presParOf" srcId="{6F550D92-EC48-45A3-A571-6DB8E4FE9990}" destId="{DFE476C2-398B-4D45-855E-B1CFCC91443C}" srcOrd="12" destOrd="0" presId="urn:microsoft.com/office/officeart/2018/2/layout/IconVerticalSolidList"/>
    <dgm:cxn modelId="{60CAD4DB-9E54-44C7-81A1-A891166FFDCB}" type="presParOf" srcId="{DFE476C2-398B-4D45-855E-B1CFCC91443C}" destId="{719AD014-6C87-4F56-A69C-7CE33F918807}" srcOrd="0" destOrd="0" presId="urn:microsoft.com/office/officeart/2018/2/layout/IconVerticalSolidList"/>
    <dgm:cxn modelId="{AF015AB0-4765-46F3-B546-8A9F4D2FE2CD}" type="presParOf" srcId="{DFE476C2-398B-4D45-855E-B1CFCC91443C}" destId="{823E33D9-A11F-42C9-97B8-2DD7F0AA696D}" srcOrd="1" destOrd="0" presId="urn:microsoft.com/office/officeart/2018/2/layout/IconVerticalSolidList"/>
    <dgm:cxn modelId="{251359FA-3F1E-4246-9981-8692CBB60557}" type="presParOf" srcId="{DFE476C2-398B-4D45-855E-B1CFCC91443C}" destId="{9D0FE56E-5DDF-4567-835C-E93CAD98B1AF}" srcOrd="2" destOrd="0" presId="urn:microsoft.com/office/officeart/2018/2/layout/IconVerticalSolidList"/>
    <dgm:cxn modelId="{CFE7A5CD-7102-4D67-9E4C-E096EC68E2CC}" type="presParOf" srcId="{DFE476C2-398B-4D45-855E-B1CFCC91443C}" destId="{7A096B6E-7337-4A8B-9A61-50ADAB4D921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D9558740-3B7A-4FA9-A386-7FDC98FD3F1B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0A5F9F6-C456-4586-8ACC-8BD6873A130D}">
      <dgm:prSet/>
      <dgm:spPr/>
      <dgm:t>
        <a:bodyPr/>
        <a:lstStyle/>
        <a:p>
          <a:r>
            <a:rPr lang="en-US"/>
            <a:t>Improvements in blood pressure</a:t>
          </a:r>
        </a:p>
      </dgm:t>
    </dgm:pt>
    <dgm:pt modelId="{6329868F-F1A7-45DB-813C-C35913AE9A82}" type="parTrans" cxnId="{2F510568-9BB5-40DB-BB05-45D17C8F2729}">
      <dgm:prSet/>
      <dgm:spPr/>
      <dgm:t>
        <a:bodyPr/>
        <a:lstStyle/>
        <a:p>
          <a:endParaRPr lang="en-US"/>
        </a:p>
      </dgm:t>
    </dgm:pt>
    <dgm:pt modelId="{9153010C-2584-478F-8CF2-F458EBD33B91}" type="sibTrans" cxnId="{2F510568-9BB5-40DB-BB05-45D17C8F2729}">
      <dgm:prSet/>
      <dgm:spPr/>
      <dgm:t>
        <a:bodyPr/>
        <a:lstStyle/>
        <a:p>
          <a:endParaRPr lang="en-US"/>
        </a:p>
      </dgm:t>
    </dgm:pt>
    <dgm:pt modelId="{92890ECE-5E26-4522-B319-B4CB2D443AC7}">
      <dgm:prSet/>
      <dgm:spPr/>
      <dgm:t>
        <a:bodyPr/>
        <a:lstStyle/>
        <a:p>
          <a:r>
            <a:rPr lang="en-US"/>
            <a:t>Advise pts to monitor BP, due to potential weight loss meds may need to eventually be adjusted</a:t>
          </a:r>
        </a:p>
      </dgm:t>
    </dgm:pt>
    <dgm:pt modelId="{5CCD12B0-95E4-4012-9AC8-D261225E1CAA}" type="parTrans" cxnId="{5B133FB0-20EB-41F3-8D29-8873B1B18E19}">
      <dgm:prSet/>
      <dgm:spPr/>
      <dgm:t>
        <a:bodyPr/>
        <a:lstStyle/>
        <a:p>
          <a:endParaRPr lang="en-US"/>
        </a:p>
      </dgm:t>
    </dgm:pt>
    <dgm:pt modelId="{FB04A500-2FEA-4210-AEC5-A43C7B44AF74}" type="sibTrans" cxnId="{5B133FB0-20EB-41F3-8D29-8873B1B18E19}">
      <dgm:prSet/>
      <dgm:spPr/>
      <dgm:t>
        <a:bodyPr/>
        <a:lstStyle/>
        <a:p>
          <a:endParaRPr lang="en-US"/>
        </a:p>
      </dgm:t>
    </dgm:pt>
    <dgm:pt modelId="{7BF6D32E-B301-456C-B6E3-B24885697ED6}">
      <dgm:prSet/>
      <dgm:spPr/>
      <dgm:t>
        <a:bodyPr/>
        <a:lstStyle/>
        <a:p>
          <a:r>
            <a:rPr lang="en-US"/>
            <a:t>Improvement in cholesterol</a:t>
          </a:r>
        </a:p>
      </dgm:t>
    </dgm:pt>
    <dgm:pt modelId="{3AC1B9A1-FBAA-4252-9BF2-F552CF6009BF}" type="parTrans" cxnId="{B807A1A0-E1F7-465E-90F9-D5CAEFD2C7CB}">
      <dgm:prSet/>
      <dgm:spPr/>
      <dgm:t>
        <a:bodyPr/>
        <a:lstStyle/>
        <a:p>
          <a:endParaRPr lang="en-US"/>
        </a:p>
      </dgm:t>
    </dgm:pt>
    <dgm:pt modelId="{D0F7C5BE-2FD2-44B5-B601-9AB571BA4BE9}" type="sibTrans" cxnId="{B807A1A0-E1F7-465E-90F9-D5CAEFD2C7CB}">
      <dgm:prSet/>
      <dgm:spPr/>
      <dgm:t>
        <a:bodyPr/>
        <a:lstStyle/>
        <a:p>
          <a:endParaRPr lang="en-US"/>
        </a:p>
      </dgm:t>
    </dgm:pt>
    <dgm:pt modelId="{3DA6006E-836A-4617-AC2A-9E10E6587E9E}">
      <dgm:prSet/>
      <dgm:spPr/>
      <dgm:t>
        <a:bodyPr/>
        <a:lstStyle/>
        <a:p>
          <a:r>
            <a:rPr lang="en-US"/>
            <a:t>Improvement in Fatty Liver disease</a:t>
          </a:r>
        </a:p>
      </dgm:t>
    </dgm:pt>
    <dgm:pt modelId="{435200D0-F75D-4704-B365-F7D8F07FEB2F}" type="parTrans" cxnId="{D0192585-A00D-47A6-B6BD-5C6E310A81F1}">
      <dgm:prSet/>
      <dgm:spPr/>
      <dgm:t>
        <a:bodyPr/>
        <a:lstStyle/>
        <a:p>
          <a:endParaRPr lang="en-US"/>
        </a:p>
      </dgm:t>
    </dgm:pt>
    <dgm:pt modelId="{29D1122F-51D5-473B-B6AF-98F46CAD8504}" type="sibTrans" cxnId="{D0192585-A00D-47A6-B6BD-5C6E310A81F1}">
      <dgm:prSet/>
      <dgm:spPr/>
      <dgm:t>
        <a:bodyPr/>
        <a:lstStyle/>
        <a:p>
          <a:endParaRPr lang="en-US"/>
        </a:p>
      </dgm:t>
    </dgm:pt>
    <dgm:pt modelId="{CBE8421C-E7B3-9742-8E4A-2C48BBA8E077}" type="pres">
      <dgm:prSet presAssocID="{D9558740-3B7A-4FA9-A386-7FDC98FD3F1B}" presName="outerComposite" presStyleCnt="0">
        <dgm:presLayoutVars>
          <dgm:chMax val="5"/>
          <dgm:dir/>
          <dgm:resizeHandles val="exact"/>
        </dgm:presLayoutVars>
      </dgm:prSet>
      <dgm:spPr/>
    </dgm:pt>
    <dgm:pt modelId="{697FB748-FF1B-484F-AC64-1989C3461F6A}" type="pres">
      <dgm:prSet presAssocID="{D9558740-3B7A-4FA9-A386-7FDC98FD3F1B}" presName="dummyMaxCanvas" presStyleCnt="0">
        <dgm:presLayoutVars/>
      </dgm:prSet>
      <dgm:spPr/>
    </dgm:pt>
    <dgm:pt modelId="{0638C1E4-103C-6D49-AEF8-0C3B7087666F}" type="pres">
      <dgm:prSet presAssocID="{D9558740-3B7A-4FA9-A386-7FDC98FD3F1B}" presName="FourNodes_1" presStyleLbl="node1" presStyleIdx="0" presStyleCnt="4">
        <dgm:presLayoutVars>
          <dgm:bulletEnabled val="1"/>
        </dgm:presLayoutVars>
      </dgm:prSet>
      <dgm:spPr/>
    </dgm:pt>
    <dgm:pt modelId="{F6B73C15-6924-EC48-B07B-7A9164366E38}" type="pres">
      <dgm:prSet presAssocID="{D9558740-3B7A-4FA9-A386-7FDC98FD3F1B}" presName="FourNodes_2" presStyleLbl="node1" presStyleIdx="1" presStyleCnt="4">
        <dgm:presLayoutVars>
          <dgm:bulletEnabled val="1"/>
        </dgm:presLayoutVars>
      </dgm:prSet>
      <dgm:spPr/>
    </dgm:pt>
    <dgm:pt modelId="{07C090A5-A670-0E42-B636-B248B73A3DA9}" type="pres">
      <dgm:prSet presAssocID="{D9558740-3B7A-4FA9-A386-7FDC98FD3F1B}" presName="FourNodes_3" presStyleLbl="node1" presStyleIdx="2" presStyleCnt="4">
        <dgm:presLayoutVars>
          <dgm:bulletEnabled val="1"/>
        </dgm:presLayoutVars>
      </dgm:prSet>
      <dgm:spPr/>
    </dgm:pt>
    <dgm:pt modelId="{7AE3135E-A360-F743-92EC-FCCC6823CA86}" type="pres">
      <dgm:prSet presAssocID="{D9558740-3B7A-4FA9-A386-7FDC98FD3F1B}" presName="FourNodes_4" presStyleLbl="node1" presStyleIdx="3" presStyleCnt="4">
        <dgm:presLayoutVars>
          <dgm:bulletEnabled val="1"/>
        </dgm:presLayoutVars>
      </dgm:prSet>
      <dgm:spPr/>
    </dgm:pt>
    <dgm:pt modelId="{DE86B368-5905-564A-86C5-21F1946CEB91}" type="pres">
      <dgm:prSet presAssocID="{D9558740-3B7A-4FA9-A386-7FDC98FD3F1B}" presName="FourConn_1-2" presStyleLbl="fgAccFollowNode1" presStyleIdx="0" presStyleCnt="3">
        <dgm:presLayoutVars>
          <dgm:bulletEnabled val="1"/>
        </dgm:presLayoutVars>
      </dgm:prSet>
      <dgm:spPr/>
    </dgm:pt>
    <dgm:pt modelId="{B95DC65F-BFA3-7A4B-8E7C-975574B4A268}" type="pres">
      <dgm:prSet presAssocID="{D9558740-3B7A-4FA9-A386-7FDC98FD3F1B}" presName="FourConn_2-3" presStyleLbl="fgAccFollowNode1" presStyleIdx="1" presStyleCnt="3">
        <dgm:presLayoutVars>
          <dgm:bulletEnabled val="1"/>
        </dgm:presLayoutVars>
      </dgm:prSet>
      <dgm:spPr/>
    </dgm:pt>
    <dgm:pt modelId="{E1BE663B-D54B-0443-8C2B-2182EC7C709D}" type="pres">
      <dgm:prSet presAssocID="{D9558740-3B7A-4FA9-A386-7FDC98FD3F1B}" presName="FourConn_3-4" presStyleLbl="fgAccFollowNode1" presStyleIdx="2" presStyleCnt="3">
        <dgm:presLayoutVars>
          <dgm:bulletEnabled val="1"/>
        </dgm:presLayoutVars>
      </dgm:prSet>
      <dgm:spPr/>
    </dgm:pt>
    <dgm:pt modelId="{C29A087D-9EB0-6748-A12C-B41813FFB2CE}" type="pres">
      <dgm:prSet presAssocID="{D9558740-3B7A-4FA9-A386-7FDC98FD3F1B}" presName="FourNodes_1_text" presStyleLbl="node1" presStyleIdx="3" presStyleCnt="4">
        <dgm:presLayoutVars>
          <dgm:bulletEnabled val="1"/>
        </dgm:presLayoutVars>
      </dgm:prSet>
      <dgm:spPr/>
    </dgm:pt>
    <dgm:pt modelId="{11AE92DA-090E-154C-80ED-9CC3D4A6E06B}" type="pres">
      <dgm:prSet presAssocID="{D9558740-3B7A-4FA9-A386-7FDC98FD3F1B}" presName="FourNodes_2_text" presStyleLbl="node1" presStyleIdx="3" presStyleCnt="4">
        <dgm:presLayoutVars>
          <dgm:bulletEnabled val="1"/>
        </dgm:presLayoutVars>
      </dgm:prSet>
      <dgm:spPr/>
    </dgm:pt>
    <dgm:pt modelId="{583BC760-FBD0-E74F-B24D-3A8A30B61A92}" type="pres">
      <dgm:prSet presAssocID="{D9558740-3B7A-4FA9-A386-7FDC98FD3F1B}" presName="FourNodes_3_text" presStyleLbl="node1" presStyleIdx="3" presStyleCnt="4">
        <dgm:presLayoutVars>
          <dgm:bulletEnabled val="1"/>
        </dgm:presLayoutVars>
      </dgm:prSet>
      <dgm:spPr/>
    </dgm:pt>
    <dgm:pt modelId="{41ACE5CF-4513-D048-8001-B26BAD29D80F}" type="pres">
      <dgm:prSet presAssocID="{D9558740-3B7A-4FA9-A386-7FDC98FD3F1B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06314900-BD85-A44D-B4D4-3A85E0F4AD1D}" type="presOf" srcId="{9153010C-2584-478F-8CF2-F458EBD33B91}" destId="{DE86B368-5905-564A-86C5-21F1946CEB91}" srcOrd="0" destOrd="0" presId="urn:microsoft.com/office/officeart/2005/8/layout/vProcess5"/>
    <dgm:cxn modelId="{FE5FA043-1DFD-0D4D-82EC-02E85D50F952}" type="presOf" srcId="{D9558740-3B7A-4FA9-A386-7FDC98FD3F1B}" destId="{CBE8421C-E7B3-9742-8E4A-2C48BBA8E077}" srcOrd="0" destOrd="0" presId="urn:microsoft.com/office/officeart/2005/8/layout/vProcess5"/>
    <dgm:cxn modelId="{ADCCEA4F-E016-CC46-AA59-0094D76DC42F}" type="presOf" srcId="{A0A5F9F6-C456-4586-8ACC-8BD6873A130D}" destId="{0638C1E4-103C-6D49-AEF8-0C3B7087666F}" srcOrd="0" destOrd="0" presId="urn:microsoft.com/office/officeart/2005/8/layout/vProcess5"/>
    <dgm:cxn modelId="{2F510568-9BB5-40DB-BB05-45D17C8F2729}" srcId="{D9558740-3B7A-4FA9-A386-7FDC98FD3F1B}" destId="{A0A5F9F6-C456-4586-8ACC-8BD6873A130D}" srcOrd="0" destOrd="0" parTransId="{6329868F-F1A7-45DB-813C-C35913AE9A82}" sibTransId="{9153010C-2584-478F-8CF2-F458EBD33B91}"/>
    <dgm:cxn modelId="{D8A85270-B94E-AB4F-9B97-86394621E1F6}" type="presOf" srcId="{92890ECE-5E26-4522-B319-B4CB2D443AC7}" destId="{11AE92DA-090E-154C-80ED-9CC3D4A6E06B}" srcOrd="1" destOrd="0" presId="urn:microsoft.com/office/officeart/2005/8/layout/vProcess5"/>
    <dgm:cxn modelId="{C7509E71-E6A9-F944-9431-CB0C0CEFFB5C}" type="presOf" srcId="{3DA6006E-836A-4617-AC2A-9E10E6587E9E}" destId="{41ACE5CF-4513-D048-8001-B26BAD29D80F}" srcOrd="1" destOrd="0" presId="urn:microsoft.com/office/officeart/2005/8/layout/vProcess5"/>
    <dgm:cxn modelId="{D0192585-A00D-47A6-B6BD-5C6E310A81F1}" srcId="{D9558740-3B7A-4FA9-A386-7FDC98FD3F1B}" destId="{3DA6006E-836A-4617-AC2A-9E10E6587E9E}" srcOrd="3" destOrd="0" parTransId="{435200D0-F75D-4704-B365-F7D8F07FEB2F}" sibTransId="{29D1122F-51D5-473B-B6AF-98F46CAD8504}"/>
    <dgm:cxn modelId="{76025F88-2834-4547-A650-E46E5019A35D}" type="presOf" srcId="{92890ECE-5E26-4522-B319-B4CB2D443AC7}" destId="{F6B73C15-6924-EC48-B07B-7A9164366E38}" srcOrd="0" destOrd="0" presId="urn:microsoft.com/office/officeart/2005/8/layout/vProcess5"/>
    <dgm:cxn modelId="{69A8A689-7DA5-584C-BD90-3BB681E00218}" type="presOf" srcId="{3DA6006E-836A-4617-AC2A-9E10E6587E9E}" destId="{7AE3135E-A360-F743-92EC-FCCC6823CA86}" srcOrd="0" destOrd="0" presId="urn:microsoft.com/office/officeart/2005/8/layout/vProcess5"/>
    <dgm:cxn modelId="{9CF9749A-76DF-D84C-8F54-E6DEA81600AD}" type="presOf" srcId="{D0F7C5BE-2FD2-44B5-B601-9AB571BA4BE9}" destId="{E1BE663B-D54B-0443-8C2B-2182EC7C709D}" srcOrd="0" destOrd="0" presId="urn:microsoft.com/office/officeart/2005/8/layout/vProcess5"/>
    <dgm:cxn modelId="{B807A1A0-E1F7-465E-90F9-D5CAEFD2C7CB}" srcId="{D9558740-3B7A-4FA9-A386-7FDC98FD3F1B}" destId="{7BF6D32E-B301-456C-B6E3-B24885697ED6}" srcOrd="2" destOrd="0" parTransId="{3AC1B9A1-FBAA-4252-9BF2-F552CF6009BF}" sibTransId="{D0F7C5BE-2FD2-44B5-B601-9AB571BA4BE9}"/>
    <dgm:cxn modelId="{5B133FB0-20EB-41F3-8D29-8873B1B18E19}" srcId="{D9558740-3B7A-4FA9-A386-7FDC98FD3F1B}" destId="{92890ECE-5E26-4522-B319-B4CB2D443AC7}" srcOrd="1" destOrd="0" parTransId="{5CCD12B0-95E4-4012-9AC8-D261225E1CAA}" sibTransId="{FB04A500-2FEA-4210-AEC5-A43C7B44AF74}"/>
    <dgm:cxn modelId="{4E25EBB1-AA0F-334D-9354-9B41E02F9FBA}" type="presOf" srcId="{A0A5F9F6-C456-4586-8ACC-8BD6873A130D}" destId="{C29A087D-9EB0-6748-A12C-B41813FFB2CE}" srcOrd="1" destOrd="0" presId="urn:microsoft.com/office/officeart/2005/8/layout/vProcess5"/>
    <dgm:cxn modelId="{332B82E6-024C-AA48-BAF2-90E0E8B14290}" type="presOf" srcId="{7BF6D32E-B301-456C-B6E3-B24885697ED6}" destId="{07C090A5-A670-0E42-B636-B248B73A3DA9}" srcOrd="0" destOrd="0" presId="urn:microsoft.com/office/officeart/2005/8/layout/vProcess5"/>
    <dgm:cxn modelId="{FD32ADF9-DAC4-6345-AF35-17643F3E7809}" type="presOf" srcId="{7BF6D32E-B301-456C-B6E3-B24885697ED6}" destId="{583BC760-FBD0-E74F-B24D-3A8A30B61A92}" srcOrd="1" destOrd="0" presId="urn:microsoft.com/office/officeart/2005/8/layout/vProcess5"/>
    <dgm:cxn modelId="{309DBBF9-96AE-684B-BF2A-989AE573B565}" type="presOf" srcId="{FB04A500-2FEA-4210-AEC5-A43C7B44AF74}" destId="{B95DC65F-BFA3-7A4B-8E7C-975574B4A268}" srcOrd="0" destOrd="0" presId="urn:microsoft.com/office/officeart/2005/8/layout/vProcess5"/>
    <dgm:cxn modelId="{0B7ABE0D-35EB-CF49-9F92-0CE2CFA967CC}" type="presParOf" srcId="{CBE8421C-E7B3-9742-8E4A-2C48BBA8E077}" destId="{697FB748-FF1B-484F-AC64-1989C3461F6A}" srcOrd="0" destOrd="0" presId="urn:microsoft.com/office/officeart/2005/8/layout/vProcess5"/>
    <dgm:cxn modelId="{86236387-DBED-FF40-8AE6-2E57C14584FF}" type="presParOf" srcId="{CBE8421C-E7B3-9742-8E4A-2C48BBA8E077}" destId="{0638C1E4-103C-6D49-AEF8-0C3B7087666F}" srcOrd="1" destOrd="0" presId="urn:microsoft.com/office/officeart/2005/8/layout/vProcess5"/>
    <dgm:cxn modelId="{CCA3A564-85DD-FF47-B2AF-4A05B18852CA}" type="presParOf" srcId="{CBE8421C-E7B3-9742-8E4A-2C48BBA8E077}" destId="{F6B73C15-6924-EC48-B07B-7A9164366E38}" srcOrd="2" destOrd="0" presId="urn:microsoft.com/office/officeart/2005/8/layout/vProcess5"/>
    <dgm:cxn modelId="{4697F4F0-E7D1-4446-A839-9757C015F0F1}" type="presParOf" srcId="{CBE8421C-E7B3-9742-8E4A-2C48BBA8E077}" destId="{07C090A5-A670-0E42-B636-B248B73A3DA9}" srcOrd="3" destOrd="0" presId="urn:microsoft.com/office/officeart/2005/8/layout/vProcess5"/>
    <dgm:cxn modelId="{CA6673F6-3958-924E-8DAA-1DA2606C4502}" type="presParOf" srcId="{CBE8421C-E7B3-9742-8E4A-2C48BBA8E077}" destId="{7AE3135E-A360-F743-92EC-FCCC6823CA86}" srcOrd="4" destOrd="0" presId="urn:microsoft.com/office/officeart/2005/8/layout/vProcess5"/>
    <dgm:cxn modelId="{26523470-82EF-BA4F-9AED-57688A10F64B}" type="presParOf" srcId="{CBE8421C-E7B3-9742-8E4A-2C48BBA8E077}" destId="{DE86B368-5905-564A-86C5-21F1946CEB91}" srcOrd="5" destOrd="0" presId="urn:microsoft.com/office/officeart/2005/8/layout/vProcess5"/>
    <dgm:cxn modelId="{821D2C42-CDD5-0543-8691-00C01D7B9383}" type="presParOf" srcId="{CBE8421C-E7B3-9742-8E4A-2C48BBA8E077}" destId="{B95DC65F-BFA3-7A4B-8E7C-975574B4A268}" srcOrd="6" destOrd="0" presId="urn:microsoft.com/office/officeart/2005/8/layout/vProcess5"/>
    <dgm:cxn modelId="{681AF766-B8F2-0943-AFF4-22AD6C51D689}" type="presParOf" srcId="{CBE8421C-E7B3-9742-8E4A-2C48BBA8E077}" destId="{E1BE663B-D54B-0443-8C2B-2182EC7C709D}" srcOrd="7" destOrd="0" presId="urn:microsoft.com/office/officeart/2005/8/layout/vProcess5"/>
    <dgm:cxn modelId="{D8B0D130-E77E-844F-B61C-7DB4E5DDC170}" type="presParOf" srcId="{CBE8421C-E7B3-9742-8E4A-2C48BBA8E077}" destId="{C29A087D-9EB0-6748-A12C-B41813FFB2CE}" srcOrd="8" destOrd="0" presId="urn:microsoft.com/office/officeart/2005/8/layout/vProcess5"/>
    <dgm:cxn modelId="{ED54F452-736B-8D4E-A544-3DDE16AE8800}" type="presParOf" srcId="{CBE8421C-E7B3-9742-8E4A-2C48BBA8E077}" destId="{11AE92DA-090E-154C-80ED-9CC3D4A6E06B}" srcOrd="9" destOrd="0" presId="urn:microsoft.com/office/officeart/2005/8/layout/vProcess5"/>
    <dgm:cxn modelId="{6FC9A019-1A15-434B-81D3-EB599259F7A4}" type="presParOf" srcId="{CBE8421C-E7B3-9742-8E4A-2C48BBA8E077}" destId="{583BC760-FBD0-E74F-B24D-3A8A30B61A92}" srcOrd="10" destOrd="0" presId="urn:microsoft.com/office/officeart/2005/8/layout/vProcess5"/>
    <dgm:cxn modelId="{53F5C1A6-00BA-DE48-BB86-E677ECDFA397}" type="presParOf" srcId="{CBE8421C-E7B3-9742-8E4A-2C48BBA8E077}" destId="{41ACE5CF-4513-D048-8001-B26BAD29D80F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56512E52-88A2-4B61-9D74-34E7990836DF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7BA2742-8276-4FB9-B9D4-CD4B83E23FB6}">
      <dgm:prSet/>
      <dgm:spPr/>
      <dgm:t>
        <a:bodyPr/>
        <a:lstStyle/>
        <a:p>
          <a:r>
            <a:rPr lang="en-US"/>
            <a:t>Delay disease progression in CKD</a:t>
          </a:r>
        </a:p>
      </dgm:t>
    </dgm:pt>
    <dgm:pt modelId="{2497788F-E722-4D4D-BA72-5B0B1D2C4083}" type="parTrans" cxnId="{AE862DFF-0398-4A09-BBAD-4D9AB18C2C27}">
      <dgm:prSet/>
      <dgm:spPr/>
      <dgm:t>
        <a:bodyPr/>
        <a:lstStyle/>
        <a:p>
          <a:endParaRPr lang="en-US"/>
        </a:p>
      </dgm:t>
    </dgm:pt>
    <dgm:pt modelId="{3447BFD1-1FB9-42B8-AAA5-627284E26A48}" type="sibTrans" cxnId="{AE862DFF-0398-4A09-BBAD-4D9AB18C2C27}">
      <dgm:prSet/>
      <dgm:spPr/>
      <dgm:t>
        <a:bodyPr/>
        <a:lstStyle/>
        <a:p>
          <a:endParaRPr lang="en-US"/>
        </a:p>
      </dgm:t>
    </dgm:pt>
    <dgm:pt modelId="{93032D51-8B8B-4CB0-A647-B9C716FAF44A}">
      <dgm:prSet/>
      <dgm:spPr/>
      <dgm:t>
        <a:bodyPr/>
        <a:lstStyle/>
        <a:p>
          <a:r>
            <a:rPr lang="en-US"/>
            <a:t>Reduction in MACE</a:t>
          </a:r>
        </a:p>
      </dgm:t>
    </dgm:pt>
    <dgm:pt modelId="{BF81168F-E6F6-47A4-8DC6-7BAC196773A5}" type="parTrans" cxnId="{391839B0-1013-4EF6-B8A4-F0AFDD7CF36E}">
      <dgm:prSet/>
      <dgm:spPr/>
      <dgm:t>
        <a:bodyPr/>
        <a:lstStyle/>
        <a:p>
          <a:endParaRPr lang="en-US"/>
        </a:p>
      </dgm:t>
    </dgm:pt>
    <dgm:pt modelId="{C083BE46-D606-491C-BDC2-93330E702EF2}" type="sibTrans" cxnId="{391839B0-1013-4EF6-B8A4-F0AFDD7CF36E}">
      <dgm:prSet/>
      <dgm:spPr/>
      <dgm:t>
        <a:bodyPr/>
        <a:lstStyle/>
        <a:p>
          <a:endParaRPr lang="en-US"/>
        </a:p>
      </dgm:t>
    </dgm:pt>
    <dgm:pt modelId="{6B22DE5E-F7BF-4AA0-AE26-A4205773526B}">
      <dgm:prSet/>
      <dgm:spPr/>
      <dgm:t>
        <a:bodyPr/>
        <a:lstStyle/>
        <a:p>
          <a:r>
            <a:rPr lang="en-US"/>
            <a:t>Wegovy is the only medicine approved by FDA to reduce MACE in adults with established CV disease who are obese/overweight</a:t>
          </a:r>
        </a:p>
      </dgm:t>
    </dgm:pt>
    <dgm:pt modelId="{B4DB6B43-88B7-4681-96C5-BB7D0C1D2845}" type="parTrans" cxnId="{6D8792B7-6901-4589-ACA9-2248C13D5680}">
      <dgm:prSet/>
      <dgm:spPr/>
      <dgm:t>
        <a:bodyPr/>
        <a:lstStyle/>
        <a:p>
          <a:endParaRPr lang="en-US"/>
        </a:p>
      </dgm:t>
    </dgm:pt>
    <dgm:pt modelId="{8C1729B5-C1E8-458A-9AAE-819F900CA9D2}" type="sibTrans" cxnId="{6D8792B7-6901-4589-ACA9-2248C13D5680}">
      <dgm:prSet/>
      <dgm:spPr/>
      <dgm:t>
        <a:bodyPr/>
        <a:lstStyle/>
        <a:p>
          <a:endParaRPr lang="en-US"/>
        </a:p>
      </dgm:t>
    </dgm:pt>
    <dgm:pt modelId="{70DB0EA8-4E42-4B84-9F22-ECE380B025A1}">
      <dgm:prSet/>
      <dgm:spPr/>
      <dgm:t>
        <a:bodyPr/>
        <a:lstStyle/>
        <a:p>
          <a:r>
            <a:rPr lang="en-US"/>
            <a:t>OSA- recent FDA approval for Zepbound</a:t>
          </a:r>
        </a:p>
      </dgm:t>
    </dgm:pt>
    <dgm:pt modelId="{B065CD8B-526E-47F6-AA74-DAD065F7B87B}" type="parTrans" cxnId="{1510E3E3-ECDA-4141-B37F-D60A3A031A3F}">
      <dgm:prSet/>
      <dgm:spPr/>
      <dgm:t>
        <a:bodyPr/>
        <a:lstStyle/>
        <a:p>
          <a:endParaRPr lang="en-US"/>
        </a:p>
      </dgm:t>
    </dgm:pt>
    <dgm:pt modelId="{66798EDF-53F2-4CBC-961D-1A07D7B4927E}" type="sibTrans" cxnId="{1510E3E3-ECDA-4141-B37F-D60A3A031A3F}">
      <dgm:prSet/>
      <dgm:spPr/>
      <dgm:t>
        <a:bodyPr/>
        <a:lstStyle/>
        <a:p>
          <a:endParaRPr lang="en-US"/>
        </a:p>
      </dgm:t>
    </dgm:pt>
    <dgm:pt modelId="{D45FD9CF-CF1D-814C-B839-B6FF5E213A2A}" type="pres">
      <dgm:prSet presAssocID="{56512E52-88A2-4B61-9D74-34E7990836DF}" presName="linear" presStyleCnt="0">
        <dgm:presLayoutVars>
          <dgm:animLvl val="lvl"/>
          <dgm:resizeHandles val="exact"/>
        </dgm:presLayoutVars>
      </dgm:prSet>
      <dgm:spPr/>
    </dgm:pt>
    <dgm:pt modelId="{BB7B77E7-60FA-104F-8EDB-AAED06C35BEC}" type="pres">
      <dgm:prSet presAssocID="{B7BA2742-8276-4FB9-B9D4-CD4B83E23FB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DA341DE1-0565-6349-901A-00D9B8BE841C}" type="pres">
      <dgm:prSet presAssocID="{3447BFD1-1FB9-42B8-AAA5-627284E26A48}" presName="spacer" presStyleCnt="0"/>
      <dgm:spPr/>
    </dgm:pt>
    <dgm:pt modelId="{B9DE02B8-28D4-0F40-A9D5-E2996D49FBC0}" type="pres">
      <dgm:prSet presAssocID="{93032D51-8B8B-4CB0-A647-B9C716FAF44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5D43133-DDBA-0C48-9932-6B5175D1BD9F}" type="pres">
      <dgm:prSet presAssocID="{C083BE46-D606-491C-BDC2-93330E702EF2}" presName="spacer" presStyleCnt="0"/>
      <dgm:spPr/>
    </dgm:pt>
    <dgm:pt modelId="{B531AB33-9FE4-CE49-BDE5-B750B503263F}" type="pres">
      <dgm:prSet presAssocID="{6B22DE5E-F7BF-4AA0-AE26-A4205773526B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623954A-3382-D94E-8474-05DACDF5C05C}" type="pres">
      <dgm:prSet presAssocID="{8C1729B5-C1E8-458A-9AAE-819F900CA9D2}" presName="spacer" presStyleCnt="0"/>
      <dgm:spPr/>
    </dgm:pt>
    <dgm:pt modelId="{D378B6E8-5750-FF44-8213-D9E7509B768A}" type="pres">
      <dgm:prSet presAssocID="{70DB0EA8-4E42-4B84-9F22-ECE380B025A1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ACDCF016-92D4-B841-81CD-DB5F5061D549}" type="presOf" srcId="{56512E52-88A2-4B61-9D74-34E7990836DF}" destId="{D45FD9CF-CF1D-814C-B839-B6FF5E213A2A}" srcOrd="0" destOrd="0" presId="urn:microsoft.com/office/officeart/2005/8/layout/vList2"/>
    <dgm:cxn modelId="{CD6B519A-C033-4047-AC43-BD143EED47A3}" type="presOf" srcId="{70DB0EA8-4E42-4B84-9F22-ECE380B025A1}" destId="{D378B6E8-5750-FF44-8213-D9E7509B768A}" srcOrd="0" destOrd="0" presId="urn:microsoft.com/office/officeart/2005/8/layout/vList2"/>
    <dgm:cxn modelId="{391839B0-1013-4EF6-B8A4-F0AFDD7CF36E}" srcId="{56512E52-88A2-4B61-9D74-34E7990836DF}" destId="{93032D51-8B8B-4CB0-A647-B9C716FAF44A}" srcOrd="1" destOrd="0" parTransId="{BF81168F-E6F6-47A4-8DC6-7BAC196773A5}" sibTransId="{C083BE46-D606-491C-BDC2-93330E702EF2}"/>
    <dgm:cxn modelId="{6D8792B7-6901-4589-ACA9-2248C13D5680}" srcId="{56512E52-88A2-4B61-9D74-34E7990836DF}" destId="{6B22DE5E-F7BF-4AA0-AE26-A4205773526B}" srcOrd="2" destOrd="0" parTransId="{B4DB6B43-88B7-4681-96C5-BB7D0C1D2845}" sibTransId="{8C1729B5-C1E8-458A-9AAE-819F900CA9D2}"/>
    <dgm:cxn modelId="{18AF6BCB-E7F7-2A4D-B446-47E3FFC755EA}" type="presOf" srcId="{93032D51-8B8B-4CB0-A647-B9C716FAF44A}" destId="{B9DE02B8-28D4-0F40-A9D5-E2996D49FBC0}" srcOrd="0" destOrd="0" presId="urn:microsoft.com/office/officeart/2005/8/layout/vList2"/>
    <dgm:cxn modelId="{1510E3E3-ECDA-4141-B37F-D60A3A031A3F}" srcId="{56512E52-88A2-4B61-9D74-34E7990836DF}" destId="{70DB0EA8-4E42-4B84-9F22-ECE380B025A1}" srcOrd="3" destOrd="0" parTransId="{B065CD8B-526E-47F6-AA74-DAD065F7B87B}" sibTransId="{66798EDF-53F2-4CBC-961D-1A07D7B4927E}"/>
    <dgm:cxn modelId="{27019EF8-7527-B446-9724-DA580661EF5D}" type="presOf" srcId="{B7BA2742-8276-4FB9-B9D4-CD4B83E23FB6}" destId="{BB7B77E7-60FA-104F-8EDB-AAED06C35BEC}" srcOrd="0" destOrd="0" presId="urn:microsoft.com/office/officeart/2005/8/layout/vList2"/>
    <dgm:cxn modelId="{6FCD9DFD-40A0-C149-9682-B967AB4AFD13}" type="presOf" srcId="{6B22DE5E-F7BF-4AA0-AE26-A4205773526B}" destId="{B531AB33-9FE4-CE49-BDE5-B750B503263F}" srcOrd="0" destOrd="0" presId="urn:microsoft.com/office/officeart/2005/8/layout/vList2"/>
    <dgm:cxn modelId="{AE862DFF-0398-4A09-BBAD-4D9AB18C2C27}" srcId="{56512E52-88A2-4B61-9D74-34E7990836DF}" destId="{B7BA2742-8276-4FB9-B9D4-CD4B83E23FB6}" srcOrd="0" destOrd="0" parTransId="{2497788F-E722-4D4D-BA72-5B0B1D2C4083}" sibTransId="{3447BFD1-1FB9-42B8-AAA5-627284E26A48}"/>
    <dgm:cxn modelId="{4DB72513-DE9E-CB46-BE96-E42BB5242B6C}" type="presParOf" srcId="{D45FD9CF-CF1D-814C-B839-B6FF5E213A2A}" destId="{BB7B77E7-60FA-104F-8EDB-AAED06C35BEC}" srcOrd="0" destOrd="0" presId="urn:microsoft.com/office/officeart/2005/8/layout/vList2"/>
    <dgm:cxn modelId="{18E3B00A-B90A-864D-8C06-610683962580}" type="presParOf" srcId="{D45FD9CF-CF1D-814C-B839-B6FF5E213A2A}" destId="{DA341DE1-0565-6349-901A-00D9B8BE841C}" srcOrd="1" destOrd="0" presId="urn:microsoft.com/office/officeart/2005/8/layout/vList2"/>
    <dgm:cxn modelId="{8210B9F2-AF5C-3A44-A770-A9A7878F95FA}" type="presParOf" srcId="{D45FD9CF-CF1D-814C-B839-B6FF5E213A2A}" destId="{B9DE02B8-28D4-0F40-A9D5-E2996D49FBC0}" srcOrd="2" destOrd="0" presId="urn:microsoft.com/office/officeart/2005/8/layout/vList2"/>
    <dgm:cxn modelId="{1453861B-CF2E-2048-AC4A-FAC366D449F2}" type="presParOf" srcId="{D45FD9CF-CF1D-814C-B839-B6FF5E213A2A}" destId="{45D43133-DDBA-0C48-9932-6B5175D1BD9F}" srcOrd="3" destOrd="0" presId="urn:microsoft.com/office/officeart/2005/8/layout/vList2"/>
    <dgm:cxn modelId="{66189F15-7072-CC45-B037-190C8223AE4E}" type="presParOf" srcId="{D45FD9CF-CF1D-814C-B839-B6FF5E213A2A}" destId="{B531AB33-9FE4-CE49-BDE5-B750B503263F}" srcOrd="4" destOrd="0" presId="urn:microsoft.com/office/officeart/2005/8/layout/vList2"/>
    <dgm:cxn modelId="{8F1057F5-D9CD-BE4D-941C-6DF9385AA070}" type="presParOf" srcId="{D45FD9CF-CF1D-814C-B839-B6FF5E213A2A}" destId="{E623954A-3382-D94E-8474-05DACDF5C05C}" srcOrd="5" destOrd="0" presId="urn:microsoft.com/office/officeart/2005/8/layout/vList2"/>
    <dgm:cxn modelId="{3E0359DD-F771-6F4E-88C7-A70EBA13471C}" type="presParOf" srcId="{D45FD9CF-CF1D-814C-B839-B6FF5E213A2A}" destId="{D378B6E8-5750-FF44-8213-D9E7509B768A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69C7F654-A6B9-4FEF-A569-222DFB133AAD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01E58A71-840D-49BF-8384-DB758D207D83}">
      <dgm:prSet/>
      <dgm:spPr/>
      <dgm:t>
        <a:bodyPr/>
        <a:lstStyle/>
        <a:p>
          <a:r>
            <a:rPr lang="en-US"/>
            <a:t>Pancreatitis- prescribe with caution</a:t>
          </a:r>
        </a:p>
      </dgm:t>
    </dgm:pt>
    <dgm:pt modelId="{4A209206-0436-41EF-ADEB-E1B13B8E6A50}" type="parTrans" cxnId="{6027E53A-1E0B-470E-9B14-BD7723B8E587}">
      <dgm:prSet/>
      <dgm:spPr/>
      <dgm:t>
        <a:bodyPr/>
        <a:lstStyle/>
        <a:p>
          <a:endParaRPr lang="en-US"/>
        </a:p>
      </dgm:t>
    </dgm:pt>
    <dgm:pt modelId="{5BA4AB8A-3BC2-4107-B0B4-5AE86C09A743}" type="sibTrans" cxnId="{6027E53A-1E0B-470E-9B14-BD7723B8E587}">
      <dgm:prSet/>
      <dgm:spPr/>
      <dgm:t>
        <a:bodyPr/>
        <a:lstStyle/>
        <a:p>
          <a:endParaRPr lang="en-US"/>
        </a:p>
      </dgm:t>
    </dgm:pt>
    <dgm:pt modelId="{7171478A-2235-4C91-AD67-9BB7567E66C4}">
      <dgm:prSet/>
      <dgm:spPr/>
      <dgm:t>
        <a:bodyPr/>
        <a:lstStyle/>
        <a:p>
          <a:r>
            <a:rPr lang="en-US"/>
            <a:t>Contraindicated in patients with MEN2 or family/personal history of MTC</a:t>
          </a:r>
        </a:p>
      </dgm:t>
    </dgm:pt>
    <dgm:pt modelId="{041D4140-ECDF-4FC3-9FE8-DB880FA5B058}" type="parTrans" cxnId="{2DA12A06-DC11-43D3-A81D-29226ABB0782}">
      <dgm:prSet/>
      <dgm:spPr/>
      <dgm:t>
        <a:bodyPr/>
        <a:lstStyle/>
        <a:p>
          <a:endParaRPr lang="en-US"/>
        </a:p>
      </dgm:t>
    </dgm:pt>
    <dgm:pt modelId="{53A12A9B-E6AC-4A5C-BF3A-5ACF48842226}" type="sibTrans" cxnId="{2DA12A06-DC11-43D3-A81D-29226ABB0782}">
      <dgm:prSet/>
      <dgm:spPr/>
      <dgm:t>
        <a:bodyPr/>
        <a:lstStyle/>
        <a:p>
          <a:endParaRPr lang="en-US"/>
        </a:p>
      </dgm:t>
    </dgm:pt>
    <dgm:pt modelId="{3FD51512-191A-4280-AE6B-5CF59601A1F5}">
      <dgm:prSet/>
      <dgm:spPr/>
      <dgm:t>
        <a:bodyPr/>
        <a:lstStyle/>
        <a:p>
          <a:r>
            <a:rPr lang="en-US"/>
            <a:t>Should be avoided in patients with hx of GI disturbances such as gastroparesis</a:t>
          </a:r>
        </a:p>
      </dgm:t>
    </dgm:pt>
    <dgm:pt modelId="{EECDE36D-FEEB-402A-A63C-E82690160907}" type="parTrans" cxnId="{0572C323-F61C-451B-BD30-25635692F83B}">
      <dgm:prSet/>
      <dgm:spPr/>
      <dgm:t>
        <a:bodyPr/>
        <a:lstStyle/>
        <a:p>
          <a:endParaRPr lang="en-US"/>
        </a:p>
      </dgm:t>
    </dgm:pt>
    <dgm:pt modelId="{9CA59056-61D5-4AC8-9F72-61616BA2E98F}" type="sibTrans" cxnId="{0572C323-F61C-451B-BD30-25635692F83B}">
      <dgm:prSet/>
      <dgm:spPr/>
      <dgm:t>
        <a:bodyPr/>
        <a:lstStyle/>
        <a:p>
          <a:endParaRPr lang="en-US"/>
        </a:p>
      </dgm:t>
    </dgm:pt>
    <dgm:pt modelId="{0B49A18F-39F8-48D0-9816-55DF2E00135E}">
      <dgm:prSet/>
      <dgm:spPr/>
      <dgm:t>
        <a:bodyPr/>
        <a:lstStyle/>
        <a:p>
          <a:r>
            <a:rPr lang="en-US"/>
            <a:t>Should not be used in patients with T1DM</a:t>
          </a:r>
        </a:p>
      </dgm:t>
    </dgm:pt>
    <dgm:pt modelId="{85451A76-CD20-4B19-B0DA-32F6BC363C69}" type="parTrans" cxnId="{06364940-E478-4817-86C5-F752016945F4}">
      <dgm:prSet/>
      <dgm:spPr/>
      <dgm:t>
        <a:bodyPr/>
        <a:lstStyle/>
        <a:p>
          <a:endParaRPr lang="en-US"/>
        </a:p>
      </dgm:t>
    </dgm:pt>
    <dgm:pt modelId="{DDDE5272-3638-4DBA-9F21-CB4BCD71DB36}" type="sibTrans" cxnId="{06364940-E478-4817-86C5-F752016945F4}">
      <dgm:prSet/>
      <dgm:spPr/>
      <dgm:t>
        <a:bodyPr/>
        <a:lstStyle/>
        <a:p>
          <a:endParaRPr lang="en-US"/>
        </a:p>
      </dgm:t>
    </dgm:pt>
    <dgm:pt modelId="{D765E210-7027-44D7-906F-2EF864F32CF4}">
      <dgm:prSet/>
      <dgm:spPr/>
      <dgm:t>
        <a:bodyPr/>
        <a:lstStyle/>
        <a:p>
          <a:r>
            <a:rPr lang="en-US"/>
            <a:t>Try to avoid giving samples of Ozempic/Mounjaro to patients without T2DM as these medications are likely to be denied by Insurance</a:t>
          </a:r>
        </a:p>
      </dgm:t>
    </dgm:pt>
    <dgm:pt modelId="{398CA8FC-DFEE-4C81-87FD-74BA18402466}" type="parTrans" cxnId="{A87E3279-3703-4DF8-B6B7-D041F2C824F3}">
      <dgm:prSet/>
      <dgm:spPr/>
      <dgm:t>
        <a:bodyPr/>
        <a:lstStyle/>
        <a:p>
          <a:endParaRPr lang="en-US"/>
        </a:p>
      </dgm:t>
    </dgm:pt>
    <dgm:pt modelId="{BE1F9F72-4607-4C86-A642-8ADBFE044BCC}" type="sibTrans" cxnId="{A87E3279-3703-4DF8-B6B7-D041F2C824F3}">
      <dgm:prSet/>
      <dgm:spPr/>
      <dgm:t>
        <a:bodyPr/>
        <a:lstStyle/>
        <a:p>
          <a:endParaRPr lang="en-US"/>
        </a:p>
      </dgm:t>
    </dgm:pt>
    <dgm:pt modelId="{181B704C-1173-B848-81D1-0F810F913A39}" type="pres">
      <dgm:prSet presAssocID="{69C7F654-A6B9-4FEF-A569-222DFB133AAD}" presName="diagram" presStyleCnt="0">
        <dgm:presLayoutVars>
          <dgm:dir/>
          <dgm:resizeHandles val="exact"/>
        </dgm:presLayoutVars>
      </dgm:prSet>
      <dgm:spPr/>
    </dgm:pt>
    <dgm:pt modelId="{3D0C5244-F607-134F-93B0-44C55528DADA}" type="pres">
      <dgm:prSet presAssocID="{01E58A71-840D-49BF-8384-DB758D207D83}" presName="node" presStyleLbl="node1" presStyleIdx="0" presStyleCnt="5">
        <dgm:presLayoutVars>
          <dgm:bulletEnabled val="1"/>
        </dgm:presLayoutVars>
      </dgm:prSet>
      <dgm:spPr/>
    </dgm:pt>
    <dgm:pt modelId="{42FC87D5-A2CE-2348-B2AC-C9AA3D0DBFB0}" type="pres">
      <dgm:prSet presAssocID="{5BA4AB8A-3BC2-4107-B0B4-5AE86C09A743}" presName="sibTrans" presStyleCnt="0"/>
      <dgm:spPr/>
    </dgm:pt>
    <dgm:pt modelId="{F9C7CB82-D7A6-5144-B950-1F0F66484B0D}" type="pres">
      <dgm:prSet presAssocID="{7171478A-2235-4C91-AD67-9BB7567E66C4}" presName="node" presStyleLbl="node1" presStyleIdx="1" presStyleCnt="5">
        <dgm:presLayoutVars>
          <dgm:bulletEnabled val="1"/>
        </dgm:presLayoutVars>
      </dgm:prSet>
      <dgm:spPr/>
    </dgm:pt>
    <dgm:pt modelId="{E261EB5A-517F-814C-88FB-0AD7D758B541}" type="pres">
      <dgm:prSet presAssocID="{53A12A9B-E6AC-4A5C-BF3A-5ACF48842226}" presName="sibTrans" presStyleCnt="0"/>
      <dgm:spPr/>
    </dgm:pt>
    <dgm:pt modelId="{247B0030-DEA9-6946-A0A0-2A381BF71DC6}" type="pres">
      <dgm:prSet presAssocID="{3FD51512-191A-4280-AE6B-5CF59601A1F5}" presName="node" presStyleLbl="node1" presStyleIdx="2" presStyleCnt="5">
        <dgm:presLayoutVars>
          <dgm:bulletEnabled val="1"/>
        </dgm:presLayoutVars>
      </dgm:prSet>
      <dgm:spPr/>
    </dgm:pt>
    <dgm:pt modelId="{562BB8F0-EE14-604F-8BBB-7C99565B5CF3}" type="pres">
      <dgm:prSet presAssocID="{9CA59056-61D5-4AC8-9F72-61616BA2E98F}" presName="sibTrans" presStyleCnt="0"/>
      <dgm:spPr/>
    </dgm:pt>
    <dgm:pt modelId="{17101AC4-FF21-8A48-8023-AA92241CE94F}" type="pres">
      <dgm:prSet presAssocID="{0B49A18F-39F8-48D0-9816-55DF2E00135E}" presName="node" presStyleLbl="node1" presStyleIdx="3" presStyleCnt="5">
        <dgm:presLayoutVars>
          <dgm:bulletEnabled val="1"/>
        </dgm:presLayoutVars>
      </dgm:prSet>
      <dgm:spPr/>
    </dgm:pt>
    <dgm:pt modelId="{18A66B97-E55A-3544-A9DD-8EB6C85A90AD}" type="pres">
      <dgm:prSet presAssocID="{DDDE5272-3638-4DBA-9F21-CB4BCD71DB36}" presName="sibTrans" presStyleCnt="0"/>
      <dgm:spPr/>
    </dgm:pt>
    <dgm:pt modelId="{D57C2E10-066B-2F49-ADB3-4742016D8FC1}" type="pres">
      <dgm:prSet presAssocID="{D765E210-7027-44D7-906F-2EF864F32CF4}" presName="node" presStyleLbl="node1" presStyleIdx="4" presStyleCnt="5">
        <dgm:presLayoutVars>
          <dgm:bulletEnabled val="1"/>
        </dgm:presLayoutVars>
      </dgm:prSet>
      <dgm:spPr/>
    </dgm:pt>
  </dgm:ptLst>
  <dgm:cxnLst>
    <dgm:cxn modelId="{2DA12A06-DC11-43D3-A81D-29226ABB0782}" srcId="{69C7F654-A6B9-4FEF-A569-222DFB133AAD}" destId="{7171478A-2235-4C91-AD67-9BB7567E66C4}" srcOrd="1" destOrd="0" parTransId="{041D4140-ECDF-4FC3-9FE8-DB880FA5B058}" sibTransId="{53A12A9B-E6AC-4A5C-BF3A-5ACF48842226}"/>
    <dgm:cxn modelId="{0572C323-F61C-451B-BD30-25635692F83B}" srcId="{69C7F654-A6B9-4FEF-A569-222DFB133AAD}" destId="{3FD51512-191A-4280-AE6B-5CF59601A1F5}" srcOrd="2" destOrd="0" parTransId="{EECDE36D-FEEB-402A-A63C-E82690160907}" sibTransId="{9CA59056-61D5-4AC8-9F72-61616BA2E98F}"/>
    <dgm:cxn modelId="{6027E53A-1E0B-470E-9B14-BD7723B8E587}" srcId="{69C7F654-A6B9-4FEF-A569-222DFB133AAD}" destId="{01E58A71-840D-49BF-8384-DB758D207D83}" srcOrd="0" destOrd="0" parTransId="{4A209206-0436-41EF-ADEB-E1B13B8E6A50}" sibTransId="{5BA4AB8A-3BC2-4107-B0B4-5AE86C09A743}"/>
    <dgm:cxn modelId="{06364940-E478-4817-86C5-F752016945F4}" srcId="{69C7F654-A6B9-4FEF-A569-222DFB133AAD}" destId="{0B49A18F-39F8-48D0-9816-55DF2E00135E}" srcOrd="3" destOrd="0" parTransId="{85451A76-CD20-4B19-B0DA-32F6BC363C69}" sibTransId="{DDDE5272-3638-4DBA-9F21-CB4BCD71DB36}"/>
    <dgm:cxn modelId="{A87E3279-3703-4DF8-B6B7-D041F2C824F3}" srcId="{69C7F654-A6B9-4FEF-A569-222DFB133AAD}" destId="{D765E210-7027-44D7-906F-2EF864F32CF4}" srcOrd="4" destOrd="0" parTransId="{398CA8FC-DFEE-4C81-87FD-74BA18402466}" sibTransId="{BE1F9F72-4607-4C86-A642-8ADBFE044BCC}"/>
    <dgm:cxn modelId="{995A84A9-473C-A14E-9E6E-13AE4AE8267E}" type="presOf" srcId="{0B49A18F-39F8-48D0-9816-55DF2E00135E}" destId="{17101AC4-FF21-8A48-8023-AA92241CE94F}" srcOrd="0" destOrd="0" presId="urn:microsoft.com/office/officeart/2005/8/layout/default"/>
    <dgm:cxn modelId="{770C35AA-46D4-4540-BFF4-4114ED7F92CD}" type="presOf" srcId="{3FD51512-191A-4280-AE6B-5CF59601A1F5}" destId="{247B0030-DEA9-6946-A0A0-2A381BF71DC6}" srcOrd="0" destOrd="0" presId="urn:microsoft.com/office/officeart/2005/8/layout/default"/>
    <dgm:cxn modelId="{5B8EB8AB-5363-5142-866E-3DAEC6157220}" type="presOf" srcId="{7171478A-2235-4C91-AD67-9BB7567E66C4}" destId="{F9C7CB82-D7A6-5144-B950-1F0F66484B0D}" srcOrd="0" destOrd="0" presId="urn:microsoft.com/office/officeart/2005/8/layout/default"/>
    <dgm:cxn modelId="{E2E265AE-B802-7F48-83C0-287D0C2FBC6E}" type="presOf" srcId="{D765E210-7027-44D7-906F-2EF864F32CF4}" destId="{D57C2E10-066B-2F49-ADB3-4742016D8FC1}" srcOrd="0" destOrd="0" presId="urn:microsoft.com/office/officeart/2005/8/layout/default"/>
    <dgm:cxn modelId="{76B1BBD0-467B-4845-B660-8AE348B1B65E}" type="presOf" srcId="{01E58A71-840D-49BF-8384-DB758D207D83}" destId="{3D0C5244-F607-134F-93B0-44C55528DADA}" srcOrd="0" destOrd="0" presId="urn:microsoft.com/office/officeart/2005/8/layout/default"/>
    <dgm:cxn modelId="{D6D82BEA-AEDC-3448-AFAA-60D3405A5F7D}" type="presOf" srcId="{69C7F654-A6B9-4FEF-A569-222DFB133AAD}" destId="{181B704C-1173-B848-81D1-0F810F913A39}" srcOrd="0" destOrd="0" presId="urn:microsoft.com/office/officeart/2005/8/layout/default"/>
    <dgm:cxn modelId="{4ED24F6F-8F2A-C946-A738-37BCA0148937}" type="presParOf" srcId="{181B704C-1173-B848-81D1-0F810F913A39}" destId="{3D0C5244-F607-134F-93B0-44C55528DADA}" srcOrd="0" destOrd="0" presId="urn:microsoft.com/office/officeart/2005/8/layout/default"/>
    <dgm:cxn modelId="{D605DA46-4FF8-024D-B43F-AA5C80839E7A}" type="presParOf" srcId="{181B704C-1173-B848-81D1-0F810F913A39}" destId="{42FC87D5-A2CE-2348-B2AC-C9AA3D0DBFB0}" srcOrd="1" destOrd="0" presId="urn:microsoft.com/office/officeart/2005/8/layout/default"/>
    <dgm:cxn modelId="{6B435F1A-E579-5047-AEE9-55DF4F38B33F}" type="presParOf" srcId="{181B704C-1173-B848-81D1-0F810F913A39}" destId="{F9C7CB82-D7A6-5144-B950-1F0F66484B0D}" srcOrd="2" destOrd="0" presId="urn:microsoft.com/office/officeart/2005/8/layout/default"/>
    <dgm:cxn modelId="{2A5FB99D-7E40-4B43-ADC6-744728193F4B}" type="presParOf" srcId="{181B704C-1173-B848-81D1-0F810F913A39}" destId="{E261EB5A-517F-814C-88FB-0AD7D758B541}" srcOrd="3" destOrd="0" presId="urn:microsoft.com/office/officeart/2005/8/layout/default"/>
    <dgm:cxn modelId="{AB88EE11-0A74-884C-8014-C930B481BD23}" type="presParOf" srcId="{181B704C-1173-B848-81D1-0F810F913A39}" destId="{247B0030-DEA9-6946-A0A0-2A381BF71DC6}" srcOrd="4" destOrd="0" presId="urn:microsoft.com/office/officeart/2005/8/layout/default"/>
    <dgm:cxn modelId="{FEAB159A-757A-8B41-AE4B-3652D7D83653}" type="presParOf" srcId="{181B704C-1173-B848-81D1-0F810F913A39}" destId="{562BB8F0-EE14-604F-8BBB-7C99565B5CF3}" srcOrd="5" destOrd="0" presId="urn:microsoft.com/office/officeart/2005/8/layout/default"/>
    <dgm:cxn modelId="{5963D90D-5C06-1E4B-856B-1FEE443BEA43}" type="presParOf" srcId="{181B704C-1173-B848-81D1-0F810F913A39}" destId="{17101AC4-FF21-8A48-8023-AA92241CE94F}" srcOrd="6" destOrd="0" presId="urn:microsoft.com/office/officeart/2005/8/layout/default"/>
    <dgm:cxn modelId="{2718F06E-BBF9-C746-B314-5B0BB84209B5}" type="presParOf" srcId="{181B704C-1173-B848-81D1-0F810F913A39}" destId="{18A66B97-E55A-3544-A9DD-8EB6C85A90AD}" srcOrd="7" destOrd="0" presId="urn:microsoft.com/office/officeart/2005/8/layout/default"/>
    <dgm:cxn modelId="{EC6354A1-49BC-8E42-836E-478E616EAA2D}" type="presParOf" srcId="{181B704C-1173-B848-81D1-0F810F913A39}" destId="{D57C2E10-066B-2F49-ADB3-4742016D8FC1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D1A61491-5208-4752-9EB8-A9C9F1D07E0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79C3BE4C-E703-4D09-87DD-43065542F34F}">
      <dgm:prSet/>
      <dgm:spPr/>
      <dgm:t>
        <a:bodyPr/>
        <a:lstStyle/>
        <a:p>
          <a:r>
            <a:rPr lang="en-US" b="0" i="0"/>
            <a:t>Hypoglycemia-more common in T2DM while on other therapies</a:t>
          </a:r>
          <a:endParaRPr lang="en-US"/>
        </a:p>
      </dgm:t>
    </dgm:pt>
    <dgm:pt modelId="{58C1AEB4-2505-4619-AA6D-77C1D7649421}" type="parTrans" cxnId="{90EFDF68-C426-41CC-BD6D-1F8F0996232D}">
      <dgm:prSet/>
      <dgm:spPr/>
      <dgm:t>
        <a:bodyPr/>
        <a:lstStyle/>
        <a:p>
          <a:endParaRPr lang="en-US"/>
        </a:p>
      </dgm:t>
    </dgm:pt>
    <dgm:pt modelId="{B81719AE-7CC4-4EFC-845B-AC1A692643D0}" type="sibTrans" cxnId="{90EFDF68-C426-41CC-BD6D-1F8F0996232D}">
      <dgm:prSet/>
      <dgm:spPr/>
      <dgm:t>
        <a:bodyPr/>
        <a:lstStyle/>
        <a:p>
          <a:endParaRPr lang="en-US"/>
        </a:p>
      </dgm:t>
    </dgm:pt>
    <dgm:pt modelId="{4ABAAA7F-12C9-40CD-8C01-E14BBA927D5C}">
      <dgm:prSet/>
      <dgm:spPr/>
      <dgm:t>
        <a:bodyPr/>
        <a:lstStyle/>
        <a:p>
          <a:r>
            <a:rPr lang="en-US" b="0" i="0"/>
            <a:t>Shakiness, anxiety, excessive sweating, confusion</a:t>
          </a:r>
          <a:endParaRPr lang="en-US"/>
        </a:p>
      </dgm:t>
    </dgm:pt>
    <dgm:pt modelId="{44FAFC54-D794-43EB-B789-7CD0BB527658}" type="parTrans" cxnId="{145CB4F6-0721-477A-8313-F9D9AD68AF3E}">
      <dgm:prSet/>
      <dgm:spPr/>
      <dgm:t>
        <a:bodyPr/>
        <a:lstStyle/>
        <a:p>
          <a:endParaRPr lang="en-US"/>
        </a:p>
      </dgm:t>
    </dgm:pt>
    <dgm:pt modelId="{C06738B2-1101-4F82-8BBA-239AB43811FB}" type="sibTrans" cxnId="{145CB4F6-0721-477A-8313-F9D9AD68AF3E}">
      <dgm:prSet/>
      <dgm:spPr/>
      <dgm:t>
        <a:bodyPr/>
        <a:lstStyle/>
        <a:p>
          <a:endParaRPr lang="en-US"/>
        </a:p>
      </dgm:t>
    </dgm:pt>
    <dgm:pt modelId="{C93BA431-AF31-4256-BB52-3F807C9AA8CA}">
      <dgm:prSet/>
      <dgm:spPr/>
      <dgm:t>
        <a:bodyPr/>
        <a:lstStyle/>
        <a:p>
          <a:r>
            <a:rPr lang="en-US" b="0" i="0"/>
            <a:t>Risk of Thyroid Tumor</a:t>
          </a:r>
          <a:endParaRPr lang="en-US"/>
        </a:p>
      </dgm:t>
    </dgm:pt>
    <dgm:pt modelId="{299A020B-7409-4204-84E3-FA773AB35DFE}" type="parTrans" cxnId="{094667E0-FE49-47EC-9B6C-CCB79A8D14CE}">
      <dgm:prSet/>
      <dgm:spPr/>
      <dgm:t>
        <a:bodyPr/>
        <a:lstStyle/>
        <a:p>
          <a:endParaRPr lang="en-US"/>
        </a:p>
      </dgm:t>
    </dgm:pt>
    <dgm:pt modelId="{CFC0E98E-2F9B-4F19-BD4B-AEE9A219DE7E}" type="sibTrans" cxnId="{094667E0-FE49-47EC-9B6C-CCB79A8D14CE}">
      <dgm:prSet/>
      <dgm:spPr/>
      <dgm:t>
        <a:bodyPr/>
        <a:lstStyle/>
        <a:p>
          <a:endParaRPr lang="en-US"/>
        </a:p>
      </dgm:t>
    </dgm:pt>
    <dgm:pt modelId="{E84D3CD9-AEF4-45BA-862B-CF30214DEE1E}">
      <dgm:prSet/>
      <dgm:spPr/>
      <dgm:t>
        <a:bodyPr/>
        <a:lstStyle/>
        <a:p>
          <a:r>
            <a:rPr lang="en-US" b="0" i="0"/>
            <a:t>Trouble breathing, swallowing, change in voice</a:t>
          </a:r>
          <a:endParaRPr lang="en-US"/>
        </a:p>
      </dgm:t>
    </dgm:pt>
    <dgm:pt modelId="{59474ABF-DD6F-4F16-92F0-95BA98892ADC}" type="parTrans" cxnId="{8BAFD52B-3D7F-438C-BC79-8B102CC7CD6B}">
      <dgm:prSet/>
      <dgm:spPr/>
      <dgm:t>
        <a:bodyPr/>
        <a:lstStyle/>
        <a:p>
          <a:endParaRPr lang="en-US"/>
        </a:p>
      </dgm:t>
    </dgm:pt>
    <dgm:pt modelId="{98381DB8-7256-41A8-9EDD-58C2E35535AB}" type="sibTrans" cxnId="{8BAFD52B-3D7F-438C-BC79-8B102CC7CD6B}">
      <dgm:prSet/>
      <dgm:spPr/>
      <dgm:t>
        <a:bodyPr/>
        <a:lstStyle/>
        <a:p>
          <a:endParaRPr lang="en-US"/>
        </a:p>
      </dgm:t>
    </dgm:pt>
    <dgm:pt modelId="{292EAA1A-0C0E-4E0A-B309-DAEA99CD9B61}">
      <dgm:prSet/>
      <dgm:spPr/>
      <dgm:t>
        <a:bodyPr/>
        <a:lstStyle/>
        <a:p>
          <a:r>
            <a:rPr lang="en-US" b="0" i="0"/>
            <a:t>Pancreatitis</a:t>
          </a:r>
          <a:endParaRPr lang="en-US"/>
        </a:p>
      </dgm:t>
    </dgm:pt>
    <dgm:pt modelId="{5BAD5C3F-C605-4C3A-8567-1DAA50C0F38C}" type="parTrans" cxnId="{3FDFE2A2-4997-4060-B9C0-EE20901D8197}">
      <dgm:prSet/>
      <dgm:spPr/>
      <dgm:t>
        <a:bodyPr/>
        <a:lstStyle/>
        <a:p>
          <a:endParaRPr lang="en-US"/>
        </a:p>
      </dgm:t>
    </dgm:pt>
    <dgm:pt modelId="{3F589815-4AD9-4701-AD36-BC4511E6BEF5}" type="sibTrans" cxnId="{3FDFE2A2-4997-4060-B9C0-EE20901D8197}">
      <dgm:prSet/>
      <dgm:spPr/>
      <dgm:t>
        <a:bodyPr/>
        <a:lstStyle/>
        <a:p>
          <a:endParaRPr lang="en-US"/>
        </a:p>
      </dgm:t>
    </dgm:pt>
    <dgm:pt modelId="{3F92FDA4-196A-4C7D-A3F4-0A0DC0E54AEB}">
      <dgm:prSet/>
      <dgm:spPr/>
      <dgm:t>
        <a:bodyPr/>
        <a:lstStyle/>
        <a:p>
          <a:r>
            <a:rPr lang="en-US" b="0" i="0"/>
            <a:t>N/V,  abdominal pain</a:t>
          </a:r>
          <a:endParaRPr lang="en-US"/>
        </a:p>
      </dgm:t>
    </dgm:pt>
    <dgm:pt modelId="{92E166DF-96F5-4E5B-8D05-036CCBC5024C}" type="parTrans" cxnId="{2189C707-F721-4AE6-AD71-D7F87978BD01}">
      <dgm:prSet/>
      <dgm:spPr/>
      <dgm:t>
        <a:bodyPr/>
        <a:lstStyle/>
        <a:p>
          <a:endParaRPr lang="en-US"/>
        </a:p>
      </dgm:t>
    </dgm:pt>
    <dgm:pt modelId="{F0EC3FAC-2A4D-42EE-A717-ADCCA0D98CF5}" type="sibTrans" cxnId="{2189C707-F721-4AE6-AD71-D7F87978BD01}">
      <dgm:prSet/>
      <dgm:spPr/>
      <dgm:t>
        <a:bodyPr/>
        <a:lstStyle/>
        <a:p>
          <a:endParaRPr lang="en-US"/>
        </a:p>
      </dgm:t>
    </dgm:pt>
    <dgm:pt modelId="{21CB71B9-6BBA-4BC3-AEA9-CCB44FCC76F7}">
      <dgm:prSet/>
      <dgm:spPr/>
      <dgm:t>
        <a:bodyPr/>
        <a:lstStyle/>
        <a:p>
          <a:r>
            <a:rPr lang="en-US" b="0" i="0"/>
            <a:t>Renal Failure (dehydration)</a:t>
          </a:r>
          <a:endParaRPr lang="en-US"/>
        </a:p>
      </dgm:t>
    </dgm:pt>
    <dgm:pt modelId="{D0B1856B-4326-4D05-882B-59A17410BCE3}" type="parTrans" cxnId="{2DAED912-43E7-4543-991A-42D6E132F7BF}">
      <dgm:prSet/>
      <dgm:spPr/>
      <dgm:t>
        <a:bodyPr/>
        <a:lstStyle/>
        <a:p>
          <a:endParaRPr lang="en-US"/>
        </a:p>
      </dgm:t>
    </dgm:pt>
    <dgm:pt modelId="{97CAB656-0825-48D5-A441-E67A39DEDB31}" type="sibTrans" cxnId="{2DAED912-43E7-4543-991A-42D6E132F7BF}">
      <dgm:prSet/>
      <dgm:spPr/>
      <dgm:t>
        <a:bodyPr/>
        <a:lstStyle/>
        <a:p>
          <a:endParaRPr lang="en-US"/>
        </a:p>
      </dgm:t>
    </dgm:pt>
    <dgm:pt modelId="{A41ABB09-F0BA-49E2-A547-AD413F0FC7A3}">
      <dgm:prSet/>
      <dgm:spPr/>
      <dgm:t>
        <a:bodyPr/>
        <a:lstStyle/>
        <a:p>
          <a:r>
            <a:rPr lang="en-US" b="0" i="0"/>
            <a:t>Edema, SOB, Itchy Skin, Decrease Urine Output</a:t>
          </a:r>
          <a:endParaRPr lang="en-US"/>
        </a:p>
      </dgm:t>
    </dgm:pt>
    <dgm:pt modelId="{00E7CF10-F177-4889-9790-B9DEEC24777E}" type="parTrans" cxnId="{68282BA2-E45C-4FA0-B94F-C789B4AFFE8C}">
      <dgm:prSet/>
      <dgm:spPr/>
      <dgm:t>
        <a:bodyPr/>
        <a:lstStyle/>
        <a:p>
          <a:endParaRPr lang="en-US"/>
        </a:p>
      </dgm:t>
    </dgm:pt>
    <dgm:pt modelId="{E879134F-ACF1-48A9-AF97-789B82561753}" type="sibTrans" cxnId="{68282BA2-E45C-4FA0-B94F-C789B4AFFE8C}">
      <dgm:prSet/>
      <dgm:spPr/>
      <dgm:t>
        <a:bodyPr/>
        <a:lstStyle/>
        <a:p>
          <a:endParaRPr lang="en-US"/>
        </a:p>
      </dgm:t>
    </dgm:pt>
    <dgm:pt modelId="{44A1AE36-1256-4926-A9D2-7459AE662D31}" type="pres">
      <dgm:prSet presAssocID="{D1A61491-5208-4752-9EB8-A9C9F1D07E0D}" presName="root" presStyleCnt="0">
        <dgm:presLayoutVars>
          <dgm:dir/>
          <dgm:resizeHandles val="exact"/>
        </dgm:presLayoutVars>
      </dgm:prSet>
      <dgm:spPr/>
    </dgm:pt>
    <dgm:pt modelId="{295FC8E3-F667-446F-B543-131CB869537A}" type="pres">
      <dgm:prSet presAssocID="{79C3BE4C-E703-4D09-87DD-43065542F34F}" presName="compNode" presStyleCnt="0"/>
      <dgm:spPr/>
    </dgm:pt>
    <dgm:pt modelId="{DA9C541E-D284-47BF-AD73-FDC06A6432F2}" type="pres">
      <dgm:prSet presAssocID="{79C3BE4C-E703-4D09-87DD-43065542F34F}" presName="bgRect" presStyleLbl="bgShp" presStyleIdx="0" presStyleCnt="4"/>
      <dgm:spPr/>
    </dgm:pt>
    <dgm:pt modelId="{0D795760-A323-4076-A586-D5AC772D252B}" type="pres">
      <dgm:prSet presAssocID="{79C3BE4C-E703-4D09-87DD-43065542F34F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4AA55950-4842-430B-8D5B-699FCB6DA044}" type="pres">
      <dgm:prSet presAssocID="{79C3BE4C-E703-4D09-87DD-43065542F34F}" presName="spaceRect" presStyleCnt="0"/>
      <dgm:spPr/>
    </dgm:pt>
    <dgm:pt modelId="{FE87A709-7AA0-44FD-9885-B06B3C12AF5C}" type="pres">
      <dgm:prSet presAssocID="{79C3BE4C-E703-4D09-87DD-43065542F34F}" presName="parTx" presStyleLbl="revTx" presStyleIdx="0" presStyleCnt="8">
        <dgm:presLayoutVars>
          <dgm:chMax val="0"/>
          <dgm:chPref val="0"/>
        </dgm:presLayoutVars>
      </dgm:prSet>
      <dgm:spPr/>
    </dgm:pt>
    <dgm:pt modelId="{8E6A3B4F-000C-42E7-B64B-D1D8ECC2DF50}" type="pres">
      <dgm:prSet presAssocID="{79C3BE4C-E703-4D09-87DD-43065542F34F}" presName="desTx" presStyleLbl="revTx" presStyleIdx="1" presStyleCnt="8">
        <dgm:presLayoutVars/>
      </dgm:prSet>
      <dgm:spPr/>
    </dgm:pt>
    <dgm:pt modelId="{0C475591-75A0-4D11-8656-DA72390FBFB9}" type="pres">
      <dgm:prSet presAssocID="{B81719AE-7CC4-4EFC-845B-AC1A692643D0}" presName="sibTrans" presStyleCnt="0"/>
      <dgm:spPr/>
    </dgm:pt>
    <dgm:pt modelId="{B7642DF7-244A-4251-AE2D-1E2F0BC93622}" type="pres">
      <dgm:prSet presAssocID="{C93BA431-AF31-4256-BB52-3F807C9AA8CA}" presName="compNode" presStyleCnt="0"/>
      <dgm:spPr/>
    </dgm:pt>
    <dgm:pt modelId="{94ED8C3A-8A65-448D-9668-425735CA4E0D}" type="pres">
      <dgm:prSet presAssocID="{C93BA431-AF31-4256-BB52-3F807C9AA8CA}" presName="bgRect" presStyleLbl="bgShp" presStyleIdx="1" presStyleCnt="4"/>
      <dgm:spPr/>
    </dgm:pt>
    <dgm:pt modelId="{34DF8401-94C8-45A1-B680-8EBFFFA884F4}" type="pres">
      <dgm:prSet presAssocID="{C93BA431-AF31-4256-BB52-3F807C9AA8CA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"/>
        </a:ext>
      </dgm:extLst>
    </dgm:pt>
    <dgm:pt modelId="{1E5AF6DB-9302-409E-BE9D-FF6BF1CCF987}" type="pres">
      <dgm:prSet presAssocID="{C93BA431-AF31-4256-BB52-3F807C9AA8CA}" presName="spaceRect" presStyleCnt="0"/>
      <dgm:spPr/>
    </dgm:pt>
    <dgm:pt modelId="{856F147C-9609-4230-B5C2-A13166C67410}" type="pres">
      <dgm:prSet presAssocID="{C93BA431-AF31-4256-BB52-3F807C9AA8CA}" presName="parTx" presStyleLbl="revTx" presStyleIdx="2" presStyleCnt="8">
        <dgm:presLayoutVars>
          <dgm:chMax val="0"/>
          <dgm:chPref val="0"/>
        </dgm:presLayoutVars>
      </dgm:prSet>
      <dgm:spPr/>
    </dgm:pt>
    <dgm:pt modelId="{DA74B7C0-F42B-4F30-9E76-48755ECCE707}" type="pres">
      <dgm:prSet presAssocID="{C93BA431-AF31-4256-BB52-3F807C9AA8CA}" presName="desTx" presStyleLbl="revTx" presStyleIdx="3" presStyleCnt="8">
        <dgm:presLayoutVars/>
      </dgm:prSet>
      <dgm:spPr/>
    </dgm:pt>
    <dgm:pt modelId="{C16BB2E1-4062-4EF8-B373-070EA08C94A7}" type="pres">
      <dgm:prSet presAssocID="{CFC0E98E-2F9B-4F19-BD4B-AEE9A219DE7E}" presName="sibTrans" presStyleCnt="0"/>
      <dgm:spPr/>
    </dgm:pt>
    <dgm:pt modelId="{1317D44B-C699-40DA-AD11-A1BC783DD296}" type="pres">
      <dgm:prSet presAssocID="{292EAA1A-0C0E-4E0A-B309-DAEA99CD9B61}" presName="compNode" presStyleCnt="0"/>
      <dgm:spPr/>
    </dgm:pt>
    <dgm:pt modelId="{9BADE025-3586-4487-8B7C-15B51EBA899F}" type="pres">
      <dgm:prSet presAssocID="{292EAA1A-0C0E-4E0A-B309-DAEA99CD9B61}" presName="bgRect" presStyleLbl="bgShp" presStyleIdx="2" presStyleCnt="4"/>
      <dgm:spPr/>
    </dgm:pt>
    <dgm:pt modelId="{C3EC07B2-815F-4FE0-A0D9-403F76BEC69F}" type="pres">
      <dgm:prSet presAssocID="{292EAA1A-0C0E-4E0A-B309-DAEA99CD9B61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mach"/>
        </a:ext>
      </dgm:extLst>
    </dgm:pt>
    <dgm:pt modelId="{5E19833D-9400-4AD1-BA0C-9624F2E76FB4}" type="pres">
      <dgm:prSet presAssocID="{292EAA1A-0C0E-4E0A-B309-DAEA99CD9B61}" presName="spaceRect" presStyleCnt="0"/>
      <dgm:spPr/>
    </dgm:pt>
    <dgm:pt modelId="{136F8E79-CCD0-4F18-89A5-BC1EA3DA68E1}" type="pres">
      <dgm:prSet presAssocID="{292EAA1A-0C0E-4E0A-B309-DAEA99CD9B61}" presName="parTx" presStyleLbl="revTx" presStyleIdx="4" presStyleCnt="8">
        <dgm:presLayoutVars>
          <dgm:chMax val="0"/>
          <dgm:chPref val="0"/>
        </dgm:presLayoutVars>
      </dgm:prSet>
      <dgm:spPr/>
    </dgm:pt>
    <dgm:pt modelId="{D2214DBF-A73A-4643-BC0C-CA0C38A66660}" type="pres">
      <dgm:prSet presAssocID="{292EAA1A-0C0E-4E0A-B309-DAEA99CD9B61}" presName="desTx" presStyleLbl="revTx" presStyleIdx="5" presStyleCnt="8">
        <dgm:presLayoutVars/>
      </dgm:prSet>
      <dgm:spPr/>
    </dgm:pt>
    <dgm:pt modelId="{D8B45C31-520D-4869-9732-8E0155AC7008}" type="pres">
      <dgm:prSet presAssocID="{3F589815-4AD9-4701-AD36-BC4511E6BEF5}" presName="sibTrans" presStyleCnt="0"/>
      <dgm:spPr/>
    </dgm:pt>
    <dgm:pt modelId="{0F54F447-ECE7-4279-AB3A-09F5990CDE0C}" type="pres">
      <dgm:prSet presAssocID="{21CB71B9-6BBA-4BC3-AEA9-CCB44FCC76F7}" presName="compNode" presStyleCnt="0"/>
      <dgm:spPr/>
    </dgm:pt>
    <dgm:pt modelId="{E8982CB1-947F-4F46-84AC-7F1D9AD559CB}" type="pres">
      <dgm:prSet presAssocID="{21CB71B9-6BBA-4BC3-AEA9-CCB44FCC76F7}" presName="bgRect" presStyleLbl="bgShp" presStyleIdx="3" presStyleCnt="4"/>
      <dgm:spPr/>
    </dgm:pt>
    <dgm:pt modelId="{61347C7C-93E4-4A70-8F22-CFDEC0519B17}" type="pres">
      <dgm:prSet presAssocID="{21CB71B9-6BBA-4BC3-AEA9-CCB44FCC76F7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rt Organ"/>
        </a:ext>
      </dgm:extLst>
    </dgm:pt>
    <dgm:pt modelId="{71DA41EF-83FE-49CC-BF58-1C539F280D7D}" type="pres">
      <dgm:prSet presAssocID="{21CB71B9-6BBA-4BC3-AEA9-CCB44FCC76F7}" presName="spaceRect" presStyleCnt="0"/>
      <dgm:spPr/>
    </dgm:pt>
    <dgm:pt modelId="{F963B6A0-4B9B-4ED1-8136-7B6637ADC58E}" type="pres">
      <dgm:prSet presAssocID="{21CB71B9-6BBA-4BC3-AEA9-CCB44FCC76F7}" presName="parTx" presStyleLbl="revTx" presStyleIdx="6" presStyleCnt="8">
        <dgm:presLayoutVars>
          <dgm:chMax val="0"/>
          <dgm:chPref val="0"/>
        </dgm:presLayoutVars>
      </dgm:prSet>
      <dgm:spPr/>
    </dgm:pt>
    <dgm:pt modelId="{D211FA2A-AEB1-4FAE-B315-7CC5F0372683}" type="pres">
      <dgm:prSet presAssocID="{21CB71B9-6BBA-4BC3-AEA9-CCB44FCC76F7}" presName="desTx" presStyleLbl="revTx" presStyleIdx="7" presStyleCnt="8">
        <dgm:presLayoutVars/>
      </dgm:prSet>
      <dgm:spPr/>
    </dgm:pt>
  </dgm:ptLst>
  <dgm:cxnLst>
    <dgm:cxn modelId="{2189C707-F721-4AE6-AD71-D7F87978BD01}" srcId="{292EAA1A-0C0E-4E0A-B309-DAEA99CD9B61}" destId="{3F92FDA4-196A-4C7D-A3F4-0A0DC0E54AEB}" srcOrd="0" destOrd="0" parTransId="{92E166DF-96F5-4E5B-8D05-036CCBC5024C}" sibTransId="{F0EC3FAC-2A4D-42EE-A717-ADCCA0D98CF5}"/>
    <dgm:cxn modelId="{2DAED912-43E7-4543-991A-42D6E132F7BF}" srcId="{D1A61491-5208-4752-9EB8-A9C9F1D07E0D}" destId="{21CB71B9-6BBA-4BC3-AEA9-CCB44FCC76F7}" srcOrd="3" destOrd="0" parTransId="{D0B1856B-4326-4D05-882B-59A17410BCE3}" sibTransId="{97CAB656-0825-48D5-A441-E67A39DEDB31}"/>
    <dgm:cxn modelId="{8BAFD52B-3D7F-438C-BC79-8B102CC7CD6B}" srcId="{C93BA431-AF31-4256-BB52-3F807C9AA8CA}" destId="{E84D3CD9-AEF4-45BA-862B-CF30214DEE1E}" srcOrd="0" destOrd="0" parTransId="{59474ABF-DD6F-4F16-92F0-95BA98892ADC}" sibTransId="{98381DB8-7256-41A8-9EDD-58C2E35535AB}"/>
    <dgm:cxn modelId="{B3E58530-ACCD-4639-9952-BEE4021270BD}" type="presOf" srcId="{4ABAAA7F-12C9-40CD-8C01-E14BBA927D5C}" destId="{8E6A3B4F-000C-42E7-B64B-D1D8ECC2DF50}" srcOrd="0" destOrd="0" presId="urn:microsoft.com/office/officeart/2018/2/layout/IconVerticalSolidList"/>
    <dgm:cxn modelId="{AFBF5641-C201-4D35-9189-94F388B2A43E}" type="presOf" srcId="{79C3BE4C-E703-4D09-87DD-43065542F34F}" destId="{FE87A709-7AA0-44FD-9885-B06B3C12AF5C}" srcOrd="0" destOrd="0" presId="urn:microsoft.com/office/officeart/2018/2/layout/IconVerticalSolidList"/>
    <dgm:cxn modelId="{84CAFE5B-A74D-43C9-BA76-3F973A2834CD}" type="presOf" srcId="{C93BA431-AF31-4256-BB52-3F807C9AA8CA}" destId="{856F147C-9609-4230-B5C2-A13166C67410}" srcOrd="0" destOrd="0" presId="urn:microsoft.com/office/officeart/2018/2/layout/IconVerticalSolidList"/>
    <dgm:cxn modelId="{90EFDF68-C426-41CC-BD6D-1F8F0996232D}" srcId="{D1A61491-5208-4752-9EB8-A9C9F1D07E0D}" destId="{79C3BE4C-E703-4D09-87DD-43065542F34F}" srcOrd="0" destOrd="0" parTransId="{58C1AEB4-2505-4619-AA6D-77C1D7649421}" sibTransId="{B81719AE-7CC4-4EFC-845B-AC1A692643D0}"/>
    <dgm:cxn modelId="{552D2172-A253-4406-B3CF-E8F9E22A96B0}" type="presOf" srcId="{21CB71B9-6BBA-4BC3-AEA9-CCB44FCC76F7}" destId="{F963B6A0-4B9B-4ED1-8136-7B6637ADC58E}" srcOrd="0" destOrd="0" presId="urn:microsoft.com/office/officeart/2018/2/layout/IconVerticalSolidList"/>
    <dgm:cxn modelId="{76CFC481-BAE4-4F31-AE96-04DA31F32527}" type="presOf" srcId="{292EAA1A-0C0E-4E0A-B309-DAEA99CD9B61}" destId="{136F8E79-CCD0-4F18-89A5-BC1EA3DA68E1}" srcOrd="0" destOrd="0" presId="urn:microsoft.com/office/officeart/2018/2/layout/IconVerticalSolidList"/>
    <dgm:cxn modelId="{68282BA2-E45C-4FA0-B94F-C789B4AFFE8C}" srcId="{21CB71B9-6BBA-4BC3-AEA9-CCB44FCC76F7}" destId="{A41ABB09-F0BA-49E2-A547-AD413F0FC7A3}" srcOrd="0" destOrd="0" parTransId="{00E7CF10-F177-4889-9790-B9DEEC24777E}" sibTransId="{E879134F-ACF1-48A9-AF97-789B82561753}"/>
    <dgm:cxn modelId="{3FDFE2A2-4997-4060-B9C0-EE20901D8197}" srcId="{D1A61491-5208-4752-9EB8-A9C9F1D07E0D}" destId="{292EAA1A-0C0E-4E0A-B309-DAEA99CD9B61}" srcOrd="2" destOrd="0" parTransId="{5BAD5C3F-C605-4C3A-8567-1DAA50C0F38C}" sibTransId="{3F589815-4AD9-4701-AD36-BC4511E6BEF5}"/>
    <dgm:cxn modelId="{20443CCF-66BE-4B38-870D-7B344F6CB7A6}" type="presOf" srcId="{D1A61491-5208-4752-9EB8-A9C9F1D07E0D}" destId="{44A1AE36-1256-4926-A9D2-7459AE662D31}" srcOrd="0" destOrd="0" presId="urn:microsoft.com/office/officeart/2018/2/layout/IconVerticalSolidList"/>
    <dgm:cxn modelId="{C8A15AD5-0BAD-45AA-89C4-23EA5D4343F5}" type="presOf" srcId="{A41ABB09-F0BA-49E2-A547-AD413F0FC7A3}" destId="{D211FA2A-AEB1-4FAE-B315-7CC5F0372683}" srcOrd="0" destOrd="0" presId="urn:microsoft.com/office/officeart/2018/2/layout/IconVerticalSolidList"/>
    <dgm:cxn modelId="{094667E0-FE49-47EC-9B6C-CCB79A8D14CE}" srcId="{D1A61491-5208-4752-9EB8-A9C9F1D07E0D}" destId="{C93BA431-AF31-4256-BB52-3F807C9AA8CA}" srcOrd="1" destOrd="0" parTransId="{299A020B-7409-4204-84E3-FA773AB35DFE}" sibTransId="{CFC0E98E-2F9B-4F19-BD4B-AEE9A219DE7E}"/>
    <dgm:cxn modelId="{017AC3E7-04B6-49AC-ADBC-0ADE41E938AD}" type="presOf" srcId="{3F92FDA4-196A-4C7D-A3F4-0A0DC0E54AEB}" destId="{D2214DBF-A73A-4643-BC0C-CA0C38A66660}" srcOrd="0" destOrd="0" presId="urn:microsoft.com/office/officeart/2018/2/layout/IconVerticalSolidList"/>
    <dgm:cxn modelId="{8B1045E9-1C9A-49DA-B420-9F2A4A3EF652}" type="presOf" srcId="{E84D3CD9-AEF4-45BA-862B-CF30214DEE1E}" destId="{DA74B7C0-F42B-4F30-9E76-48755ECCE707}" srcOrd="0" destOrd="0" presId="urn:microsoft.com/office/officeart/2018/2/layout/IconVerticalSolidList"/>
    <dgm:cxn modelId="{145CB4F6-0721-477A-8313-F9D9AD68AF3E}" srcId="{79C3BE4C-E703-4D09-87DD-43065542F34F}" destId="{4ABAAA7F-12C9-40CD-8C01-E14BBA927D5C}" srcOrd="0" destOrd="0" parTransId="{44FAFC54-D794-43EB-B789-7CD0BB527658}" sibTransId="{C06738B2-1101-4F82-8BBA-239AB43811FB}"/>
    <dgm:cxn modelId="{E38F76C5-3367-414B-A7FD-51B4ECC0A017}" type="presParOf" srcId="{44A1AE36-1256-4926-A9D2-7459AE662D31}" destId="{295FC8E3-F667-446F-B543-131CB869537A}" srcOrd="0" destOrd="0" presId="urn:microsoft.com/office/officeart/2018/2/layout/IconVerticalSolidList"/>
    <dgm:cxn modelId="{F6FAAE9B-3251-4DF1-B1AC-BB22FBD14534}" type="presParOf" srcId="{295FC8E3-F667-446F-B543-131CB869537A}" destId="{DA9C541E-D284-47BF-AD73-FDC06A6432F2}" srcOrd="0" destOrd="0" presId="urn:microsoft.com/office/officeart/2018/2/layout/IconVerticalSolidList"/>
    <dgm:cxn modelId="{6F68368C-DCC1-42B1-A6C4-9A68052BD6FC}" type="presParOf" srcId="{295FC8E3-F667-446F-B543-131CB869537A}" destId="{0D795760-A323-4076-A586-D5AC772D252B}" srcOrd="1" destOrd="0" presId="urn:microsoft.com/office/officeart/2018/2/layout/IconVerticalSolidList"/>
    <dgm:cxn modelId="{3B810080-EFBB-4C73-ACF0-B24085435286}" type="presParOf" srcId="{295FC8E3-F667-446F-B543-131CB869537A}" destId="{4AA55950-4842-430B-8D5B-699FCB6DA044}" srcOrd="2" destOrd="0" presId="urn:microsoft.com/office/officeart/2018/2/layout/IconVerticalSolidList"/>
    <dgm:cxn modelId="{D915579D-1CC7-40DB-8C95-EC41A2C2884A}" type="presParOf" srcId="{295FC8E3-F667-446F-B543-131CB869537A}" destId="{FE87A709-7AA0-44FD-9885-B06B3C12AF5C}" srcOrd="3" destOrd="0" presId="urn:microsoft.com/office/officeart/2018/2/layout/IconVerticalSolidList"/>
    <dgm:cxn modelId="{EA390BE3-2C1A-4796-9601-9A64BED94E38}" type="presParOf" srcId="{295FC8E3-F667-446F-B543-131CB869537A}" destId="{8E6A3B4F-000C-42E7-B64B-D1D8ECC2DF50}" srcOrd="4" destOrd="0" presId="urn:microsoft.com/office/officeart/2018/2/layout/IconVerticalSolidList"/>
    <dgm:cxn modelId="{26B67A62-28E3-4FD5-A637-AE65B1508FD7}" type="presParOf" srcId="{44A1AE36-1256-4926-A9D2-7459AE662D31}" destId="{0C475591-75A0-4D11-8656-DA72390FBFB9}" srcOrd="1" destOrd="0" presId="urn:microsoft.com/office/officeart/2018/2/layout/IconVerticalSolidList"/>
    <dgm:cxn modelId="{ABF568B9-3E18-4E3E-88E0-00747DD788B3}" type="presParOf" srcId="{44A1AE36-1256-4926-A9D2-7459AE662D31}" destId="{B7642DF7-244A-4251-AE2D-1E2F0BC93622}" srcOrd="2" destOrd="0" presId="urn:microsoft.com/office/officeart/2018/2/layout/IconVerticalSolidList"/>
    <dgm:cxn modelId="{1E64C5E7-C315-417A-996C-59E341ED510A}" type="presParOf" srcId="{B7642DF7-244A-4251-AE2D-1E2F0BC93622}" destId="{94ED8C3A-8A65-448D-9668-425735CA4E0D}" srcOrd="0" destOrd="0" presId="urn:microsoft.com/office/officeart/2018/2/layout/IconVerticalSolidList"/>
    <dgm:cxn modelId="{AEE2183D-DC53-4C9F-B7FA-176A347FAC93}" type="presParOf" srcId="{B7642DF7-244A-4251-AE2D-1E2F0BC93622}" destId="{34DF8401-94C8-45A1-B680-8EBFFFA884F4}" srcOrd="1" destOrd="0" presId="urn:microsoft.com/office/officeart/2018/2/layout/IconVerticalSolidList"/>
    <dgm:cxn modelId="{2D7015CB-867D-4DC2-B395-01667526DD8A}" type="presParOf" srcId="{B7642DF7-244A-4251-AE2D-1E2F0BC93622}" destId="{1E5AF6DB-9302-409E-BE9D-FF6BF1CCF987}" srcOrd="2" destOrd="0" presId="urn:microsoft.com/office/officeart/2018/2/layout/IconVerticalSolidList"/>
    <dgm:cxn modelId="{BAC694CD-2527-4DEE-839D-ECAD4DF23490}" type="presParOf" srcId="{B7642DF7-244A-4251-AE2D-1E2F0BC93622}" destId="{856F147C-9609-4230-B5C2-A13166C67410}" srcOrd="3" destOrd="0" presId="urn:microsoft.com/office/officeart/2018/2/layout/IconVerticalSolidList"/>
    <dgm:cxn modelId="{43480105-AB89-439F-ABB8-9176F6C80492}" type="presParOf" srcId="{B7642DF7-244A-4251-AE2D-1E2F0BC93622}" destId="{DA74B7C0-F42B-4F30-9E76-48755ECCE707}" srcOrd="4" destOrd="0" presId="urn:microsoft.com/office/officeart/2018/2/layout/IconVerticalSolidList"/>
    <dgm:cxn modelId="{AC8C7793-4E81-41B3-A958-90371EDDF98C}" type="presParOf" srcId="{44A1AE36-1256-4926-A9D2-7459AE662D31}" destId="{C16BB2E1-4062-4EF8-B373-070EA08C94A7}" srcOrd="3" destOrd="0" presId="urn:microsoft.com/office/officeart/2018/2/layout/IconVerticalSolidList"/>
    <dgm:cxn modelId="{B16AE4B2-8C0A-458F-9E6C-CDC7234C195B}" type="presParOf" srcId="{44A1AE36-1256-4926-A9D2-7459AE662D31}" destId="{1317D44B-C699-40DA-AD11-A1BC783DD296}" srcOrd="4" destOrd="0" presId="urn:microsoft.com/office/officeart/2018/2/layout/IconVerticalSolidList"/>
    <dgm:cxn modelId="{F4571624-9D2A-4E01-AD14-FC47E06B4BCC}" type="presParOf" srcId="{1317D44B-C699-40DA-AD11-A1BC783DD296}" destId="{9BADE025-3586-4487-8B7C-15B51EBA899F}" srcOrd="0" destOrd="0" presId="urn:microsoft.com/office/officeart/2018/2/layout/IconVerticalSolidList"/>
    <dgm:cxn modelId="{A4DB8651-89CD-4CFE-B978-E0F58A8F88E0}" type="presParOf" srcId="{1317D44B-C699-40DA-AD11-A1BC783DD296}" destId="{C3EC07B2-815F-4FE0-A0D9-403F76BEC69F}" srcOrd="1" destOrd="0" presId="urn:microsoft.com/office/officeart/2018/2/layout/IconVerticalSolidList"/>
    <dgm:cxn modelId="{2B430FDB-8E47-4398-8462-9BB5E3553C3A}" type="presParOf" srcId="{1317D44B-C699-40DA-AD11-A1BC783DD296}" destId="{5E19833D-9400-4AD1-BA0C-9624F2E76FB4}" srcOrd="2" destOrd="0" presId="urn:microsoft.com/office/officeart/2018/2/layout/IconVerticalSolidList"/>
    <dgm:cxn modelId="{0EB8DECD-5C04-46BB-B8BF-CE4C572C12D8}" type="presParOf" srcId="{1317D44B-C699-40DA-AD11-A1BC783DD296}" destId="{136F8E79-CCD0-4F18-89A5-BC1EA3DA68E1}" srcOrd="3" destOrd="0" presId="urn:microsoft.com/office/officeart/2018/2/layout/IconVerticalSolidList"/>
    <dgm:cxn modelId="{305D1F80-4226-4825-9845-629EFCD57D24}" type="presParOf" srcId="{1317D44B-C699-40DA-AD11-A1BC783DD296}" destId="{D2214DBF-A73A-4643-BC0C-CA0C38A66660}" srcOrd="4" destOrd="0" presId="urn:microsoft.com/office/officeart/2018/2/layout/IconVerticalSolidList"/>
    <dgm:cxn modelId="{AD9F25D9-5D5C-4944-899D-D97906C0B90A}" type="presParOf" srcId="{44A1AE36-1256-4926-A9D2-7459AE662D31}" destId="{D8B45C31-520D-4869-9732-8E0155AC7008}" srcOrd="5" destOrd="0" presId="urn:microsoft.com/office/officeart/2018/2/layout/IconVerticalSolidList"/>
    <dgm:cxn modelId="{477EF32C-9994-4F0E-98D6-23BCC781EDC1}" type="presParOf" srcId="{44A1AE36-1256-4926-A9D2-7459AE662D31}" destId="{0F54F447-ECE7-4279-AB3A-09F5990CDE0C}" srcOrd="6" destOrd="0" presId="urn:microsoft.com/office/officeart/2018/2/layout/IconVerticalSolidList"/>
    <dgm:cxn modelId="{6BAC0FF7-9C26-4483-A716-355F70B77761}" type="presParOf" srcId="{0F54F447-ECE7-4279-AB3A-09F5990CDE0C}" destId="{E8982CB1-947F-4F46-84AC-7F1D9AD559CB}" srcOrd="0" destOrd="0" presId="urn:microsoft.com/office/officeart/2018/2/layout/IconVerticalSolidList"/>
    <dgm:cxn modelId="{1299203C-7C9E-4924-A04D-9599844C77D2}" type="presParOf" srcId="{0F54F447-ECE7-4279-AB3A-09F5990CDE0C}" destId="{61347C7C-93E4-4A70-8F22-CFDEC0519B17}" srcOrd="1" destOrd="0" presId="urn:microsoft.com/office/officeart/2018/2/layout/IconVerticalSolidList"/>
    <dgm:cxn modelId="{ACDD6DA5-6262-4565-A872-CFE248BBCA2C}" type="presParOf" srcId="{0F54F447-ECE7-4279-AB3A-09F5990CDE0C}" destId="{71DA41EF-83FE-49CC-BF58-1C539F280D7D}" srcOrd="2" destOrd="0" presId="urn:microsoft.com/office/officeart/2018/2/layout/IconVerticalSolidList"/>
    <dgm:cxn modelId="{BB9F0067-BE69-4C19-A528-D71A3CFF720D}" type="presParOf" srcId="{0F54F447-ECE7-4279-AB3A-09F5990CDE0C}" destId="{F963B6A0-4B9B-4ED1-8136-7B6637ADC58E}" srcOrd="3" destOrd="0" presId="urn:microsoft.com/office/officeart/2018/2/layout/IconVerticalSolidList"/>
    <dgm:cxn modelId="{4D081BB9-F82A-44F6-B520-62AE6EA06D8B}" type="presParOf" srcId="{0F54F447-ECE7-4279-AB3A-09F5990CDE0C}" destId="{D211FA2A-AEB1-4FAE-B315-7CC5F0372683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D89C2096-C4FC-47F8-BBEB-5B6305C52FC1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2CC7CAD3-4E43-4403-9A6D-B07C087CB22B}">
      <dgm:prSet/>
      <dgm:spPr/>
      <dgm:t>
        <a:bodyPr/>
        <a:lstStyle/>
        <a:p>
          <a:r>
            <a:rPr lang="en-US"/>
            <a:t>Changes in Vision</a:t>
          </a:r>
        </a:p>
      </dgm:t>
    </dgm:pt>
    <dgm:pt modelId="{1E9EE4FC-CEE9-4250-A227-A4B1DF2F15D3}" type="parTrans" cxnId="{9B907918-21E7-4162-84EE-051056948279}">
      <dgm:prSet/>
      <dgm:spPr/>
      <dgm:t>
        <a:bodyPr/>
        <a:lstStyle/>
        <a:p>
          <a:endParaRPr lang="en-US"/>
        </a:p>
      </dgm:t>
    </dgm:pt>
    <dgm:pt modelId="{02B3179D-801C-48DE-B035-99D04BD7A356}" type="sibTrans" cxnId="{9B907918-21E7-4162-84EE-051056948279}">
      <dgm:prSet/>
      <dgm:spPr/>
      <dgm:t>
        <a:bodyPr/>
        <a:lstStyle/>
        <a:p>
          <a:endParaRPr lang="en-US"/>
        </a:p>
      </dgm:t>
    </dgm:pt>
    <dgm:pt modelId="{3D4FBD05-D2B8-48E0-9BCA-9150E3ECEAB1}">
      <dgm:prSet/>
      <dgm:spPr/>
      <dgm:t>
        <a:bodyPr/>
        <a:lstStyle/>
        <a:p>
          <a:r>
            <a:rPr lang="en-US"/>
            <a:t>Gall Bladder Disease</a:t>
          </a:r>
        </a:p>
      </dgm:t>
    </dgm:pt>
    <dgm:pt modelId="{86F6853D-4EEF-4701-AAAC-E1B9D74A944D}" type="parTrans" cxnId="{A4F5B661-478A-4704-BCEE-2C2C757E91B8}">
      <dgm:prSet/>
      <dgm:spPr/>
      <dgm:t>
        <a:bodyPr/>
        <a:lstStyle/>
        <a:p>
          <a:endParaRPr lang="en-US"/>
        </a:p>
      </dgm:t>
    </dgm:pt>
    <dgm:pt modelId="{F7B0996C-33BE-41CE-85FC-2DC38B7EFD7B}" type="sibTrans" cxnId="{A4F5B661-478A-4704-BCEE-2C2C757E91B8}">
      <dgm:prSet/>
      <dgm:spPr/>
      <dgm:t>
        <a:bodyPr/>
        <a:lstStyle/>
        <a:p>
          <a:endParaRPr lang="en-US"/>
        </a:p>
      </dgm:t>
    </dgm:pt>
    <dgm:pt modelId="{B2ACDBF8-B5B1-46D7-8E00-513F51F60E90}">
      <dgm:prSet/>
      <dgm:spPr/>
      <dgm:t>
        <a:bodyPr/>
        <a:lstStyle/>
        <a:p>
          <a:r>
            <a:rPr lang="en-US"/>
            <a:t>N/V, Jaundice, Fever Chills</a:t>
          </a:r>
        </a:p>
      </dgm:t>
    </dgm:pt>
    <dgm:pt modelId="{19186155-A549-4760-A481-E2FAA3A722A4}" type="parTrans" cxnId="{8CA196E2-86F3-455B-829D-DC4C1E1019E5}">
      <dgm:prSet/>
      <dgm:spPr/>
      <dgm:t>
        <a:bodyPr/>
        <a:lstStyle/>
        <a:p>
          <a:endParaRPr lang="en-US"/>
        </a:p>
      </dgm:t>
    </dgm:pt>
    <dgm:pt modelId="{4A0F2038-3CC3-4151-BF00-66E637419C96}" type="sibTrans" cxnId="{8CA196E2-86F3-455B-829D-DC4C1E1019E5}">
      <dgm:prSet/>
      <dgm:spPr/>
      <dgm:t>
        <a:bodyPr/>
        <a:lstStyle/>
        <a:p>
          <a:endParaRPr lang="en-US"/>
        </a:p>
      </dgm:t>
    </dgm:pt>
    <dgm:pt modelId="{C8073B09-7FDB-42A2-9D2E-DC586D274C82}">
      <dgm:prSet/>
      <dgm:spPr/>
      <dgm:t>
        <a:bodyPr/>
        <a:lstStyle/>
        <a:p>
          <a:r>
            <a:rPr lang="en-US"/>
            <a:t>New or Worsening Depression</a:t>
          </a:r>
        </a:p>
      </dgm:t>
    </dgm:pt>
    <dgm:pt modelId="{A1CB15CB-2175-40F0-8B76-7A0E9D961DA1}" type="parTrans" cxnId="{FC1B1907-B8DC-4CB8-8B96-362D76340DA5}">
      <dgm:prSet/>
      <dgm:spPr/>
      <dgm:t>
        <a:bodyPr/>
        <a:lstStyle/>
        <a:p>
          <a:endParaRPr lang="en-US"/>
        </a:p>
      </dgm:t>
    </dgm:pt>
    <dgm:pt modelId="{03DDA95F-B272-402C-AE30-B2933059DFD5}" type="sibTrans" cxnId="{FC1B1907-B8DC-4CB8-8B96-362D76340DA5}">
      <dgm:prSet/>
      <dgm:spPr/>
      <dgm:t>
        <a:bodyPr/>
        <a:lstStyle/>
        <a:p>
          <a:endParaRPr lang="en-US"/>
        </a:p>
      </dgm:t>
    </dgm:pt>
    <dgm:pt modelId="{CF4F3CE4-B1F2-4643-BC9E-F6CF69F3CB4B}">
      <dgm:prSet/>
      <dgm:spPr/>
      <dgm:t>
        <a:bodyPr/>
        <a:lstStyle/>
        <a:p>
          <a:r>
            <a:rPr lang="en-US"/>
            <a:t>Increased Heart Rate</a:t>
          </a:r>
        </a:p>
      </dgm:t>
    </dgm:pt>
    <dgm:pt modelId="{81D72D53-E35E-423D-ACA0-624AD06BF8F9}" type="parTrans" cxnId="{7A400DFD-15BC-491F-B218-09153AB42416}">
      <dgm:prSet/>
      <dgm:spPr/>
      <dgm:t>
        <a:bodyPr/>
        <a:lstStyle/>
        <a:p>
          <a:endParaRPr lang="en-US"/>
        </a:p>
      </dgm:t>
    </dgm:pt>
    <dgm:pt modelId="{F34A26B9-9297-4781-8E17-831121F881A8}" type="sibTrans" cxnId="{7A400DFD-15BC-491F-B218-09153AB42416}">
      <dgm:prSet/>
      <dgm:spPr/>
      <dgm:t>
        <a:bodyPr/>
        <a:lstStyle/>
        <a:p>
          <a:endParaRPr lang="en-US"/>
        </a:p>
      </dgm:t>
    </dgm:pt>
    <dgm:pt modelId="{6FB70EC1-E931-484F-8153-F41A8927700D}">
      <dgm:prSet/>
      <dgm:spPr/>
      <dgm:t>
        <a:bodyPr/>
        <a:lstStyle/>
        <a:p>
          <a:r>
            <a:rPr lang="en-US"/>
            <a:t>Use of barrier method of contraception if taking oral contraceptive</a:t>
          </a:r>
        </a:p>
      </dgm:t>
    </dgm:pt>
    <dgm:pt modelId="{D80E2AD4-57AA-4DCA-939A-936AE70D1B49}" type="parTrans" cxnId="{B03C8D5B-288F-4527-A362-95F6427A47B3}">
      <dgm:prSet/>
      <dgm:spPr/>
      <dgm:t>
        <a:bodyPr/>
        <a:lstStyle/>
        <a:p>
          <a:endParaRPr lang="en-US"/>
        </a:p>
      </dgm:t>
    </dgm:pt>
    <dgm:pt modelId="{94DA6A20-884E-47F4-ADAF-FCAA282F09D8}" type="sibTrans" cxnId="{B03C8D5B-288F-4527-A362-95F6427A47B3}">
      <dgm:prSet/>
      <dgm:spPr/>
      <dgm:t>
        <a:bodyPr/>
        <a:lstStyle/>
        <a:p>
          <a:endParaRPr lang="en-US"/>
        </a:p>
      </dgm:t>
    </dgm:pt>
    <dgm:pt modelId="{A3519F57-E5D7-44CA-BD9E-A2D1BDDC26DA}">
      <dgm:prSet/>
      <dgm:spPr/>
      <dgm:t>
        <a:bodyPr/>
        <a:lstStyle/>
        <a:p>
          <a:r>
            <a:rPr lang="en-US"/>
            <a:t>Risk of pulmonary aspiration- medication will need to held 1-2 weeks prior to surgery requiring sedation/general anesthesia</a:t>
          </a:r>
        </a:p>
      </dgm:t>
    </dgm:pt>
    <dgm:pt modelId="{3DC83B17-1C62-465B-8776-9E7B86182408}" type="parTrans" cxnId="{4650AA7A-4DCA-4C48-8555-8ED5563D17F4}">
      <dgm:prSet/>
      <dgm:spPr/>
      <dgm:t>
        <a:bodyPr/>
        <a:lstStyle/>
        <a:p>
          <a:endParaRPr lang="en-US"/>
        </a:p>
      </dgm:t>
    </dgm:pt>
    <dgm:pt modelId="{3D7EDDE6-69C2-4962-B1C1-EFE7AAB5778D}" type="sibTrans" cxnId="{4650AA7A-4DCA-4C48-8555-8ED5563D17F4}">
      <dgm:prSet/>
      <dgm:spPr/>
      <dgm:t>
        <a:bodyPr/>
        <a:lstStyle/>
        <a:p>
          <a:endParaRPr lang="en-US"/>
        </a:p>
      </dgm:t>
    </dgm:pt>
    <dgm:pt modelId="{8DF43D8D-8BC1-ED4E-9A97-23C90D0FD763}" type="pres">
      <dgm:prSet presAssocID="{D89C2096-C4FC-47F8-BBEB-5B6305C52FC1}" presName="diagram" presStyleCnt="0">
        <dgm:presLayoutVars>
          <dgm:dir/>
          <dgm:resizeHandles val="exact"/>
        </dgm:presLayoutVars>
      </dgm:prSet>
      <dgm:spPr/>
    </dgm:pt>
    <dgm:pt modelId="{ACC5F9CD-2B43-984F-9084-A677880D83FF}" type="pres">
      <dgm:prSet presAssocID="{2CC7CAD3-4E43-4403-9A6D-B07C087CB22B}" presName="node" presStyleLbl="node1" presStyleIdx="0" presStyleCnt="7">
        <dgm:presLayoutVars>
          <dgm:bulletEnabled val="1"/>
        </dgm:presLayoutVars>
      </dgm:prSet>
      <dgm:spPr/>
    </dgm:pt>
    <dgm:pt modelId="{B89EC01C-D200-7448-A8BF-4D2AB2F33533}" type="pres">
      <dgm:prSet presAssocID="{02B3179D-801C-48DE-B035-99D04BD7A356}" presName="sibTrans" presStyleCnt="0"/>
      <dgm:spPr/>
    </dgm:pt>
    <dgm:pt modelId="{BBED458E-EF57-A94E-9795-BBA9BAE45941}" type="pres">
      <dgm:prSet presAssocID="{3D4FBD05-D2B8-48E0-9BCA-9150E3ECEAB1}" presName="node" presStyleLbl="node1" presStyleIdx="1" presStyleCnt="7">
        <dgm:presLayoutVars>
          <dgm:bulletEnabled val="1"/>
        </dgm:presLayoutVars>
      </dgm:prSet>
      <dgm:spPr/>
    </dgm:pt>
    <dgm:pt modelId="{4003DE96-B1DA-BD45-B659-4FA6DEE30AE9}" type="pres">
      <dgm:prSet presAssocID="{F7B0996C-33BE-41CE-85FC-2DC38B7EFD7B}" presName="sibTrans" presStyleCnt="0"/>
      <dgm:spPr/>
    </dgm:pt>
    <dgm:pt modelId="{A6A2F1BC-8205-EC47-BE2B-616BC3AB9DA9}" type="pres">
      <dgm:prSet presAssocID="{B2ACDBF8-B5B1-46D7-8E00-513F51F60E90}" presName="node" presStyleLbl="node1" presStyleIdx="2" presStyleCnt="7">
        <dgm:presLayoutVars>
          <dgm:bulletEnabled val="1"/>
        </dgm:presLayoutVars>
      </dgm:prSet>
      <dgm:spPr/>
    </dgm:pt>
    <dgm:pt modelId="{41A4BCA5-F9ED-7841-A063-281E086523D0}" type="pres">
      <dgm:prSet presAssocID="{4A0F2038-3CC3-4151-BF00-66E637419C96}" presName="sibTrans" presStyleCnt="0"/>
      <dgm:spPr/>
    </dgm:pt>
    <dgm:pt modelId="{5CA73B1D-8E72-9E47-A010-9C2F1D5BE832}" type="pres">
      <dgm:prSet presAssocID="{C8073B09-7FDB-42A2-9D2E-DC586D274C82}" presName="node" presStyleLbl="node1" presStyleIdx="3" presStyleCnt="7">
        <dgm:presLayoutVars>
          <dgm:bulletEnabled val="1"/>
        </dgm:presLayoutVars>
      </dgm:prSet>
      <dgm:spPr/>
    </dgm:pt>
    <dgm:pt modelId="{93713C69-DE47-244D-B8E4-3B6B48326582}" type="pres">
      <dgm:prSet presAssocID="{03DDA95F-B272-402C-AE30-B2933059DFD5}" presName="sibTrans" presStyleCnt="0"/>
      <dgm:spPr/>
    </dgm:pt>
    <dgm:pt modelId="{2D29064C-00F2-874A-8983-97136847028A}" type="pres">
      <dgm:prSet presAssocID="{CF4F3CE4-B1F2-4643-BC9E-F6CF69F3CB4B}" presName="node" presStyleLbl="node1" presStyleIdx="4" presStyleCnt="7">
        <dgm:presLayoutVars>
          <dgm:bulletEnabled val="1"/>
        </dgm:presLayoutVars>
      </dgm:prSet>
      <dgm:spPr/>
    </dgm:pt>
    <dgm:pt modelId="{5CC9CE85-E495-A246-B5AF-BF6A4586362E}" type="pres">
      <dgm:prSet presAssocID="{F34A26B9-9297-4781-8E17-831121F881A8}" presName="sibTrans" presStyleCnt="0"/>
      <dgm:spPr/>
    </dgm:pt>
    <dgm:pt modelId="{1D24F72A-5D4D-784A-9811-B909216CDC03}" type="pres">
      <dgm:prSet presAssocID="{6FB70EC1-E931-484F-8153-F41A8927700D}" presName="node" presStyleLbl="node1" presStyleIdx="5" presStyleCnt="7">
        <dgm:presLayoutVars>
          <dgm:bulletEnabled val="1"/>
        </dgm:presLayoutVars>
      </dgm:prSet>
      <dgm:spPr/>
    </dgm:pt>
    <dgm:pt modelId="{AA27A2CC-0FB5-174B-9FA2-E8660E1D46F1}" type="pres">
      <dgm:prSet presAssocID="{94DA6A20-884E-47F4-ADAF-FCAA282F09D8}" presName="sibTrans" presStyleCnt="0"/>
      <dgm:spPr/>
    </dgm:pt>
    <dgm:pt modelId="{0D77349C-88BA-A04D-B620-5EABFF84B6FC}" type="pres">
      <dgm:prSet presAssocID="{A3519F57-E5D7-44CA-BD9E-A2D1BDDC26DA}" presName="node" presStyleLbl="node1" presStyleIdx="6" presStyleCnt="7">
        <dgm:presLayoutVars>
          <dgm:bulletEnabled val="1"/>
        </dgm:presLayoutVars>
      </dgm:prSet>
      <dgm:spPr/>
    </dgm:pt>
  </dgm:ptLst>
  <dgm:cxnLst>
    <dgm:cxn modelId="{FC1B1907-B8DC-4CB8-8B96-362D76340DA5}" srcId="{D89C2096-C4FC-47F8-BBEB-5B6305C52FC1}" destId="{C8073B09-7FDB-42A2-9D2E-DC586D274C82}" srcOrd="3" destOrd="0" parTransId="{A1CB15CB-2175-40F0-8B76-7A0E9D961DA1}" sibTransId="{03DDA95F-B272-402C-AE30-B2933059DFD5}"/>
    <dgm:cxn modelId="{43493713-7F31-EA48-84BE-1DB679781C0C}" type="presOf" srcId="{A3519F57-E5D7-44CA-BD9E-A2D1BDDC26DA}" destId="{0D77349C-88BA-A04D-B620-5EABFF84B6FC}" srcOrd="0" destOrd="0" presId="urn:microsoft.com/office/officeart/2005/8/layout/default"/>
    <dgm:cxn modelId="{9B907918-21E7-4162-84EE-051056948279}" srcId="{D89C2096-C4FC-47F8-BBEB-5B6305C52FC1}" destId="{2CC7CAD3-4E43-4403-9A6D-B07C087CB22B}" srcOrd="0" destOrd="0" parTransId="{1E9EE4FC-CEE9-4250-A227-A4B1DF2F15D3}" sibTransId="{02B3179D-801C-48DE-B035-99D04BD7A356}"/>
    <dgm:cxn modelId="{29A14523-406F-954F-8FFC-47DD8B2915EF}" type="presOf" srcId="{CF4F3CE4-B1F2-4643-BC9E-F6CF69F3CB4B}" destId="{2D29064C-00F2-874A-8983-97136847028A}" srcOrd="0" destOrd="0" presId="urn:microsoft.com/office/officeart/2005/8/layout/default"/>
    <dgm:cxn modelId="{8EDC9F2A-B169-2246-BEE1-C4F3A9999CC2}" type="presOf" srcId="{C8073B09-7FDB-42A2-9D2E-DC586D274C82}" destId="{5CA73B1D-8E72-9E47-A010-9C2F1D5BE832}" srcOrd="0" destOrd="0" presId="urn:microsoft.com/office/officeart/2005/8/layout/default"/>
    <dgm:cxn modelId="{31B37F3E-2CB0-0543-9765-8F451AB2E4B1}" type="presOf" srcId="{3D4FBD05-D2B8-48E0-9BCA-9150E3ECEAB1}" destId="{BBED458E-EF57-A94E-9795-BBA9BAE45941}" srcOrd="0" destOrd="0" presId="urn:microsoft.com/office/officeart/2005/8/layout/default"/>
    <dgm:cxn modelId="{B03C8D5B-288F-4527-A362-95F6427A47B3}" srcId="{D89C2096-C4FC-47F8-BBEB-5B6305C52FC1}" destId="{6FB70EC1-E931-484F-8153-F41A8927700D}" srcOrd="5" destOrd="0" parTransId="{D80E2AD4-57AA-4DCA-939A-936AE70D1B49}" sibTransId="{94DA6A20-884E-47F4-ADAF-FCAA282F09D8}"/>
    <dgm:cxn modelId="{A4F5B661-478A-4704-BCEE-2C2C757E91B8}" srcId="{D89C2096-C4FC-47F8-BBEB-5B6305C52FC1}" destId="{3D4FBD05-D2B8-48E0-9BCA-9150E3ECEAB1}" srcOrd="1" destOrd="0" parTransId="{86F6853D-4EEF-4701-AAAC-E1B9D74A944D}" sibTransId="{F7B0996C-33BE-41CE-85FC-2DC38B7EFD7B}"/>
    <dgm:cxn modelId="{4650AA7A-4DCA-4C48-8555-8ED5563D17F4}" srcId="{D89C2096-C4FC-47F8-BBEB-5B6305C52FC1}" destId="{A3519F57-E5D7-44CA-BD9E-A2D1BDDC26DA}" srcOrd="6" destOrd="0" parTransId="{3DC83B17-1C62-465B-8776-9E7B86182408}" sibTransId="{3D7EDDE6-69C2-4962-B1C1-EFE7AAB5778D}"/>
    <dgm:cxn modelId="{C8B607AB-202F-7044-A9EF-2CC88E28C7DB}" type="presOf" srcId="{6FB70EC1-E931-484F-8153-F41A8927700D}" destId="{1D24F72A-5D4D-784A-9811-B909216CDC03}" srcOrd="0" destOrd="0" presId="urn:microsoft.com/office/officeart/2005/8/layout/default"/>
    <dgm:cxn modelId="{1FD96CBB-ACAB-0746-ABAD-C5E39625AC52}" type="presOf" srcId="{D89C2096-C4FC-47F8-BBEB-5B6305C52FC1}" destId="{8DF43D8D-8BC1-ED4E-9A97-23C90D0FD763}" srcOrd="0" destOrd="0" presId="urn:microsoft.com/office/officeart/2005/8/layout/default"/>
    <dgm:cxn modelId="{A8611FD4-5D6E-9F46-B31E-DA859945B384}" type="presOf" srcId="{2CC7CAD3-4E43-4403-9A6D-B07C087CB22B}" destId="{ACC5F9CD-2B43-984F-9084-A677880D83FF}" srcOrd="0" destOrd="0" presId="urn:microsoft.com/office/officeart/2005/8/layout/default"/>
    <dgm:cxn modelId="{4EBE6EDF-DBAE-BD4A-862B-A3A5E32A47E8}" type="presOf" srcId="{B2ACDBF8-B5B1-46D7-8E00-513F51F60E90}" destId="{A6A2F1BC-8205-EC47-BE2B-616BC3AB9DA9}" srcOrd="0" destOrd="0" presId="urn:microsoft.com/office/officeart/2005/8/layout/default"/>
    <dgm:cxn modelId="{8CA196E2-86F3-455B-829D-DC4C1E1019E5}" srcId="{D89C2096-C4FC-47F8-BBEB-5B6305C52FC1}" destId="{B2ACDBF8-B5B1-46D7-8E00-513F51F60E90}" srcOrd="2" destOrd="0" parTransId="{19186155-A549-4760-A481-E2FAA3A722A4}" sibTransId="{4A0F2038-3CC3-4151-BF00-66E637419C96}"/>
    <dgm:cxn modelId="{7A400DFD-15BC-491F-B218-09153AB42416}" srcId="{D89C2096-C4FC-47F8-BBEB-5B6305C52FC1}" destId="{CF4F3CE4-B1F2-4643-BC9E-F6CF69F3CB4B}" srcOrd="4" destOrd="0" parTransId="{81D72D53-E35E-423D-ACA0-624AD06BF8F9}" sibTransId="{F34A26B9-9297-4781-8E17-831121F881A8}"/>
    <dgm:cxn modelId="{1B12E0FE-2715-7143-ABC8-961A2E5F8D96}" type="presParOf" srcId="{8DF43D8D-8BC1-ED4E-9A97-23C90D0FD763}" destId="{ACC5F9CD-2B43-984F-9084-A677880D83FF}" srcOrd="0" destOrd="0" presId="urn:microsoft.com/office/officeart/2005/8/layout/default"/>
    <dgm:cxn modelId="{7AD585CD-A1A8-E540-B0C6-A5C8AFFDCA68}" type="presParOf" srcId="{8DF43D8D-8BC1-ED4E-9A97-23C90D0FD763}" destId="{B89EC01C-D200-7448-A8BF-4D2AB2F33533}" srcOrd="1" destOrd="0" presId="urn:microsoft.com/office/officeart/2005/8/layout/default"/>
    <dgm:cxn modelId="{137CB18C-52AF-E44F-B630-954B78576FD5}" type="presParOf" srcId="{8DF43D8D-8BC1-ED4E-9A97-23C90D0FD763}" destId="{BBED458E-EF57-A94E-9795-BBA9BAE45941}" srcOrd="2" destOrd="0" presId="urn:microsoft.com/office/officeart/2005/8/layout/default"/>
    <dgm:cxn modelId="{E2E96DA7-7061-AC47-9CA7-ACFA59F328E8}" type="presParOf" srcId="{8DF43D8D-8BC1-ED4E-9A97-23C90D0FD763}" destId="{4003DE96-B1DA-BD45-B659-4FA6DEE30AE9}" srcOrd="3" destOrd="0" presId="urn:microsoft.com/office/officeart/2005/8/layout/default"/>
    <dgm:cxn modelId="{D53D73E7-F9B7-D445-B0E5-B4163E221A38}" type="presParOf" srcId="{8DF43D8D-8BC1-ED4E-9A97-23C90D0FD763}" destId="{A6A2F1BC-8205-EC47-BE2B-616BC3AB9DA9}" srcOrd="4" destOrd="0" presId="urn:microsoft.com/office/officeart/2005/8/layout/default"/>
    <dgm:cxn modelId="{5F00625F-A905-E442-AEE7-DA22E1AE015E}" type="presParOf" srcId="{8DF43D8D-8BC1-ED4E-9A97-23C90D0FD763}" destId="{41A4BCA5-F9ED-7841-A063-281E086523D0}" srcOrd="5" destOrd="0" presId="urn:microsoft.com/office/officeart/2005/8/layout/default"/>
    <dgm:cxn modelId="{F216978A-14C3-AA48-8073-69A00F0B41CE}" type="presParOf" srcId="{8DF43D8D-8BC1-ED4E-9A97-23C90D0FD763}" destId="{5CA73B1D-8E72-9E47-A010-9C2F1D5BE832}" srcOrd="6" destOrd="0" presId="urn:microsoft.com/office/officeart/2005/8/layout/default"/>
    <dgm:cxn modelId="{8D2DDE8B-552C-FA42-BD62-6109BD2FA659}" type="presParOf" srcId="{8DF43D8D-8BC1-ED4E-9A97-23C90D0FD763}" destId="{93713C69-DE47-244D-B8E4-3B6B48326582}" srcOrd="7" destOrd="0" presId="urn:microsoft.com/office/officeart/2005/8/layout/default"/>
    <dgm:cxn modelId="{FFBBEB3C-C5E9-9346-BA11-BD9C5B40EB85}" type="presParOf" srcId="{8DF43D8D-8BC1-ED4E-9A97-23C90D0FD763}" destId="{2D29064C-00F2-874A-8983-97136847028A}" srcOrd="8" destOrd="0" presId="urn:microsoft.com/office/officeart/2005/8/layout/default"/>
    <dgm:cxn modelId="{1F61F44F-4A19-964C-A066-B4D8A5D71673}" type="presParOf" srcId="{8DF43D8D-8BC1-ED4E-9A97-23C90D0FD763}" destId="{5CC9CE85-E495-A246-B5AF-BF6A4586362E}" srcOrd="9" destOrd="0" presId="urn:microsoft.com/office/officeart/2005/8/layout/default"/>
    <dgm:cxn modelId="{F391B0C2-6266-7248-A57F-45FB6120A58B}" type="presParOf" srcId="{8DF43D8D-8BC1-ED4E-9A97-23C90D0FD763}" destId="{1D24F72A-5D4D-784A-9811-B909216CDC03}" srcOrd="10" destOrd="0" presId="urn:microsoft.com/office/officeart/2005/8/layout/default"/>
    <dgm:cxn modelId="{5C75E17A-F5CC-A741-8C9B-D5CD14A3D92D}" type="presParOf" srcId="{8DF43D8D-8BC1-ED4E-9A97-23C90D0FD763}" destId="{AA27A2CC-0FB5-174B-9FA2-E8660E1D46F1}" srcOrd="11" destOrd="0" presId="urn:microsoft.com/office/officeart/2005/8/layout/default"/>
    <dgm:cxn modelId="{493BA320-69A5-3C43-8D18-1FF5CCB1832B}" type="presParOf" srcId="{8DF43D8D-8BC1-ED4E-9A97-23C90D0FD763}" destId="{0D77349C-88BA-A04D-B620-5EABFF84B6FC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D7EFC4B3-23A8-47E1-99B5-BB1B64C8EA63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B31E4179-34EB-4491-9AD2-23F9A5215ED5}">
      <dgm:prSet/>
      <dgm:spPr/>
      <dgm:t>
        <a:bodyPr/>
        <a:lstStyle/>
        <a:p>
          <a:r>
            <a:rPr lang="en-US"/>
            <a:t>Both Approved for weight management</a:t>
          </a:r>
        </a:p>
      </dgm:t>
    </dgm:pt>
    <dgm:pt modelId="{82A13728-039D-437E-8C2A-B98E83C9CE55}" type="parTrans" cxnId="{010CA668-2041-49ED-9FCC-967297113A4D}">
      <dgm:prSet/>
      <dgm:spPr/>
      <dgm:t>
        <a:bodyPr/>
        <a:lstStyle/>
        <a:p>
          <a:endParaRPr lang="en-US"/>
        </a:p>
      </dgm:t>
    </dgm:pt>
    <dgm:pt modelId="{92E39276-C028-4D68-B469-1472682E409C}" type="sibTrans" cxnId="{010CA668-2041-49ED-9FCC-967297113A4D}">
      <dgm:prSet/>
      <dgm:spPr/>
      <dgm:t>
        <a:bodyPr/>
        <a:lstStyle/>
        <a:p>
          <a:endParaRPr lang="en-US"/>
        </a:p>
      </dgm:t>
    </dgm:pt>
    <dgm:pt modelId="{BDF7DFEA-0D7E-40A0-AC1F-28AEC30D826B}">
      <dgm:prSet/>
      <dgm:spPr/>
      <dgm:t>
        <a:bodyPr/>
        <a:lstStyle/>
        <a:p>
          <a:r>
            <a:rPr lang="en-US"/>
            <a:t>Dosed once weekly</a:t>
          </a:r>
        </a:p>
      </dgm:t>
    </dgm:pt>
    <dgm:pt modelId="{789BD443-8D69-4744-A348-7C80558817F4}" type="parTrans" cxnId="{342159CD-8CAD-4E44-A159-4BA65709DAF8}">
      <dgm:prSet/>
      <dgm:spPr/>
      <dgm:t>
        <a:bodyPr/>
        <a:lstStyle/>
        <a:p>
          <a:endParaRPr lang="en-US"/>
        </a:p>
      </dgm:t>
    </dgm:pt>
    <dgm:pt modelId="{D2941E82-AE6C-49BE-9C7F-9834A480AE5E}" type="sibTrans" cxnId="{342159CD-8CAD-4E44-A159-4BA65709DAF8}">
      <dgm:prSet/>
      <dgm:spPr/>
      <dgm:t>
        <a:bodyPr/>
        <a:lstStyle/>
        <a:p>
          <a:endParaRPr lang="en-US"/>
        </a:p>
      </dgm:t>
    </dgm:pt>
    <dgm:pt modelId="{DD42F500-8789-4DEB-8BC7-49E5FD859280}">
      <dgm:prSet/>
      <dgm:spPr/>
      <dgm:t>
        <a:bodyPr/>
        <a:lstStyle/>
        <a:p>
          <a:r>
            <a:rPr lang="en-US"/>
            <a:t>Given in thigh, abdomen, back of the arm</a:t>
          </a:r>
        </a:p>
      </dgm:t>
    </dgm:pt>
    <dgm:pt modelId="{64575263-24E1-4624-A6D8-474A4E0A6F59}" type="parTrans" cxnId="{07C1A3C2-CE7A-4DAF-8C3A-7258EE83E6C5}">
      <dgm:prSet/>
      <dgm:spPr/>
      <dgm:t>
        <a:bodyPr/>
        <a:lstStyle/>
        <a:p>
          <a:endParaRPr lang="en-US"/>
        </a:p>
      </dgm:t>
    </dgm:pt>
    <dgm:pt modelId="{12DA7A94-A18B-4D62-B47A-07BA6719B045}" type="sibTrans" cxnId="{07C1A3C2-CE7A-4DAF-8C3A-7258EE83E6C5}">
      <dgm:prSet/>
      <dgm:spPr/>
      <dgm:t>
        <a:bodyPr/>
        <a:lstStyle/>
        <a:p>
          <a:endParaRPr lang="en-US"/>
        </a:p>
      </dgm:t>
    </dgm:pt>
    <dgm:pt modelId="{D13F366B-F3E5-4B8A-A623-F57255B65EB4}">
      <dgm:prSet/>
      <dgm:spPr/>
      <dgm:t>
        <a:bodyPr/>
        <a:lstStyle/>
        <a:p>
          <a:r>
            <a:rPr lang="en-US"/>
            <a:t>Store in fridge</a:t>
          </a:r>
        </a:p>
      </dgm:t>
    </dgm:pt>
    <dgm:pt modelId="{603085CC-9859-4C91-B654-5FEDFDDD6638}" type="parTrans" cxnId="{6D2A9D9B-5222-4971-9DB2-6E85A2D1F35F}">
      <dgm:prSet/>
      <dgm:spPr/>
      <dgm:t>
        <a:bodyPr/>
        <a:lstStyle/>
        <a:p>
          <a:endParaRPr lang="en-US"/>
        </a:p>
      </dgm:t>
    </dgm:pt>
    <dgm:pt modelId="{9623C35C-9AE4-40F8-B71B-E013416C2B7F}" type="sibTrans" cxnId="{6D2A9D9B-5222-4971-9DB2-6E85A2D1F35F}">
      <dgm:prSet/>
      <dgm:spPr/>
      <dgm:t>
        <a:bodyPr/>
        <a:lstStyle/>
        <a:p>
          <a:endParaRPr lang="en-US"/>
        </a:p>
      </dgm:t>
    </dgm:pt>
    <dgm:pt modelId="{5EC1480F-CDE1-4D6D-B020-E1CC4ECD71CF}">
      <dgm:prSet/>
      <dgm:spPr/>
      <dgm:t>
        <a:bodyPr/>
        <a:lstStyle/>
        <a:p>
          <a:r>
            <a:rPr lang="en-US"/>
            <a:t>One-time use pens</a:t>
          </a:r>
        </a:p>
      </dgm:t>
    </dgm:pt>
    <dgm:pt modelId="{0CF6C7CC-8904-463F-AD90-44985E2D4E86}" type="parTrans" cxnId="{A8D0AE0A-B04C-410B-B87E-DB671F27ECBD}">
      <dgm:prSet/>
      <dgm:spPr/>
      <dgm:t>
        <a:bodyPr/>
        <a:lstStyle/>
        <a:p>
          <a:endParaRPr lang="en-US"/>
        </a:p>
      </dgm:t>
    </dgm:pt>
    <dgm:pt modelId="{CCFE7FEC-75C0-4DEA-9E27-3AE704A0117A}" type="sibTrans" cxnId="{A8D0AE0A-B04C-410B-B87E-DB671F27ECBD}">
      <dgm:prSet/>
      <dgm:spPr/>
      <dgm:t>
        <a:bodyPr/>
        <a:lstStyle/>
        <a:p>
          <a:endParaRPr lang="en-US"/>
        </a:p>
      </dgm:t>
    </dgm:pt>
    <dgm:pt modelId="{A7AFFE8A-626E-4B40-A2CA-2E47890E5413}" type="pres">
      <dgm:prSet presAssocID="{D7EFC4B3-23A8-47E1-99B5-BB1B64C8EA63}" presName="outerComposite" presStyleCnt="0">
        <dgm:presLayoutVars>
          <dgm:chMax val="5"/>
          <dgm:dir/>
          <dgm:resizeHandles val="exact"/>
        </dgm:presLayoutVars>
      </dgm:prSet>
      <dgm:spPr/>
    </dgm:pt>
    <dgm:pt modelId="{906CF533-4D61-F248-8EDA-1FF1288BAED2}" type="pres">
      <dgm:prSet presAssocID="{D7EFC4B3-23A8-47E1-99B5-BB1B64C8EA63}" presName="dummyMaxCanvas" presStyleCnt="0">
        <dgm:presLayoutVars/>
      </dgm:prSet>
      <dgm:spPr/>
    </dgm:pt>
    <dgm:pt modelId="{D2F9DC1A-D624-534B-8032-626C776251FD}" type="pres">
      <dgm:prSet presAssocID="{D7EFC4B3-23A8-47E1-99B5-BB1B64C8EA63}" presName="FiveNodes_1" presStyleLbl="node1" presStyleIdx="0" presStyleCnt="5">
        <dgm:presLayoutVars>
          <dgm:bulletEnabled val="1"/>
        </dgm:presLayoutVars>
      </dgm:prSet>
      <dgm:spPr/>
    </dgm:pt>
    <dgm:pt modelId="{06686D4D-040C-1F40-8E72-8FBCB6963B96}" type="pres">
      <dgm:prSet presAssocID="{D7EFC4B3-23A8-47E1-99B5-BB1B64C8EA63}" presName="FiveNodes_2" presStyleLbl="node1" presStyleIdx="1" presStyleCnt="5">
        <dgm:presLayoutVars>
          <dgm:bulletEnabled val="1"/>
        </dgm:presLayoutVars>
      </dgm:prSet>
      <dgm:spPr/>
    </dgm:pt>
    <dgm:pt modelId="{3DEBB821-0947-3644-8E1E-B8396EF640F9}" type="pres">
      <dgm:prSet presAssocID="{D7EFC4B3-23A8-47E1-99B5-BB1B64C8EA63}" presName="FiveNodes_3" presStyleLbl="node1" presStyleIdx="2" presStyleCnt="5">
        <dgm:presLayoutVars>
          <dgm:bulletEnabled val="1"/>
        </dgm:presLayoutVars>
      </dgm:prSet>
      <dgm:spPr/>
    </dgm:pt>
    <dgm:pt modelId="{32CB8912-EF1C-7E4D-839E-C4F6AFDE5902}" type="pres">
      <dgm:prSet presAssocID="{D7EFC4B3-23A8-47E1-99B5-BB1B64C8EA63}" presName="FiveNodes_4" presStyleLbl="node1" presStyleIdx="3" presStyleCnt="5">
        <dgm:presLayoutVars>
          <dgm:bulletEnabled val="1"/>
        </dgm:presLayoutVars>
      </dgm:prSet>
      <dgm:spPr/>
    </dgm:pt>
    <dgm:pt modelId="{24A7B1F0-260B-244D-9F73-37C7D743EF83}" type="pres">
      <dgm:prSet presAssocID="{D7EFC4B3-23A8-47E1-99B5-BB1B64C8EA63}" presName="FiveNodes_5" presStyleLbl="node1" presStyleIdx="4" presStyleCnt="5">
        <dgm:presLayoutVars>
          <dgm:bulletEnabled val="1"/>
        </dgm:presLayoutVars>
      </dgm:prSet>
      <dgm:spPr/>
    </dgm:pt>
    <dgm:pt modelId="{A7C30D01-B24F-6B4D-9721-28F8B462C9AD}" type="pres">
      <dgm:prSet presAssocID="{D7EFC4B3-23A8-47E1-99B5-BB1B64C8EA63}" presName="FiveConn_1-2" presStyleLbl="fgAccFollowNode1" presStyleIdx="0" presStyleCnt="4">
        <dgm:presLayoutVars>
          <dgm:bulletEnabled val="1"/>
        </dgm:presLayoutVars>
      </dgm:prSet>
      <dgm:spPr/>
    </dgm:pt>
    <dgm:pt modelId="{13E91BBB-5167-4045-BABC-ADC6A37A5DE7}" type="pres">
      <dgm:prSet presAssocID="{D7EFC4B3-23A8-47E1-99B5-BB1B64C8EA63}" presName="FiveConn_2-3" presStyleLbl="fgAccFollowNode1" presStyleIdx="1" presStyleCnt="4">
        <dgm:presLayoutVars>
          <dgm:bulletEnabled val="1"/>
        </dgm:presLayoutVars>
      </dgm:prSet>
      <dgm:spPr/>
    </dgm:pt>
    <dgm:pt modelId="{EC0E1E65-0AC0-2641-8C22-9B2AF418B1C7}" type="pres">
      <dgm:prSet presAssocID="{D7EFC4B3-23A8-47E1-99B5-BB1B64C8EA63}" presName="FiveConn_3-4" presStyleLbl="fgAccFollowNode1" presStyleIdx="2" presStyleCnt="4">
        <dgm:presLayoutVars>
          <dgm:bulletEnabled val="1"/>
        </dgm:presLayoutVars>
      </dgm:prSet>
      <dgm:spPr/>
    </dgm:pt>
    <dgm:pt modelId="{6620B492-4763-0045-AB66-8B6BD5C9B89D}" type="pres">
      <dgm:prSet presAssocID="{D7EFC4B3-23A8-47E1-99B5-BB1B64C8EA63}" presName="FiveConn_4-5" presStyleLbl="fgAccFollowNode1" presStyleIdx="3" presStyleCnt="4">
        <dgm:presLayoutVars>
          <dgm:bulletEnabled val="1"/>
        </dgm:presLayoutVars>
      </dgm:prSet>
      <dgm:spPr/>
    </dgm:pt>
    <dgm:pt modelId="{F249F830-080E-7C43-9A58-65314ACDDF59}" type="pres">
      <dgm:prSet presAssocID="{D7EFC4B3-23A8-47E1-99B5-BB1B64C8EA63}" presName="FiveNodes_1_text" presStyleLbl="node1" presStyleIdx="4" presStyleCnt="5">
        <dgm:presLayoutVars>
          <dgm:bulletEnabled val="1"/>
        </dgm:presLayoutVars>
      </dgm:prSet>
      <dgm:spPr/>
    </dgm:pt>
    <dgm:pt modelId="{93A4CC39-0755-5C40-87BA-888BBE154645}" type="pres">
      <dgm:prSet presAssocID="{D7EFC4B3-23A8-47E1-99B5-BB1B64C8EA63}" presName="FiveNodes_2_text" presStyleLbl="node1" presStyleIdx="4" presStyleCnt="5">
        <dgm:presLayoutVars>
          <dgm:bulletEnabled val="1"/>
        </dgm:presLayoutVars>
      </dgm:prSet>
      <dgm:spPr/>
    </dgm:pt>
    <dgm:pt modelId="{B20AA84B-1C46-0146-BDA7-0EEC437AD48E}" type="pres">
      <dgm:prSet presAssocID="{D7EFC4B3-23A8-47E1-99B5-BB1B64C8EA63}" presName="FiveNodes_3_text" presStyleLbl="node1" presStyleIdx="4" presStyleCnt="5">
        <dgm:presLayoutVars>
          <dgm:bulletEnabled val="1"/>
        </dgm:presLayoutVars>
      </dgm:prSet>
      <dgm:spPr/>
    </dgm:pt>
    <dgm:pt modelId="{759915BC-2019-3548-B36E-C429AC21EA9E}" type="pres">
      <dgm:prSet presAssocID="{D7EFC4B3-23A8-47E1-99B5-BB1B64C8EA63}" presName="FiveNodes_4_text" presStyleLbl="node1" presStyleIdx="4" presStyleCnt="5">
        <dgm:presLayoutVars>
          <dgm:bulletEnabled val="1"/>
        </dgm:presLayoutVars>
      </dgm:prSet>
      <dgm:spPr/>
    </dgm:pt>
    <dgm:pt modelId="{758A9BF1-B4C6-A646-993D-16E768C266FE}" type="pres">
      <dgm:prSet presAssocID="{D7EFC4B3-23A8-47E1-99B5-BB1B64C8EA63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A8D0AE0A-B04C-410B-B87E-DB671F27ECBD}" srcId="{D7EFC4B3-23A8-47E1-99B5-BB1B64C8EA63}" destId="{5EC1480F-CDE1-4D6D-B020-E1CC4ECD71CF}" srcOrd="4" destOrd="0" parTransId="{0CF6C7CC-8904-463F-AD90-44985E2D4E86}" sibTransId="{CCFE7FEC-75C0-4DEA-9E27-3AE704A0117A}"/>
    <dgm:cxn modelId="{D246A148-E16F-3E42-B924-4153D5CBD312}" type="presOf" srcId="{D7EFC4B3-23A8-47E1-99B5-BB1B64C8EA63}" destId="{A7AFFE8A-626E-4B40-A2CA-2E47890E5413}" srcOrd="0" destOrd="0" presId="urn:microsoft.com/office/officeart/2005/8/layout/vProcess5"/>
    <dgm:cxn modelId="{E704B949-7A83-2042-A6D2-171CE487F538}" type="presOf" srcId="{92E39276-C028-4D68-B469-1472682E409C}" destId="{A7C30D01-B24F-6B4D-9721-28F8B462C9AD}" srcOrd="0" destOrd="0" presId="urn:microsoft.com/office/officeart/2005/8/layout/vProcess5"/>
    <dgm:cxn modelId="{31E3E252-D35F-E648-B407-567E6677F286}" type="presOf" srcId="{D13F366B-F3E5-4B8A-A623-F57255B65EB4}" destId="{32CB8912-EF1C-7E4D-839E-C4F6AFDE5902}" srcOrd="0" destOrd="0" presId="urn:microsoft.com/office/officeart/2005/8/layout/vProcess5"/>
    <dgm:cxn modelId="{FBD8B761-1FEC-A141-8913-9FC8A3350E26}" type="presOf" srcId="{BDF7DFEA-0D7E-40A0-AC1F-28AEC30D826B}" destId="{06686D4D-040C-1F40-8E72-8FBCB6963B96}" srcOrd="0" destOrd="0" presId="urn:microsoft.com/office/officeart/2005/8/layout/vProcess5"/>
    <dgm:cxn modelId="{010CA668-2041-49ED-9FCC-967297113A4D}" srcId="{D7EFC4B3-23A8-47E1-99B5-BB1B64C8EA63}" destId="{B31E4179-34EB-4491-9AD2-23F9A5215ED5}" srcOrd="0" destOrd="0" parTransId="{82A13728-039D-437E-8C2A-B98E83C9CE55}" sibTransId="{92E39276-C028-4D68-B469-1472682E409C}"/>
    <dgm:cxn modelId="{E83F6499-3ADD-0148-A4E4-9402B7EED378}" type="presOf" srcId="{BDF7DFEA-0D7E-40A0-AC1F-28AEC30D826B}" destId="{93A4CC39-0755-5C40-87BA-888BBE154645}" srcOrd="1" destOrd="0" presId="urn:microsoft.com/office/officeart/2005/8/layout/vProcess5"/>
    <dgm:cxn modelId="{6D2A9D9B-5222-4971-9DB2-6E85A2D1F35F}" srcId="{D7EFC4B3-23A8-47E1-99B5-BB1B64C8EA63}" destId="{D13F366B-F3E5-4B8A-A623-F57255B65EB4}" srcOrd="3" destOrd="0" parTransId="{603085CC-9859-4C91-B654-5FEDFDDD6638}" sibTransId="{9623C35C-9AE4-40F8-B71B-E013416C2B7F}"/>
    <dgm:cxn modelId="{5B8FA39E-D9E6-9B42-88C5-D3B6A52A56C1}" type="presOf" srcId="{9623C35C-9AE4-40F8-B71B-E013416C2B7F}" destId="{6620B492-4763-0045-AB66-8B6BD5C9B89D}" srcOrd="0" destOrd="0" presId="urn:microsoft.com/office/officeart/2005/8/layout/vProcess5"/>
    <dgm:cxn modelId="{EEF455AD-8284-FD4E-81A0-418CDA63DC10}" type="presOf" srcId="{B31E4179-34EB-4491-9AD2-23F9A5215ED5}" destId="{F249F830-080E-7C43-9A58-65314ACDDF59}" srcOrd="1" destOrd="0" presId="urn:microsoft.com/office/officeart/2005/8/layout/vProcess5"/>
    <dgm:cxn modelId="{AFC56FAD-1C3D-2341-8678-A56B044C20E3}" type="presOf" srcId="{B31E4179-34EB-4491-9AD2-23F9A5215ED5}" destId="{D2F9DC1A-D624-534B-8032-626C776251FD}" srcOrd="0" destOrd="0" presId="urn:microsoft.com/office/officeart/2005/8/layout/vProcess5"/>
    <dgm:cxn modelId="{B7F8D7AE-EC26-E344-9E6D-636D687E5C86}" type="presOf" srcId="{D2941E82-AE6C-49BE-9C7F-9834A480AE5E}" destId="{13E91BBB-5167-4045-BABC-ADC6A37A5DE7}" srcOrd="0" destOrd="0" presId="urn:microsoft.com/office/officeart/2005/8/layout/vProcess5"/>
    <dgm:cxn modelId="{E2D564BC-FAEE-8B49-A317-AE2214C6C21F}" type="presOf" srcId="{DD42F500-8789-4DEB-8BC7-49E5FD859280}" destId="{B20AA84B-1C46-0146-BDA7-0EEC437AD48E}" srcOrd="1" destOrd="0" presId="urn:microsoft.com/office/officeart/2005/8/layout/vProcess5"/>
    <dgm:cxn modelId="{08D52AC1-BD5D-214D-93E9-9B04A3567E04}" type="presOf" srcId="{5EC1480F-CDE1-4D6D-B020-E1CC4ECD71CF}" destId="{758A9BF1-B4C6-A646-993D-16E768C266FE}" srcOrd="1" destOrd="0" presId="urn:microsoft.com/office/officeart/2005/8/layout/vProcess5"/>
    <dgm:cxn modelId="{07C1A3C2-CE7A-4DAF-8C3A-7258EE83E6C5}" srcId="{D7EFC4B3-23A8-47E1-99B5-BB1B64C8EA63}" destId="{DD42F500-8789-4DEB-8BC7-49E5FD859280}" srcOrd="2" destOrd="0" parTransId="{64575263-24E1-4624-A6D8-474A4E0A6F59}" sibTransId="{12DA7A94-A18B-4D62-B47A-07BA6719B045}"/>
    <dgm:cxn modelId="{342159CD-8CAD-4E44-A159-4BA65709DAF8}" srcId="{D7EFC4B3-23A8-47E1-99B5-BB1B64C8EA63}" destId="{BDF7DFEA-0D7E-40A0-AC1F-28AEC30D826B}" srcOrd="1" destOrd="0" parTransId="{789BD443-8D69-4744-A348-7C80558817F4}" sibTransId="{D2941E82-AE6C-49BE-9C7F-9834A480AE5E}"/>
    <dgm:cxn modelId="{F077FADA-BA34-874E-B2A5-DA5F270E02AF}" type="presOf" srcId="{5EC1480F-CDE1-4D6D-B020-E1CC4ECD71CF}" destId="{24A7B1F0-260B-244D-9F73-37C7D743EF83}" srcOrd="0" destOrd="0" presId="urn:microsoft.com/office/officeart/2005/8/layout/vProcess5"/>
    <dgm:cxn modelId="{1420FBDD-94BE-8046-B656-412742ED33C3}" type="presOf" srcId="{DD42F500-8789-4DEB-8BC7-49E5FD859280}" destId="{3DEBB821-0947-3644-8E1E-B8396EF640F9}" srcOrd="0" destOrd="0" presId="urn:microsoft.com/office/officeart/2005/8/layout/vProcess5"/>
    <dgm:cxn modelId="{1BAEEAE7-DD80-7149-B5D3-4508BAF5B813}" type="presOf" srcId="{12DA7A94-A18B-4D62-B47A-07BA6719B045}" destId="{EC0E1E65-0AC0-2641-8C22-9B2AF418B1C7}" srcOrd="0" destOrd="0" presId="urn:microsoft.com/office/officeart/2005/8/layout/vProcess5"/>
    <dgm:cxn modelId="{8E18D0FE-1C33-C04B-AF00-2F3B3ECFAB71}" type="presOf" srcId="{D13F366B-F3E5-4B8A-A623-F57255B65EB4}" destId="{759915BC-2019-3548-B36E-C429AC21EA9E}" srcOrd="1" destOrd="0" presId="urn:microsoft.com/office/officeart/2005/8/layout/vProcess5"/>
    <dgm:cxn modelId="{41B986A8-E299-D249-81FF-F15EDCB2E758}" type="presParOf" srcId="{A7AFFE8A-626E-4B40-A2CA-2E47890E5413}" destId="{906CF533-4D61-F248-8EDA-1FF1288BAED2}" srcOrd="0" destOrd="0" presId="urn:microsoft.com/office/officeart/2005/8/layout/vProcess5"/>
    <dgm:cxn modelId="{A018AFC7-BE1B-BA41-B594-104EFFD784B5}" type="presParOf" srcId="{A7AFFE8A-626E-4B40-A2CA-2E47890E5413}" destId="{D2F9DC1A-D624-534B-8032-626C776251FD}" srcOrd="1" destOrd="0" presId="urn:microsoft.com/office/officeart/2005/8/layout/vProcess5"/>
    <dgm:cxn modelId="{3F7D5468-3D41-9841-86B9-41A31C073A5D}" type="presParOf" srcId="{A7AFFE8A-626E-4B40-A2CA-2E47890E5413}" destId="{06686D4D-040C-1F40-8E72-8FBCB6963B96}" srcOrd="2" destOrd="0" presId="urn:microsoft.com/office/officeart/2005/8/layout/vProcess5"/>
    <dgm:cxn modelId="{3EF5E58B-A40B-3043-8F31-D0A3EA3D8698}" type="presParOf" srcId="{A7AFFE8A-626E-4B40-A2CA-2E47890E5413}" destId="{3DEBB821-0947-3644-8E1E-B8396EF640F9}" srcOrd="3" destOrd="0" presId="urn:microsoft.com/office/officeart/2005/8/layout/vProcess5"/>
    <dgm:cxn modelId="{BA2DE3E2-1C75-4445-9421-859B4EAF0AFA}" type="presParOf" srcId="{A7AFFE8A-626E-4B40-A2CA-2E47890E5413}" destId="{32CB8912-EF1C-7E4D-839E-C4F6AFDE5902}" srcOrd="4" destOrd="0" presId="urn:microsoft.com/office/officeart/2005/8/layout/vProcess5"/>
    <dgm:cxn modelId="{1E296C26-6C6B-E54B-A0FD-801C4B8C15C0}" type="presParOf" srcId="{A7AFFE8A-626E-4B40-A2CA-2E47890E5413}" destId="{24A7B1F0-260B-244D-9F73-37C7D743EF83}" srcOrd="5" destOrd="0" presId="urn:microsoft.com/office/officeart/2005/8/layout/vProcess5"/>
    <dgm:cxn modelId="{CC1CD00A-EBFB-1D42-BCD8-C4E23112CC71}" type="presParOf" srcId="{A7AFFE8A-626E-4B40-A2CA-2E47890E5413}" destId="{A7C30D01-B24F-6B4D-9721-28F8B462C9AD}" srcOrd="6" destOrd="0" presId="urn:microsoft.com/office/officeart/2005/8/layout/vProcess5"/>
    <dgm:cxn modelId="{DD52FFFC-9912-8248-BBB8-9036EBD493B8}" type="presParOf" srcId="{A7AFFE8A-626E-4B40-A2CA-2E47890E5413}" destId="{13E91BBB-5167-4045-BABC-ADC6A37A5DE7}" srcOrd="7" destOrd="0" presId="urn:microsoft.com/office/officeart/2005/8/layout/vProcess5"/>
    <dgm:cxn modelId="{79F9ADFA-0B30-574C-AB3C-E839EA2E159E}" type="presParOf" srcId="{A7AFFE8A-626E-4B40-A2CA-2E47890E5413}" destId="{EC0E1E65-0AC0-2641-8C22-9B2AF418B1C7}" srcOrd="8" destOrd="0" presId="urn:microsoft.com/office/officeart/2005/8/layout/vProcess5"/>
    <dgm:cxn modelId="{D7C3EB63-BEF5-EF4E-9793-966BD55DDA0D}" type="presParOf" srcId="{A7AFFE8A-626E-4B40-A2CA-2E47890E5413}" destId="{6620B492-4763-0045-AB66-8B6BD5C9B89D}" srcOrd="9" destOrd="0" presId="urn:microsoft.com/office/officeart/2005/8/layout/vProcess5"/>
    <dgm:cxn modelId="{03B7ED46-775B-FF48-AB02-0BEB76B14CA3}" type="presParOf" srcId="{A7AFFE8A-626E-4B40-A2CA-2E47890E5413}" destId="{F249F830-080E-7C43-9A58-65314ACDDF59}" srcOrd="10" destOrd="0" presId="urn:microsoft.com/office/officeart/2005/8/layout/vProcess5"/>
    <dgm:cxn modelId="{FA4FE151-70E3-1640-9A01-4C7DB900759F}" type="presParOf" srcId="{A7AFFE8A-626E-4B40-A2CA-2E47890E5413}" destId="{93A4CC39-0755-5C40-87BA-888BBE154645}" srcOrd="11" destOrd="0" presId="urn:microsoft.com/office/officeart/2005/8/layout/vProcess5"/>
    <dgm:cxn modelId="{93BD3962-20FF-5144-B72A-7B3B4A11D74D}" type="presParOf" srcId="{A7AFFE8A-626E-4B40-A2CA-2E47890E5413}" destId="{B20AA84B-1C46-0146-BDA7-0EEC437AD48E}" srcOrd="12" destOrd="0" presId="urn:microsoft.com/office/officeart/2005/8/layout/vProcess5"/>
    <dgm:cxn modelId="{A36471E0-42DD-EF46-B06A-1D76FADAE92E}" type="presParOf" srcId="{A7AFFE8A-626E-4B40-A2CA-2E47890E5413}" destId="{759915BC-2019-3548-B36E-C429AC21EA9E}" srcOrd="13" destOrd="0" presId="urn:microsoft.com/office/officeart/2005/8/layout/vProcess5"/>
    <dgm:cxn modelId="{2C40DAC5-6554-384D-B2A8-E89ADE0292C0}" type="presParOf" srcId="{A7AFFE8A-626E-4B40-A2CA-2E47890E5413}" destId="{758A9BF1-B4C6-A646-993D-16E768C266FE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CAF23F9C-6BF5-4E51-8847-61A414410341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7D0A928B-562B-4001-99A2-76D46B8912F6}">
      <dgm:prSet/>
      <dgm:spPr/>
      <dgm:t>
        <a:bodyPr/>
        <a:lstStyle/>
        <a:p>
          <a:r>
            <a:rPr lang="en-US"/>
            <a:t>Dose escalation to reduce risk of GI side effects</a:t>
          </a:r>
        </a:p>
      </dgm:t>
    </dgm:pt>
    <dgm:pt modelId="{34CB062B-BDAD-4D8D-9E7C-B3CD2DB4AEBE}" type="parTrans" cxnId="{6DBE97CE-AC62-46F2-8F75-D4E2F219C6D0}">
      <dgm:prSet/>
      <dgm:spPr/>
      <dgm:t>
        <a:bodyPr/>
        <a:lstStyle/>
        <a:p>
          <a:endParaRPr lang="en-US"/>
        </a:p>
      </dgm:t>
    </dgm:pt>
    <dgm:pt modelId="{5000B66F-B435-49B0-9291-ADD89218BC5F}" type="sibTrans" cxnId="{6DBE97CE-AC62-46F2-8F75-D4E2F219C6D0}">
      <dgm:prSet/>
      <dgm:spPr/>
      <dgm:t>
        <a:bodyPr/>
        <a:lstStyle/>
        <a:p>
          <a:endParaRPr lang="en-US"/>
        </a:p>
      </dgm:t>
    </dgm:pt>
    <dgm:pt modelId="{262BF4AD-2A0F-482F-B235-86A03DF9412D}">
      <dgm:prSet/>
      <dgm:spPr/>
      <dgm:t>
        <a:bodyPr/>
        <a:lstStyle/>
        <a:p>
          <a:r>
            <a:rPr lang="en-US"/>
            <a:t>0.25mg for 4 weeks - Starting</a:t>
          </a:r>
        </a:p>
      </dgm:t>
    </dgm:pt>
    <dgm:pt modelId="{25C36CA7-B023-45F2-851A-FAF01C0319B7}" type="parTrans" cxnId="{E1F9DE69-7A70-4E4F-B4A8-21769569B1EB}">
      <dgm:prSet/>
      <dgm:spPr/>
      <dgm:t>
        <a:bodyPr/>
        <a:lstStyle/>
        <a:p>
          <a:endParaRPr lang="en-US"/>
        </a:p>
      </dgm:t>
    </dgm:pt>
    <dgm:pt modelId="{BEC92EE2-207D-47CA-91BC-C457DAA7E691}" type="sibTrans" cxnId="{E1F9DE69-7A70-4E4F-B4A8-21769569B1EB}">
      <dgm:prSet/>
      <dgm:spPr/>
      <dgm:t>
        <a:bodyPr/>
        <a:lstStyle/>
        <a:p>
          <a:endParaRPr lang="en-US"/>
        </a:p>
      </dgm:t>
    </dgm:pt>
    <dgm:pt modelId="{F5EF901B-1970-4EC5-94F3-81EC11627EC6}">
      <dgm:prSet/>
      <dgm:spPr/>
      <dgm:t>
        <a:bodyPr/>
        <a:lstStyle/>
        <a:p>
          <a:r>
            <a:rPr lang="en-US"/>
            <a:t>0.5 mg for 4 weeks</a:t>
          </a:r>
        </a:p>
      </dgm:t>
    </dgm:pt>
    <dgm:pt modelId="{CA33BFE4-EC2E-4965-ACA1-0DBFB4911E03}" type="parTrans" cxnId="{498EE6F3-9EEF-494C-8641-3673DB40D6C5}">
      <dgm:prSet/>
      <dgm:spPr/>
      <dgm:t>
        <a:bodyPr/>
        <a:lstStyle/>
        <a:p>
          <a:endParaRPr lang="en-US"/>
        </a:p>
      </dgm:t>
    </dgm:pt>
    <dgm:pt modelId="{E0F48EE4-A10E-4631-8DF1-87F99C579A5D}" type="sibTrans" cxnId="{498EE6F3-9EEF-494C-8641-3673DB40D6C5}">
      <dgm:prSet/>
      <dgm:spPr/>
      <dgm:t>
        <a:bodyPr/>
        <a:lstStyle/>
        <a:p>
          <a:endParaRPr lang="en-US"/>
        </a:p>
      </dgm:t>
    </dgm:pt>
    <dgm:pt modelId="{775687F2-8783-4A8E-8021-DE194BEE9855}">
      <dgm:prSet/>
      <dgm:spPr/>
      <dgm:t>
        <a:bodyPr/>
        <a:lstStyle/>
        <a:p>
          <a:r>
            <a:rPr lang="en-US"/>
            <a:t>1mg for 4 weeks</a:t>
          </a:r>
        </a:p>
      </dgm:t>
    </dgm:pt>
    <dgm:pt modelId="{43EC40B8-7313-4100-9B01-0C287AEE3BBF}" type="parTrans" cxnId="{90FE79BF-7B13-4419-83A9-6E1E114DB16A}">
      <dgm:prSet/>
      <dgm:spPr/>
      <dgm:t>
        <a:bodyPr/>
        <a:lstStyle/>
        <a:p>
          <a:endParaRPr lang="en-US"/>
        </a:p>
      </dgm:t>
    </dgm:pt>
    <dgm:pt modelId="{CA5E514B-B0A7-4F5D-9FD0-4838E9A4544C}" type="sibTrans" cxnId="{90FE79BF-7B13-4419-83A9-6E1E114DB16A}">
      <dgm:prSet/>
      <dgm:spPr/>
      <dgm:t>
        <a:bodyPr/>
        <a:lstStyle/>
        <a:p>
          <a:endParaRPr lang="en-US"/>
        </a:p>
      </dgm:t>
    </dgm:pt>
    <dgm:pt modelId="{81FAF48A-360B-44A8-8069-C22160DC087C}">
      <dgm:prSet/>
      <dgm:spPr/>
      <dgm:t>
        <a:bodyPr/>
        <a:lstStyle/>
        <a:p>
          <a:r>
            <a:rPr lang="en-US"/>
            <a:t>1.7mg for maintenance dose or for 4 weeks</a:t>
          </a:r>
        </a:p>
      </dgm:t>
    </dgm:pt>
    <dgm:pt modelId="{63294F58-4B5C-4D44-9A25-A6BAF91D0C8A}" type="parTrans" cxnId="{E7E74F9F-6F01-4D9F-826C-BFBF290F68C6}">
      <dgm:prSet/>
      <dgm:spPr/>
      <dgm:t>
        <a:bodyPr/>
        <a:lstStyle/>
        <a:p>
          <a:endParaRPr lang="en-US"/>
        </a:p>
      </dgm:t>
    </dgm:pt>
    <dgm:pt modelId="{E5B62DE9-5A8E-40F8-B43B-45250C7176B3}" type="sibTrans" cxnId="{E7E74F9F-6F01-4D9F-826C-BFBF290F68C6}">
      <dgm:prSet/>
      <dgm:spPr/>
      <dgm:t>
        <a:bodyPr/>
        <a:lstStyle/>
        <a:p>
          <a:endParaRPr lang="en-US"/>
        </a:p>
      </dgm:t>
    </dgm:pt>
    <dgm:pt modelId="{E093B4E4-8D70-4742-84B1-067157C3A81B}">
      <dgm:prSet/>
      <dgm:spPr/>
      <dgm:t>
        <a:bodyPr/>
        <a:lstStyle/>
        <a:p>
          <a:r>
            <a:rPr lang="en-US"/>
            <a:t>2.4 maintenance dose</a:t>
          </a:r>
        </a:p>
      </dgm:t>
    </dgm:pt>
    <dgm:pt modelId="{197A734B-09A9-4983-A6CF-2F6B313D2BCD}" type="parTrans" cxnId="{26C61B28-B0AA-459E-9455-129F625C245E}">
      <dgm:prSet/>
      <dgm:spPr/>
      <dgm:t>
        <a:bodyPr/>
        <a:lstStyle/>
        <a:p>
          <a:endParaRPr lang="en-US"/>
        </a:p>
      </dgm:t>
    </dgm:pt>
    <dgm:pt modelId="{7B4D4A2C-508C-4F1B-840E-F6D4F8157536}" type="sibTrans" cxnId="{26C61B28-B0AA-459E-9455-129F625C245E}">
      <dgm:prSet/>
      <dgm:spPr/>
      <dgm:t>
        <a:bodyPr/>
        <a:lstStyle/>
        <a:p>
          <a:endParaRPr lang="en-US"/>
        </a:p>
      </dgm:t>
    </dgm:pt>
    <dgm:pt modelId="{DFF4370A-CF4F-F742-A571-FC18547DB31F}" type="pres">
      <dgm:prSet presAssocID="{CAF23F9C-6BF5-4E51-8847-61A414410341}" presName="Name0" presStyleCnt="0">
        <dgm:presLayoutVars>
          <dgm:dir/>
          <dgm:resizeHandles val="exact"/>
        </dgm:presLayoutVars>
      </dgm:prSet>
      <dgm:spPr/>
    </dgm:pt>
    <dgm:pt modelId="{A322D70F-F556-1149-9C3B-1B3892ABBA4C}" type="pres">
      <dgm:prSet presAssocID="{7D0A928B-562B-4001-99A2-76D46B8912F6}" presName="node" presStyleLbl="node1" presStyleIdx="0" presStyleCnt="6">
        <dgm:presLayoutVars>
          <dgm:bulletEnabled val="1"/>
        </dgm:presLayoutVars>
      </dgm:prSet>
      <dgm:spPr/>
    </dgm:pt>
    <dgm:pt modelId="{AD10D4BB-4430-4F43-A41E-C0EE9CED4B7C}" type="pres">
      <dgm:prSet presAssocID="{5000B66F-B435-49B0-9291-ADD89218BC5F}" presName="sibTrans" presStyleLbl="sibTrans1D1" presStyleIdx="0" presStyleCnt="5"/>
      <dgm:spPr/>
    </dgm:pt>
    <dgm:pt modelId="{8D93277E-6E8C-CA44-880E-4504CD74EB02}" type="pres">
      <dgm:prSet presAssocID="{5000B66F-B435-49B0-9291-ADD89218BC5F}" presName="connectorText" presStyleLbl="sibTrans1D1" presStyleIdx="0" presStyleCnt="5"/>
      <dgm:spPr/>
    </dgm:pt>
    <dgm:pt modelId="{AB00637A-A6B8-5A41-81C5-A60EB90AD7AE}" type="pres">
      <dgm:prSet presAssocID="{262BF4AD-2A0F-482F-B235-86A03DF9412D}" presName="node" presStyleLbl="node1" presStyleIdx="1" presStyleCnt="6">
        <dgm:presLayoutVars>
          <dgm:bulletEnabled val="1"/>
        </dgm:presLayoutVars>
      </dgm:prSet>
      <dgm:spPr/>
    </dgm:pt>
    <dgm:pt modelId="{F10FFA63-B996-2448-8463-440519518227}" type="pres">
      <dgm:prSet presAssocID="{BEC92EE2-207D-47CA-91BC-C457DAA7E691}" presName="sibTrans" presStyleLbl="sibTrans1D1" presStyleIdx="1" presStyleCnt="5"/>
      <dgm:spPr/>
    </dgm:pt>
    <dgm:pt modelId="{F0CDC8DD-E5FF-324C-BA74-C2EA481F88E2}" type="pres">
      <dgm:prSet presAssocID="{BEC92EE2-207D-47CA-91BC-C457DAA7E691}" presName="connectorText" presStyleLbl="sibTrans1D1" presStyleIdx="1" presStyleCnt="5"/>
      <dgm:spPr/>
    </dgm:pt>
    <dgm:pt modelId="{831E6D05-6E0E-6548-972D-96C95ACA2579}" type="pres">
      <dgm:prSet presAssocID="{F5EF901B-1970-4EC5-94F3-81EC11627EC6}" presName="node" presStyleLbl="node1" presStyleIdx="2" presStyleCnt="6">
        <dgm:presLayoutVars>
          <dgm:bulletEnabled val="1"/>
        </dgm:presLayoutVars>
      </dgm:prSet>
      <dgm:spPr/>
    </dgm:pt>
    <dgm:pt modelId="{7D183592-A743-3D4C-9D25-E5CFD5A2F47B}" type="pres">
      <dgm:prSet presAssocID="{E0F48EE4-A10E-4631-8DF1-87F99C579A5D}" presName="sibTrans" presStyleLbl="sibTrans1D1" presStyleIdx="2" presStyleCnt="5"/>
      <dgm:spPr/>
    </dgm:pt>
    <dgm:pt modelId="{65439962-3806-B44F-A46A-9BED402D048E}" type="pres">
      <dgm:prSet presAssocID="{E0F48EE4-A10E-4631-8DF1-87F99C579A5D}" presName="connectorText" presStyleLbl="sibTrans1D1" presStyleIdx="2" presStyleCnt="5"/>
      <dgm:spPr/>
    </dgm:pt>
    <dgm:pt modelId="{C329AE98-3AF3-B24E-8AD7-5DBCDED7DDD6}" type="pres">
      <dgm:prSet presAssocID="{775687F2-8783-4A8E-8021-DE194BEE9855}" presName="node" presStyleLbl="node1" presStyleIdx="3" presStyleCnt="6">
        <dgm:presLayoutVars>
          <dgm:bulletEnabled val="1"/>
        </dgm:presLayoutVars>
      </dgm:prSet>
      <dgm:spPr/>
    </dgm:pt>
    <dgm:pt modelId="{4505B845-BAAC-BE40-9DFF-50FC048B9A2D}" type="pres">
      <dgm:prSet presAssocID="{CA5E514B-B0A7-4F5D-9FD0-4838E9A4544C}" presName="sibTrans" presStyleLbl="sibTrans1D1" presStyleIdx="3" presStyleCnt="5"/>
      <dgm:spPr/>
    </dgm:pt>
    <dgm:pt modelId="{566714CA-78B8-704B-A18F-E06FB3BADA9C}" type="pres">
      <dgm:prSet presAssocID="{CA5E514B-B0A7-4F5D-9FD0-4838E9A4544C}" presName="connectorText" presStyleLbl="sibTrans1D1" presStyleIdx="3" presStyleCnt="5"/>
      <dgm:spPr/>
    </dgm:pt>
    <dgm:pt modelId="{858D24F9-14F7-6043-88E5-4CF2A4BFED7E}" type="pres">
      <dgm:prSet presAssocID="{81FAF48A-360B-44A8-8069-C22160DC087C}" presName="node" presStyleLbl="node1" presStyleIdx="4" presStyleCnt="6">
        <dgm:presLayoutVars>
          <dgm:bulletEnabled val="1"/>
        </dgm:presLayoutVars>
      </dgm:prSet>
      <dgm:spPr/>
    </dgm:pt>
    <dgm:pt modelId="{592F6962-51E3-D94B-8CDD-02187A5AF67D}" type="pres">
      <dgm:prSet presAssocID="{E5B62DE9-5A8E-40F8-B43B-45250C7176B3}" presName="sibTrans" presStyleLbl="sibTrans1D1" presStyleIdx="4" presStyleCnt="5"/>
      <dgm:spPr/>
    </dgm:pt>
    <dgm:pt modelId="{7CC053FA-4ADF-6146-8CA8-45BCD2C14DA0}" type="pres">
      <dgm:prSet presAssocID="{E5B62DE9-5A8E-40F8-B43B-45250C7176B3}" presName="connectorText" presStyleLbl="sibTrans1D1" presStyleIdx="4" presStyleCnt="5"/>
      <dgm:spPr/>
    </dgm:pt>
    <dgm:pt modelId="{E2D81CAA-C82D-914D-BF4D-1B3EE360B3CF}" type="pres">
      <dgm:prSet presAssocID="{E093B4E4-8D70-4742-84B1-067157C3A81B}" presName="node" presStyleLbl="node1" presStyleIdx="5" presStyleCnt="6">
        <dgm:presLayoutVars>
          <dgm:bulletEnabled val="1"/>
        </dgm:presLayoutVars>
      </dgm:prSet>
      <dgm:spPr/>
    </dgm:pt>
  </dgm:ptLst>
  <dgm:cxnLst>
    <dgm:cxn modelId="{820EC011-F0F8-7949-B625-613B89C56EFE}" type="presOf" srcId="{7D0A928B-562B-4001-99A2-76D46B8912F6}" destId="{A322D70F-F556-1149-9C3B-1B3892ABBA4C}" srcOrd="0" destOrd="0" presId="urn:microsoft.com/office/officeart/2016/7/layout/RepeatingBendingProcessNew"/>
    <dgm:cxn modelId="{26C61B28-B0AA-459E-9455-129F625C245E}" srcId="{CAF23F9C-6BF5-4E51-8847-61A414410341}" destId="{E093B4E4-8D70-4742-84B1-067157C3A81B}" srcOrd="5" destOrd="0" parTransId="{197A734B-09A9-4983-A6CF-2F6B313D2BCD}" sibTransId="{7B4D4A2C-508C-4F1B-840E-F6D4F8157536}"/>
    <dgm:cxn modelId="{DF55852B-0DC9-F74C-A879-21EE12363A26}" type="presOf" srcId="{5000B66F-B435-49B0-9291-ADD89218BC5F}" destId="{AD10D4BB-4430-4F43-A41E-C0EE9CED4B7C}" srcOrd="0" destOrd="0" presId="urn:microsoft.com/office/officeart/2016/7/layout/RepeatingBendingProcessNew"/>
    <dgm:cxn modelId="{007F3D2D-FA16-854D-A83E-D9ED4E08CA23}" type="presOf" srcId="{E0F48EE4-A10E-4631-8DF1-87F99C579A5D}" destId="{7D183592-A743-3D4C-9D25-E5CFD5A2F47B}" srcOrd="0" destOrd="0" presId="urn:microsoft.com/office/officeart/2016/7/layout/RepeatingBendingProcessNew"/>
    <dgm:cxn modelId="{B6CD192F-C093-1241-83BE-B119B7E3999C}" type="presOf" srcId="{E093B4E4-8D70-4742-84B1-067157C3A81B}" destId="{E2D81CAA-C82D-914D-BF4D-1B3EE360B3CF}" srcOrd="0" destOrd="0" presId="urn:microsoft.com/office/officeart/2016/7/layout/RepeatingBendingProcessNew"/>
    <dgm:cxn modelId="{4AF67735-D0DE-214E-912F-BFE74287E4AD}" type="presOf" srcId="{775687F2-8783-4A8E-8021-DE194BEE9855}" destId="{C329AE98-3AF3-B24E-8AD7-5DBCDED7DDD6}" srcOrd="0" destOrd="0" presId="urn:microsoft.com/office/officeart/2016/7/layout/RepeatingBendingProcessNew"/>
    <dgm:cxn modelId="{00764D3A-0CA8-514D-B040-EA138B1A84CD}" type="presOf" srcId="{81FAF48A-360B-44A8-8069-C22160DC087C}" destId="{858D24F9-14F7-6043-88E5-4CF2A4BFED7E}" srcOrd="0" destOrd="0" presId="urn:microsoft.com/office/officeart/2016/7/layout/RepeatingBendingProcessNew"/>
    <dgm:cxn modelId="{EE08A243-79EC-B146-AC32-4A5D862FCE6C}" type="presOf" srcId="{F5EF901B-1970-4EC5-94F3-81EC11627EC6}" destId="{831E6D05-6E0E-6548-972D-96C95ACA2579}" srcOrd="0" destOrd="0" presId="urn:microsoft.com/office/officeart/2016/7/layout/RepeatingBendingProcessNew"/>
    <dgm:cxn modelId="{7DF02D4F-9DAF-FB4A-8ADE-FBFA6FE5AF14}" type="presOf" srcId="{CA5E514B-B0A7-4F5D-9FD0-4838E9A4544C}" destId="{566714CA-78B8-704B-A18F-E06FB3BADA9C}" srcOrd="1" destOrd="0" presId="urn:microsoft.com/office/officeart/2016/7/layout/RepeatingBendingProcessNew"/>
    <dgm:cxn modelId="{1BFECE50-7F46-3745-80A4-4F73962D3078}" type="presOf" srcId="{5000B66F-B435-49B0-9291-ADD89218BC5F}" destId="{8D93277E-6E8C-CA44-880E-4504CD74EB02}" srcOrd="1" destOrd="0" presId="urn:microsoft.com/office/officeart/2016/7/layout/RepeatingBendingProcessNew"/>
    <dgm:cxn modelId="{EC9B7467-4E29-C746-91D6-239CEE3E04FF}" type="presOf" srcId="{262BF4AD-2A0F-482F-B235-86A03DF9412D}" destId="{AB00637A-A6B8-5A41-81C5-A60EB90AD7AE}" srcOrd="0" destOrd="0" presId="urn:microsoft.com/office/officeart/2016/7/layout/RepeatingBendingProcessNew"/>
    <dgm:cxn modelId="{E1F9DE69-7A70-4E4F-B4A8-21769569B1EB}" srcId="{CAF23F9C-6BF5-4E51-8847-61A414410341}" destId="{262BF4AD-2A0F-482F-B235-86A03DF9412D}" srcOrd="1" destOrd="0" parTransId="{25C36CA7-B023-45F2-851A-FAF01C0319B7}" sibTransId="{BEC92EE2-207D-47CA-91BC-C457DAA7E691}"/>
    <dgm:cxn modelId="{9871DF8A-FC28-5B40-A57F-64E4E587A032}" type="presOf" srcId="{CA5E514B-B0A7-4F5D-9FD0-4838E9A4544C}" destId="{4505B845-BAAC-BE40-9DFF-50FC048B9A2D}" srcOrd="0" destOrd="0" presId="urn:microsoft.com/office/officeart/2016/7/layout/RepeatingBendingProcessNew"/>
    <dgm:cxn modelId="{E7E74F9F-6F01-4D9F-826C-BFBF290F68C6}" srcId="{CAF23F9C-6BF5-4E51-8847-61A414410341}" destId="{81FAF48A-360B-44A8-8069-C22160DC087C}" srcOrd="4" destOrd="0" parTransId="{63294F58-4B5C-4D44-9A25-A6BAF91D0C8A}" sibTransId="{E5B62DE9-5A8E-40F8-B43B-45250C7176B3}"/>
    <dgm:cxn modelId="{495BAFB5-EFED-8043-A13D-7A9F04138C25}" type="presOf" srcId="{BEC92EE2-207D-47CA-91BC-C457DAA7E691}" destId="{F10FFA63-B996-2448-8463-440519518227}" srcOrd="0" destOrd="0" presId="urn:microsoft.com/office/officeart/2016/7/layout/RepeatingBendingProcessNew"/>
    <dgm:cxn modelId="{90FE79BF-7B13-4419-83A9-6E1E114DB16A}" srcId="{CAF23F9C-6BF5-4E51-8847-61A414410341}" destId="{775687F2-8783-4A8E-8021-DE194BEE9855}" srcOrd="3" destOrd="0" parTransId="{43EC40B8-7313-4100-9B01-0C287AEE3BBF}" sibTransId="{CA5E514B-B0A7-4F5D-9FD0-4838E9A4544C}"/>
    <dgm:cxn modelId="{6DBE97CE-AC62-46F2-8F75-D4E2F219C6D0}" srcId="{CAF23F9C-6BF5-4E51-8847-61A414410341}" destId="{7D0A928B-562B-4001-99A2-76D46B8912F6}" srcOrd="0" destOrd="0" parTransId="{34CB062B-BDAD-4D8D-9E7C-B3CD2DB4AEBE}" sibTransId="{5000B66F-B435-49B0-9291-ADD89218BC5F}"/>
    <dgm:cxn modelId="{CD4CFDD0-F2AB-2B4B-8A38-2332482C8977}" type="presOf" srcId="{CAF23F9C-6BF5-4E51-8847-61A414410341}" destId="{DFF4370A-CF4F-F742-A571-FC18547DB31F}" srcOrd="0" destOrd="0" presId="urn:microsoft.com/office/officeart/2016/7/layout/RepeatingBendingProcessNew"/>
    <dgm:cxn modelId="{C0A14BD9-6514-2144-A02E-9B6557920FDA}" type="presOf" srcId="{E5B62DE9-5A8E-40F8-B43B-45250C7176B3}" destId="{7CC053FA-4ADF-6146-8CA8-45BCD2C14DA0}" srcOrd="1" destOrd="0" presId="urn:microsoft.com/office/officeart/2016/7/layout/RepeatingBendingProcessNew"/>
    <dgm:cxn modelId="{5DB74EDC-A164-8E4D-BE6B-0D172D4C7436}" type="presOf" srcId="{BEC92EE2-207D-47CA-91BC-C457DAA7E691}" destId="{F0CDC8DD-E5FF-324C-BA74-C2EA481F88E2}" srcOrd="1" destOrd="0" presId="urn:microsoft.com/office/officeart/2016/7/layout/RepeatingBendingProcessNew"/>
    <dgm:cxn modelId="{3F9368EB-4A97-AB42-ABAB-FF79D0E56123}" type="presOf" srcId="{E5B62DE9-5A8E-40F8-B43B-45250C7176B3}" destId="{592F6962-51E3-D94B-8CDD-02187A5AF67D}" srcOrd="0" destOrd="0" presId="urn:microsoft.com/office/officeart/2016/7/layout/RepeatingBendingProcessNew"/>
    <dgm:cxn modelId="{498EE6F3-9EEF-494C-8641-3673DB40D6C5}" srcId="{CAF23F9C-6BF5-4E51-8847-61A414410341}" destId="{F5EF901B-1970-4EC5-94F3-81EC11627EC6}" srcOrd="2" destOrd="0" parTransId="{CA33BFE4-EC2E-4965-ACA1-0DBFB4911E03}" sibTransId="{E0F48EE4-A10E-4631-8DF1-87F99C579A5D}"/>
    <dgm:cxn modelId="{338A0DF8-F80A-C240-B95B-E89C6AEA5288}" type="presOf" srcId="{E0F48EE4-A10E-4631-8DF1-87F99C579A5D}" destId="{65439962-3806-B44F-A46A-9BED402D048E}" srcOrd="1" destOrd="0" presId="urn:microsoft.com/office/officeart/2016/7/layout/RepeatingBendingProcessNew"/>
    <dgm:cxn modelId="{EB0237C1-F0E3-9E43-80D5-710B3F28BF3C}" type="presParOf" srcId="{DFF4370A-CF4F-F742-A571-FC18547DB31F}" destId="{A322D70F-F556-1149-9C3B-1B3892ABBA4C}" srcOrd="0" destOrd="0" presId="urn:microsoft.com/office/officeart/2016/7/layout/RepeatingBendingProcessNew"/>
    <dgm:cxn modelId="{A3A4DFA1-0CFD-6A43-A7A5-1974D25395D9}" type="presParOf" srcId="{DFF4370A-CF4F-F742-A571-FC18547DB31F}" destId="{AD10D4BB-4430-4F43-A41E-C0EE9CED4B7C}" srcOrd="1" destOrd="0" presId="urn:microsoft.com/office/officeart/2016/7/layout/RepeatingBendingProcessNew"/>
    <dgm:cxn modelId="{56233B21-D577-264E-9531-35D0A07B34CE}" type="presParOf" srcId="{AD10D4BB-4430-4F43-A41E-C0EE9CED4B7C}" destId="{8D93277E-6E8C-CA44-880E-4504CD74EB02}" srcOrd="0" destOrd="0" presId="urn:microsoft.com/office/officeart/2016/7/layout/RepeatingBendingProcessNew"/>
    <dgm:cxn modelId="{E4A97200-3C00-B546-9BF0-9F3455DDE382}" type="presParOf" srcId="{DFF4370A-CF4F-F742-A571-FC18547DB31F}" destId="{AB00637A-A6B8-5A41-81C5-A60EB90AD7AE}" srcOrd="2" destOrd="0" presId="urn:microsoft.com/office/officeart/2016/7/layout/RepeatingBendingProcessNew"/>
    <dgm:cxn modelId="{95946B04-E632-1343-9C00-60546A5F36E0}" type="presParOf" srcId="{DFF4370A-CF4F-F742-A571-FC18547DB31F}" destId="{F10FFA63-B996-2448-8463-440519518227}" srcOrd="3" destOrd="0" presId="urn:microsoft.com/office/officeart/2016/7/layout/RepeatingBendingProcessNew"/>
    <dgm:cxn modelId="{D332BD8E-204F-5E41-8934-F9F45A1434EA}" type="presParOf" srcId="{F10FFA63-B996-2448-8463-440519518227}" destId="{F0CDC8DD-E5FF-324C-BA74-C2EA481F88E2}" srcOrd="0" destOrd="0" presId="urn:microsoft.com/office/officeart/2016/7/layout/RepeatingBendingProcessNew"/>
    <dgm:cxn modelId="{1FF719D5-F730-EB47-8C0D-DFDB87AF5877}" type="presParOf" srcId="{DFF4370A-CF4F-F742-A571-FC18547DB31F}" destId="{831E6D05-6E0E-6548-972D-96C95ACA2579}" srcOrd="4" destOrd="0" presId="urn:microsoft.com/office/officeart/2016/7/layout/RepeatingBendingProcessNew"/>
    <dgm:cxn modelId="{F121BFE1-19EF-BE4B-96CD-4D464D6D0C1B}" type="presParOf" srcId="{DFF4370A-CF4F-F742-A571-FC18547DB31F}" destId="{7D183592-A743-3D4C-9D25-E5CFD5A2F47B}" srcOrd="5" destOrd="0" presId="urn:microsoft.com/office/officeart/2016/7/layout/RepeatingBendingProcessNew"/>
    <dgm:cxn modelId="{04DCBA40-7713-F44A-9D11-3E63DBA027B7}" type="presParOf" srcId="{7D183592-A743-3D4C-9D25-E5CFD5A2F47B}" destId="{65439962-3806-B44F-A46A-9BED402D048E}" srcOrd="0" destOrd="0" presId="urn:microsoft.com/office/officeart/2016/7/layout/RepeatingBendingProcessNew"/>
    <dgm:cxn modelId="{B65DD4A6-B21B-EE47-A5CE-04DF7226F4CC}" type="presParOf" srcId="{DFF4370A-CF4F-F742-A571-FC18547DB31F}" destId="{C329AE98-3AF3-B24E-8AD7-5DBCDED7DDD6}" srcOrd="6" destOrd="0" presId="urn:microsoft.com/office/officeart/2016/7/layout/RepeatingBendingProcessNew"/>
    <dgm:cxn modelId="{20A4FD3A-A6A2-9F48-8105-B7A21ADB1D89}" type="presParOf" srcId="{DFF4370A-CF4F-F742-A571-FC18547DB31F}" destId="{4505B845-BAAC-BE40-9DFF-50FC048B9A2D}" srcOrd="7" destOrd="0" presId="urn:microsoft.com/office/officeart/2016/7/layout/RepeatingBendingProcessNew"/>
    <dgm:cxn modelId="{DC1FFCC1-4546-0D40-84F7-7176F4DE8590}" type="presParOf" srcId="{4505B845-BAAC-BE40-9DFF-50FC048B9A2D}" destId="{566714CA-78B8-704B-A18F-E06FB3BADA9C}" srcOrd="0" destOrd="0" presId="urn:microsoft.com/office/officeart/2016/7/layout/RepeatingBendingProcessNew"/>
    <dgm:cxn modelId="{25CFF19E-0FCB-9448-8087-90610590A1C0}" type="presParOf" srcId="{DFF4370A-CF4F-F742-A571-FC18547DB31F}" destId="{858D24F9-14F7-6043-88E5-4CF2A4BFED7E}" srcOrd="8" destOrd="0" presId="urn:microsoft.com/office/officeart/2016/7/layout/RepeatingBendingProcessNew"/>
    <dgm:cxn modelId="{6E9EFEBB-7E0F-7042-9090-342F32841E60}" type="presParOf" srcId="{DFF4370A-CF4F-F742-A571-FC18547DB31F}" destId="{592F6962-51E3-D94B-8CDD-02187A5AF67D}" srcOrd="9" destOrd="0" presId="urn:microsoft.com/office/officeart/2016/7/layout/RepeatingBendingProcessNew"/>
    <dgm:cxn modelId="{1652BC1F-2D62-3C40-BA8D-A24743EE69B0}" type="presParOf" srcId="{592F6962-51E3-D94B-8CDD-02187A5AF67D}" destId="{7CC053FA-4ADF-6146-8CA8-45BCD2C14DA0}" srcOrd="0" destOrd="0" presId="urn:microsoft.com/office/officeart/2016/7/layout/RepeatingBendingProcessNew"/>
    <dgm:cxn modelId="{E7F24623-41A7-E449-9EFB-3F75CC404798}" type="presParOf" srcId="{DFF4370A-CF4F-F742-A571-FC18547DB31F}" destId="{E2D81CAA-C82D-914D-BF4D-1B3EE360B3CF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6E39F814-77FC-44F0-B7AC-19E99B8A86AB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5AE47BD0-A16C-41A0-8B4E-F8AC70E9C1DA}">
      <dgm:prSet/>
      <dgm:spPr/>
      <dgm:t>
        <a:bodyPr/>
        <a:lstStyle/>
        <a:p>
          <a:r>
            <a:rPr lang="en-US"/>
            <a:t>2.5mg starting dose for 4 weeks</a:t>
          </a:r>
        </a:p>
      </dgm:t>
    </dgm:pt>
    <dgm:pt modelId="{7DCDBCEF-C627-4E98-B161-BA2B056441EC}" type="parTrans" cxnId="{55ED1293-D39B-4A3C-BEDB-6981BDB06739}">
      <dgm:prSet/>
      <dgm:spPr/>
      <dgm:t>
        <a:bodyPr/>
        <a:lstStyle/>
        <a:p>
          <a:endParaRPr lang="en-US"/>
        </a:p>
      </dgm:t>
    </dgm:pt>
    <dgm:pt modelId="{1C0023B7-7D2E-402C-BD3B-47329664C74A}" type="sibTrans" cxnId="{55ED1293-D39B-4A3C-BEDB-6981BDB06739}">
      <dgm:prSet/>
      <dgm:spPr/>
      <dgm:t>
        <a:bodyPr/>
        <a:lstStyle/>
        <a:p>
          <a:endParaRPr lang="en-US"/>
        </a:p>
      </dgm:t>
    </dgm:pt>
    <dgm:pt modelId="{6621CF34-596C-43F6-9D8F-75684AAF8BAC}">
      <dgm:prSet/>
      <dgm:spPr/>
      <dgm:t>
        <a:bodyPr/>
        <a:lstStyle/>
        <a:p>
          <a:r>
            <a:rPr lang="en-US"/>
            <a:t>5mg for 4 weeks or maintenance (weight reduction only)</a:t>
          </a:r>
        </a:p>
      </dgm:t>
    </dgm:pt>
    <dgm:pt modelId="{66F18C5A-256A-4CA1-9F08-797AEBFB0DC1}" type="parTrans" cxnId="{55859305-DE30-400B-BDCD-4139FE7651D4}">
      <dgm:prSet/>
      <dgm:spPr/>
      <dgm:t>
        <a:bodyPr/>
        <a:lstStyle/>
        <a:p>
          <a:endParaRPr lang="en-US"/>
        </a:p>
      </dgm:t>
    </dgm:pt>
    <dgm:pt modelId="{F6FD8574-3593-4F82-A318-4404D80D1322}" type="sibTrans" cxnId="{55859305-DE30-400B-BDCD-4139FE7651D4}">
      <dgm:prSet/>
      <dgm:spPr/>
      <dgm:t>
        <a:bodyPr/>
        <a:lstStyle/>
        <a:p>
          <a:endParaRPr lang="en-US"/>
        </a:p>
      </dgm:t>
    </dgm:pt>
    <dgm:pt modelId="{58A61D09-5155-441B-87BD-0C6F80685D1E}">
      <dgm:prSet/>
      <dgm:spPr/>
      <dgm:t>
        <a:bodyPr/>
        <a:lstStyle/>
        <a:p>
          <a:r>
            <a:rPr lang="en-US"/>
            <a:t>7.5mg for 4 weeks</a:t>
          </a:r>
        </a:p>
      </dgm:t>
    </dgm:pt>
    <dgm:pt modelId="{118163D4-E1DE-4827-B04E-27A7ED0DAD53}" type="parTrans" cxnId="{EBC8A69E-A2CF-4FF6-9C30-41A2B60C2BB3}">
      <dgm:prSet/>
      <dgm:spPr/>
      <dgm:t>
        <a:bodyPr/>
        <a:lstStyle/>
        <a:p>
          <a:endParaRPr lang="en-US"/>
        </a:p>
      </dgm:t>
    </dgm:pt>
    <dgm:pt modelId="{248EE401-409F-4FB7-8457-63F1D96204A5}" type="sibTrans" cxnId="{EBC8A69E-A2CF-4FF6-9C30-41A2B60C2BB3}">
      <dgm:prSet/>
      <dgm:spPr/>
      <dgm:t>
        <a:bodyPr/>
        <a:lstStyle/>
        <a:p>
          <a:endParaRPr lang="en-US"/>
        </a:p>
      </dgm:t>
    </dgm:pt>
    <dgm:pt modelId="{89956D7A-35B8-4CBA-9D10-0B7029525560}">
      <dgm:prSet/>
      <dgm:spPr/>
      <dgm:t>
        <a:bodyPr/>
        <a:lstStyle/>
        <a:p>
          <a:r>
            <a:rPr lang="en-US"/>
            <a:t>10mg for 4 weeks or maintenance (all indications)</a:t>
          </a:r>
        </a:p>
      </dgm:t>
    </dgm:pt>
    <dgm:pt modelId="{604C0F59-EE7F-46A2-9039-A44C616C32EA}" type="parTrans" cxnId="{DC07B8A5-4FBF-425E-9D4A-1DA7BD31A8C7}">
      <dgm:prSet/>
      <dgm:spPr/>
      <dgm:t>
        <a:bodyPr/>
        <a:lstStyle/>
        <a:p>
          <a:endParaRPr lang="en-US"/>
        </a:p>
      </dgm:t>
    </dgm:pt>
    <dgm:pt modelId="{D1E0065D-D893-4B59-8B6E-ED90CCB04C90}" type="sibTrans" cxnId="{DC07B8A5-4FBF-425E-9D4A-1DA7BD31A8C7}">
      <dgm:prSet/>
      <dgm:spPr/>
      <dgm:t>
        <a:bodyPr/>
        <a:lstStyle/>
        <a:p>
          <a:endParaRPr lang="en-US"/>
        </a:p>
      </dgm:t>
    </dgm:pt>
    <dgm:pt modelId="{0A5F12C5-9E15-4BEE-88E7-AEE713528948}">
      <dgm:prSet/>
      <dgm:spPr/>
      <dgm:t>
        <a:bodyPr/>
        <a:lstStyle/>
        <a:p>
          <a:r>
            <a:rPr lang="en-US"/>
            <a:t>12.5mg for 4 weeks</a:t>
          </a:r>
        </a:p>
      </dgm:t>
    </dgm:pt>
    <dgm:pt modelId="{DAFD20E7-27D7-4876-BFDE-CEA183BE7E0D}" type="parTrans" cxnId="{86140EF6-CBF3-44AC-A733-4ECBF457C884}">
      <dgm:prSet/>
      <dgm:spPr/>
      <dgm:t>
        <a:bodyPr/>
        <a:lstStyle/>
        <a:p>
          <a:endParaRPr lang="en-US"/>
        </a:p>
      </dgm:t>
    </dgm:pt>
    <dgm:pt modelId="{0B7C1336-533C-4D42-8BA3-83EDEB35660F}" type="sibTrans" cxnId="{86140EF6-CBF3-44AC-A733-4ECBF457C884}">
      <dgm:prSet/>
      <dgm:spPr/>
      <dgm:t>
        <a:bodyPr/>
        <a:lstStyle/>
        <a:p>
          <a:endParaRPr lang="en-US"/>
        </a:p>
      </dgm:t>
    </dgm:pt>
    <dgm:pt modelId="{6E3B2462-45F4-4609-B2B4-01203746D3BE}">
      <dgm:prSet/>
      <dgm:spPr/>
      <dgm:t>
        <a:bodyPr/>
        <a:lstStyle/>
        <a:p>
          <a:r>
            <a:rPr lang="en-US"/>
            <a:t>15mg for maintenance (all indications) (MAX DOSE)</a:t>
          </a:r>
        </a:p>
      </dgm:t>
    </dgm:pt>
    <dgm:pt modelId="{BF833550-686D-455E-8A88-5F02EF0CDFB1}" type="parTrans" cxnId="{D242F004-7336-44B9-BB33-64D7138B446E}">
      <dgm:prSet/>
      <dgm:spPr/>
      <dgm:t>
        <a:bodyPr/>
        <a:lstStyle/>
        <a:p>
          <a:endParaRPr lang="en-US"/>
        </a:p>
      </dgm:t>
    </dgm:pt>
    <dgm:pt modelId="{BED9CD8A-A939-4CF8-859B-EF9A0772A479}" type="sibTrans" cxnId="{D242F004-7336-44B9-BB33-64D7138B446E}">
      <dgm:prSet/>
      <dgm:spPr/>
      <dgm:t>
        <a:bodyPr/>
        <a:lstStyle/>
        <a:p>
          <a:endParaRPr lang="en-US"/>
        </a:p>
      </dgm:t>
    </dgm:pt>
    <dgm:pt modelId="{04BFE193-9377-A849-BB28-B818610AAA6B}" type="pres">
      <dgm:prSet presAssocID="{6E39F814-77FC-44F0-B7AC-19E99B8A86AB}" presName="Name0" presStyleCnt="0">
        <dgm:presLayoutVars>
          <dgm:dir/>
          <dgm:resizeHandles val="exact"/>
        </dgm:presLayoutVars>
      </dgm:prSet>
      <dgm:spPr/>
    </dgm:pt>
    <dgm:pt modelId="{1EEC911C-BC01-484F-A691-9907BE9D71E0}" type="pres">
      <dgm:prSet presAssocID="{5AE47BD0-A16C-41A0-8B4E-F8AC70E9C1DA}" presName="node" presStyleLbl="node1" presStyleIdx="0" presStyleCnt="6">
        <dgm:presLayoutVars>
          <dgm:bulletEnabled val="1"/>
        </dgm:presLayoutVars>
      </dgm:prSet>
      <dgm:spPr/>
    </dgm:pt>
    <dgm:pt modelId="{9B814311-867F-3E4F-9D61-1289BF641DE1}" type="pres">
      <dgm:prSet presAssocID="{1C0023B7-7D2E-402C-BD3B-47329664C74A}" presName="sibTrans" presStyleLbl="sibTrans1D1" presStyleIdx="0" presStyleCnt="5"/>
      <dgm:spPr/>
    </dgm:pt>
    <dgm:pt modelId="{6F1F0861-E8CE-A849-A30B-CF1D3C1DD9BB}" type="pres">
      <dgm:prSet presAssocID="{1C0023B7-7D2E-402C-BD3B-47329664C74A}" presName="connectorText" presStyleLbl="sibTrans1D1" presStyleIdx="0" presStyleCnt="5"/>
      <dgm:spPr/>
    </dgm:pt>
    <dgm:pt modelId="{D10597A0-8C2B-7443-A1E2-56F3F1838291}" type="pres">
      <dgm:prSet presAssocID="{6621CF34-596C-43F6-9D8F-75684AAF8BAC}" presName="node" presStyleLbl="node1" presStyleIdx="1" presStyleCnt="6">
        <dgm:presLayoutVars>
          <dgm:bulletEnabled val="1"/>
        </dgm:presLayoutVars>
      </dgm:prSet>
      <dgm:spPr/>
    </dgm:pt>
    <dgm:pt modelId="{04F04E34-8E33-4D45-88CE-86B95E5F109D}" type="pres">
      <dgm:prSet presAssocID="{F6FD8574-3593-4F82-A318-4404D80D1322}" presName="sibTrans" presStyleLbl="sibTrans1D1" presStyleIdx="1" presStyleCnt="5"/>
      <dgm:spPr/>
    </dgm:pt>
    <dgm:pt modelId="{EA8201C7-169A-5541-A5C1-ABFC074C78F8}" type="pres">
      <dgm:prSet presAssocID="{F6FD8574-3593-4F82-A318-4404D80D1322}" presName="connectorText" presStyleLbl="sibTrans1D1" presStyleIdx="1" presStyleCnt="5"/>
      <dgm:spPr/>
    </dgm:pt>
    <dgm:pt modelId="{8D5481C2-F80D-F242-9DB8-D536AB62FCDF}" type="pres">
      <dgm:prSet presAssocID="{58A61D09-5155-441B-87BD-0C6F80685D1E}" presName="node" presStyleLbl="node1" presStyleIdx="2" presStyleCnt="6">
        <dgm:presLayoutVars>
          <dgm:bulletEnabled val="1"/>
        </dgm:presLayoutVars>
      </dgm:prSet>
      <dgm:spPr/>
    </dgm:pt>
    <dgm:pt modelId="{EB4D78E1-B901-4749-9E93-9415BE78F840}" type="pres">
      <dgm:prSet presAssocID="{248EE401-409F-4FB7-8457-63F1D96204A5}" presName="sibTrans" presStyleLbl="sibTrans1D1" presStyleIdx="2" presStyleCnt="5"/>
      <dgm:spPr/>
    </dgm:pt>
    <dgm:pt modelId="{08CA038C-21EE-7C44-944D-3A3CE7C41F53}" type="pres">
      <dgm:prSet presAssocID="{248EE401-409F-4FB7-8457-63F1D96204A5}" presName="connectorText" presStyleLbl="sibTrans1D1" presStyleIdx="2" presStyleCnt="5"/>
      <dgm:spPr/>
    </dgm:pt>
    <dgm:pt modelId="{BC573A0E-7647-FC41-BA8F-656C41AEE39B}" type="pres">
      <dgm:prSet presAssocID="{89956D7A-35B8-4CBA-9D10-0B7029525560}" presName="node" presStyleLbl="node1" presStyleIdx="3" presStyleCnt="6">
        <dgm:presLayoutVars>
          <dgm:bulletEnabled val="1"/>
        </dgm:presLayoutVars>
      </dgm:prSet>
      <dgm:spPr/>
    </dgm:pt>
    <dgm:pt modelId="{76B8238A-7040-D841-8D32-670A2AA90071}" type="pres">
      <dgm:prSet presAssocID="{D1E0065D-D893-4B59-8B6E-ED90CCB04C90}" presName="sibTrans" presStyleLbl="sibTrans1D1" presStyleIdx="3" presStyleCnt="5"/>
      <dgm:spPr/>
    </dgm:pt>
    <dgm:pt modelId="{60F2862B-FD0B-8C44-8208-9E71F2839F8B}" type="pres">
      <dgm:prSet presAssocID="{D1E0065D-D893-4B59-8B6E-ED90CCB04C90}" presName="connectorText" presStyleLbl="sibTrans1D1" presStyleIdx="3" presStyleCnt="5"/>
      <dgm:spPr/>
    </dgm:pt>
    <dgm:pt modelId="{1E6F0839-1758-3D40-ACE5-6DDEE97A3EA2}" type="pres">
      <dgm:prSet presAssocID="{0A5F12C5-9E15-4BEE-88E7-AEE713528948}" presName="node" presStyleLbl="node1" presStyleIdx="4" presStyleCnt="6">
        <dgm:presLayoutVars>
          <dgm:bulletEnabled val="1"/>
        </dgm:presLayoutVars>
      </dgm:prSet>
      <dgm:spPr/>
    </dgm:pt>
    <dgm:pt modelId="{857C6390-46F7-1948-99CE-E17BCEC20325}" type="pres">
      <dgm:prSet presAssocID="{0B7C1336-533C-4D42-8BA3-83EDEB35660F}" presName="sibTrans" presStyleLbl="sibTrans1D1" presStyleIdx="4" presStyleCnt="5"/>
      <dgm:spPr/>
    </dgm:pt>
    <dgm:pt modelId="{FD508806-BAB3-4745-A227-9560ECA4E8C5}" type="pres">
      <dgm:prSet presAssocID="{0B7C1336-533C-4D42-8BA3-83EDEB35660F}" presName="connectorText" presStyleLbl="sibTrans1D1" presStyleIdx="4" presStyleCnt="5"/>
      <dgm:spPr/>
    </dgm:pt>
    <dgm:pt modelId="{1BE8DC14-C3E5-174B-9695-7E51DF0565B8}" type="pres">
      <dgm:prSet presAssocID="{6E3B2462-45F4-4609-B2B4-01203746D3BE}" presName="node" presStyleLbl="node1" presStyleIdx="5" presStyleCnt="6">
        <dgm:presLayoutVars>
          <dgm:bulletEnabled val="1"/>
        </dgm:presLayoutVars>
      </dgm:prSet>
      <dgm:spPr/>
    </dgm:pt>
  </dgm:ptLst>
  <dgm:cxnLst>
    <dgm:cxn modelId="{D242F004-7336-44B9-BB33-64D7138B446E}" srcId="{6E39F814-77FC-44F0-B7AC-19E99B8A86AB}" destId="{6E3B2462-45F4-4609-B2B4-01203746D3BE}" srcOrd="5" destOrd="0" parTransId="{BF833550-686D-455E-8A88-5F02EF0CDFB1}" sibTransId="{BED9CD8A-A939-4CF8-859B-EF9A0772A479}"/>
    <dgm:cxn modelId="{55859305-DE30-400B-BDCD-4139FE7651D4}" srcId="{6E39F814-77FC-44F0-B7AC-19E99B8A86AB}" destId="{6621CF34-596C-43F6-9D8F-75684AAF8BAC}" srcOrd="1" destOrd="0" parTransId="{66F18C5A-256A-4CA1-9F08-797AEBFB0DC1}" sibTransId="{F6FD8574-3593-4F82-A318-4404D80D1322}"/>
    <dgm:cxn modelId="{5C7E5A17-F2EE-9640-8430-B77753BCB388}" type="presOf" srcId="{D1E0065D-D893-4B59-8B6E-ED90CCB04C90}" destId="{60F2862B-FD0B-8C44-8208-9E71F2839F8B}" srcOrd="1" destOrd="0" presId="urn:microsoft.com/office/officeart/2016/7/layout/RepeatingBendingProcessNew"/>
    <dgm:cxn modelId="{62C0C722-0BC7-A545-84B4-166DBF031F4F}" type="presOf" srcId="{58A61D09-5155-441B-87BD-0C6F80685D1E}" destId="{8D5481C2-F80D-F242-9DB8-D536AB62FCDF}" srcOrd="0" destOrd="0" presId="urn:microsoft.com/office/officeart/2016/7/layout/RepeatingBendingProcessNew"/>
    <dgm:cxn modelId="{F0F02E31-AB9A-5343-B8D2-55057EF0EA32}" type="presOf" srcId="{6E3B2462-45F4-4609-B2B4-01203746D3BE}" destId="{1BE8DC14-C3E5-174B-9695-7E51DF0565B8}" srcOrd="0" destOrd="0" presId="urn:microsoft.com/office/officeart/2016/7/layout/RepeatingBendingProcessNew"/>
    <dgm:cxn modelId="{5BEEB241-6B6F-164C-8704-50B120A85950}" type="presOf" srcId="{248EE401-409F-4FB7-8457-63F1D96204A5}" destId="{EB4D78E1-B901-4749-9E93-9415BE78F840}" srcOrd="0" destOrd="0" presId="urn:microsoft.com/office/officeart/2016/7/layout/RepeatingBendingProcessNew"/>
    <dgm:cxn modelId="{B3DA424B-97AD-A044-BF41-A16EF0FBC6ED}" type="presOf" srcId="{0A5F12C5-9E15-4BEE-88E7-AEE713528948}" destId="{1E6F0839-1758-3D40-ACE5-6DDEE97A3EA2}" srcOrd="0" destOrd="0" presId="urn:microsoft.com/office/officeart/2016/7/layout/RepeatingBendingProcessNew"/>
    <dgm:cxn modelId="{EF871757-2D75-744F-A1EE-3D21029531D2}" type="presOf" srcId="{6621CF34-596C-43F6-9D8F-75684AAF8BAC}" destId="{D10597A0-8C2B-7443-A1E2-56F3F1838291}" srcOrd="0" destOrd="0" presId="urn:microsoft.com/office/officeart/2016/7/layout/RepeatingBendingProcessNew"/>
    <dgm:cxn modelId="{C979E15B-1B06-F949-A8CB-6EF6B7A227CC}" type="presOf" srcId="{5AE47BD0-A16C-41A0-8B4E-F8AC70E9C1DA}" destId="{1EEC911C-BC01-484F-A691-9907BE9D71E0}" srcOrd="0" destOrd="0" presId="urn:microsoft.com/office/officeart/2016/7/layout/RepeatingBendingProcessNew"/>
    <dgm:cxn modelId="{48F5F561-43E8-2449-87CD-EE18DEC9D914}" type="presOf" srcId="{248EE401-409F-4FB7-8457-63F1D96204A5}" destId="{08CA038C-21EE-7C44-944D-3A3CE7C41F53}" srcOrd="1" destOrd="0" presId="urn:microsoft.com/office/officeart/2016/7/layout/RepeatingBendingProcessNew"/>
    <dgm:cxn modelId="{8BF2216B-9597-D04C-A23A-A8531D8BBA65}" type="presOf" srcId="{1C0023B7-7D2E-402C-BD3B-47329664C74A}" destId="{6F1F0861-E8CE-A849-A30B-CF1D3C1DD9BB}" srcOrd="1" destOrd="0" presId="urn:microsoft.com/office/officeart/2016/7/layout/RepeatingBendingProcessNew"/>
    <dgm:cxn modelId="{49A08484-94E4-A24E-BD0D-FC25C4C9E4C5}" type="presOf" srcId="{F6FD8574-3593-4F82-A318-4404D80D1322}" destId="{04F04E34-8E33-4D45-88CE-86B95E5F109D}" srcOrd="0" destOrd="0" presId="urn:microsoft.com/office/officeart/2016/7/layout/RepeatingBendingProcessNew"/>
    <dgm:cxn modelId="{825E428F-4EC6-4B4B-BEE6-366C17534639}" type="presOf" srcId="{89956D7A-35B8-4CBA-9D10-0B7029525560}" destId="{BC573A0E-7647-FC41-BA8F-656C41AEE39B}" srcOrd="0" destOrd="0" presId="urn:microsoft.com/office/officeart/2016/7/layout/RepeatingBendingProcessNew"/>
    <dgm:cxn modelId="{55ED1293-D39B-4A3C-BEDB-6981BDB06739}" srcId="{6E39F814-77FC-44F0-B7AC-19E99B8A86AB}" destId="{5AE47BD0-A16C-41A0-8B4E-F8AC70E9C1DA}" srcOrd="0" destOrd="0" parTransId="{7DCDBCEF-C627-4E98-B161-BA2B056441EC}" sibTransId="{1C0023B7-7D2E-402C-BD3B-47329664C74A}"/>
    <dgm:cxn modelId="{725CE798-4ED7-5C45-BB70-9833FC4A1277}" type="presOf" srcId="{1C0023B7-7D2E-402C-BD3B-47329664C74A}" destId="{9B814311-867F-3E4F-9D61-1289BF641DE1}" srcOrd="0" destOrd="0" presId="urn:microsoft.com/office/officeart/2016/7/layout/RepeatingBendingProcessNew"/>
    <dgm:cxn modelId="{EBC8A69E-A2CF-4FF6-9C30-41A2B60C2BB3}" srcId="{6E39F814-77FC-44F0-B7AC-19E99B8A86AB}" destId="{58A61D09-5155-441B-87BD-0C6F80685D1E}" srcOrd="2" destOrd="0" parTransId="{118163D4-E1DE-4827-B04E-27A7ED0DAD53}" sibTransId="{248EE401-409F-4FB7-8457-63F1D96204A5}"/>
    <dgm:cxn modelId="{DC07B8A5-4FBF-425E-9D4A-1DA7BD31A8C7}" srcId="{6E39F814-77FC-44F0-B7AC-19E99B8A86AB}" destId="{89956D7A-35B8-4CBA-9D10-0B7029525560}" srcOrd="3" destOrd="0" parTransId="{604C0F59-EE7F-46A2-9039-A44C616C32EA}" sibTransId="{D1E0065D-D893-4B59-8B6E-ED90CCB04C90}"/>
    <dgm:cxn modelId="{A8F5F9B2-4408-B640-A853-FAAAA7DADB6F}" type="presOf" srcId="{F6FD8574-3593-4F82-A318-4404D80D1322}" destId="{EA8201C7-169A-5541-A5C1-ABFC074C78F8}" srcOrd="1" destOrd="0" presId="urn:microsoft.com/office/officeart/2016/7/layout/RepeatingBendingProcessNew"/>
    <dgm:cxn modelId="{8A6770B8-C446-0E48-9774-940EB278E511}" type="presOf" srcId="{0B7C1336-533C-4D42-8BA3-83EDEB35660F}" destId="{FD508806-BAB3-4745-A227-9560ECA4E8C5}" srcOrd="1" destOrd="0" presId="urn:microsoft.com/office/officeart/2016/7/layout/RepeatingBendingProcessNew"/>
    <dgm:cxn modelId="{95F4ABC3-E61F-4040-B24A-42DF24C70CB7}" type="presOf" srcId="{6E39F814-77FC-44F0-B7AC-19E99B8A86AB}" destId="{04BFE193-9377-A849-BB28-B818610AAA6B}" srcOrd="0" destOrd="0" presId="urn:microsoft.com/office/officeart/2016/7/layout/RepeatingBendingProcessNew"/>
    <dgm:cxn modelId="{2F0F51CA-4109-5541-90E8-45DDD024947D}" type="presOf" srcId="{D1E0065D-D893-4B59-8B6E-ED90CCB04C90}" destId="{76B8238A-7040-D841-8D32-670A2AA90071}" srcOrd="0" destOrd="0" presId="urn:microsoft.com/office/officeart/2016/7/layout/RepeatingBendingProcessNew"/>
    <dgm:cxn modelId="{F38687EE-90B7-734E-AFE5-ABFEE25B395C}" type="presOf" srcId="{0B7C1336-533C-4D42-8BA3-83EDEB35660F}" destId="{857C6390-46F7-1948-99CE-E17BCEC20325}" srcOrd="0" destOrd="0" presId="urn:microsoft.com/office/officeart/2016/7/layout/RepeatingBendingProcessNew"/>
    <dgm:cxn modelId="{86140EF6-CBF3-44AC-A733-4ECBF457C884}" srcId="{6E39F814-77FC-44F0-B7AC-19E99B8A86AB}" destId="{0A5F12C5-9E15-4BEE-88E7-AEE713528948}" srcOrd="4" destOrd="0" parTransId="{DAFD20E7-27D7-4876-BFDE-CEA183BE7E0D}" sibTransId="{0B7C1336-533C-4D42-8BA3-83EDEB35660F}"/>
    <dgm:cxn modelId="{56A44B99-5AB0-784F-BFEC-64EA3F3E70E7}" type="presParOf" srcId="{04BFE193-9377-A849-BB28-B818610AAA6B}" destId="{1EEC911C-BC01-484F-A691-9907BE9D71E0}" srcOrd="0" destOrd="0" presId="urn:microsoft.com/office/officeart/2016/7/layout/RepeatingBendingProcessNew"/>
    <dgm:cxn modelId="{000EEF4D-9715-BD45-98DC-AEEFF8DADCCD}" type="presParOf" srcId="{04BFE193-9377-A849-BB28-B818610AAA6B}" destId="{9B814311-867F-3E4F-9D61-1289BF641DE1}" srcOrd="1" destOrd="0" presId="urn:microsoft.com/office/officeart/2016/7/layout/RepeatingBendingProcessNew"/>
    <dgm:cxn modelId="{F30031AE-13BB-274B-A220-F256A27E4FE8}" type="presParOf" srcId="{9B814311-867F-3E4F-9D61-1289BF641DE1}" destId="{6F1F0861-E8CE-A849-A30B-CF1D3C1DD9BB}" srcOrd="0" destOrd="0" presId="urn:microsoft.com/office/officeart/2016/7/layout/RepeatingBendingProcessNew"/>
    <dgm:cxn modelId="{FF3945B1-6F1C-CF41-9B55-BDDF1571198A}" type="presParOf" srcId="{04BFE193-9377-A849-BB28-B818610AAA6B}" destId="{D10597A0-8C2B-7443-A1E2-56F3F1838291}" srcOrd="2" destOrd="0" presId="urn:microsoft.com/office/officeart/2016/7/layout/RepeatingBendingProcessNew"/>
    <dgm:cxn modelId="{CB65C2E2-21C5-8840-B817-98FFAD481A00}" type="presParOf" srcId="{04BFE193-9377-A849-BB28-B818610AAA6B}" destId="{04F04E34-8E33-4D45-88CE-86B95E5F109D}" srcOrd="3" destOrd="0" presId="urn:microsoft.com/office/officeart/2016/7/layout/RepeatingBendingProcessNew"/>
    <dgm:cxn modelId="{5773BB20-1B1D-AA4F-B0A2-1D2C547CDBDD}" type="presParOf" srcId="{04F04E34-8E33-4D45-88CE-86B95E5F109D}" destId="{EA8201C7-169A-5541-A5C1-ABFC074C78F8}" srcOrd="0" destOrd="0" presId="urn:microsoft.com/office/officeart/2016/7/layout/RepeatingBendingProcessNew"/>
    <dgm:cxn modelId="{5D7A47D6-12AC-8942-B36D-CA4C8E8D811A}" type="presParOf" srcId="{04BFE193-9377-A849-BB28-B818610AAA6B}" destId="{8D5481C2-F80D-F242-9DB8-D536AB62FCDF}" srcOrd="4" destOrd="0" presId="urn:microsoft.com/office/officeart/2016/7/layout/RepeatingBendingProcessNew"/>
    <dgm:cxn modelId="{298574C2-126E-6547-82B7-67EA25A030DC}" type="presParOf" srcId="{04BFE193-9377-A849-BB28-B818610AAA6B}" destId="{EB4D78E1-B901-4749-9E93-9415BE78F840}" srcOrd="5" destOrd="0" presId="urn:microsoft.com/office/officeart/2016/7/layout/RepeatingBendingProcessNew"/>
    <dgm:cxn modelId="{6F198C92-1186-8D45-A3B4-A287376C6305}" type="presParOf" srcId="{EB4D78E1-B901-4749-9E93-9415BE78F840}" destId="{08CA038C-21EE-7C44-944D-3A3CE7C41F53}" srcOrd="0" destOrd="0" presId="urn:microsoft.com/office/officeart/2016/7/layout/RepeatingBendingProcessNew"/>
    <dgm:cxn modelId="{7BE30A89-E0CE-1040-BB0C-1AEA8885D302}" type="presParOf" srcId="{04BFE193-9377-A849-BB28-B818610AAA6B}" destId="{BC573A0E-7647-FC41-BA8F-656C41AEE39B}" srcOrd="6" destOrd="0" presId="urn:microsoft.com/office/officeart/2016/7/layout/RepeatingBendingProcessNew"/>
    <dgm:cxn modelId="{7BD45FCF-79C8-8442-BC50-C62BC47562B7}" type="presParOf" srcId="{04BFE193-9377-A849-BB28-B818610AAA6B}" destId="{76B8238A-7040-D841-8D32-670A2AA90071}" srcOrd="7" destOrd="0" presId="urn:microsoft.com/office/officeart/2016/7/layout/RepeatingBendingProcessNew"/>
    <dgm:cxn modelId="{BA4BB6EA-D238-F446-B055-6300F2883B24}" type="presParOf" srcId="{76B8238A-7040-D841-8D32-670A2AA90071}" destId="{60F2862B-FD0B-8C44-8208-9E71F2839F8B}" srcOrd="0" destOrd="0" presId="urn:microsoft.com/office/officeart/2016/7/layout/RepeatingBendingProcessNew"/>
    <dgm:cxn modelId="{2911CE1F-68A7-E344-A871-1F6515D5C312}" type="presParOf" srcId="{04BFE193-9377-A849-BB28-B818610AAA6B}" destId="{1E6F0839-1758-3D40-ACE5-6DDEE97A3EA2}" srcOrd="8" destOrd="0" presId="urn:microsoft.com/office/officeart/2016/7/layout/RepeatingBendingProcessNew"/>
    <dgm:cxn modelId="{BF8E4785-B506-6B40-A267-3AF1D0AB750E}" type="presParOf" srcId="{04BFE193-9377-A849-BB28-B818610AAA6B}" destId="{857C6390-46F7-1948-99CE-E17BCEC20325}" srcOrd="9" destOrd="0" presId="urn:microsoft.com/office/officeart/2016/7/layout/RepeatingBendingProcessNew"/>
    <dgm:cxn modelId="{32FF290B-6FD5-F840-A538-68A28F6BC2F6}" type="presParOf" srcId="{857C6390-46F7-1948-99CE-E17BCEC20325}" destId="{FD508806-BAB3-4745-A227-9560ECA4E8C5}" srcOrd="0" destOrd="0" presId="urn:microsoft.com/office/officeart/2016/7/layout/RepeatingBendingProcessNew"/>
    <dgm:cxn modelId="{F61D3163-9D07-3D49-8C29-71767F71458B}" type="presParOf" srcId="{04BFE193-9377-A849-BB28-B818610AAA6B}" destId="{1BE8DC14-C3E5-174B-9695-7E51DF0565B8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F67A465A-9851-438B-8A26-770744E37078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4E32ECFA-7F88-4501-9AC3-D6230190E670}">
      <dgm:prSet/>
      <dgm:spPr/>
      <dgm:t>
        <a:bodyPr/>
        <a:lstStyle/>
        <a:p>
          <a:r>
            <a:rPr lang="en-US"/>
            <a:t>Can be used for patients who are not covered by insurance to receive Zepbound</a:t>
          </a:r>
        </a:p>
      </dgm:t>
    </dgm:pt>
    <dgm:pt modelId="{31EF2155-9CD5-4E5B-86FD-8B246433C677}" type="parTrans" cxnId="{95F7BF8E-B579-46F1-AA96-AB32BA59F11A}">
      <dgm:prSet/>
      <dgm:spPr/>
      <dgm:t>
        <a:bodyPr/>
        <a:lstStyle/>
        <a:p>
          <a:endParaRPr lang="en-US"/>
        </a:p>
      </dgm:t>
    </dgm:pt>
    <dgm:pt modelId="{3CE264E0-ECE1-495B-B775-5CBBBFDBD645}" type="sibTrans" cxnId="{95F7BF8E-B579-46F1-AA96-AB32BA59F11A}">
      <dgm:prSet/>
      <dgm:spPr/>
      <dgm:t>
        <a:bodyPr/>
        <a:lstStyle/>
        <a:p>
          <a:endParaRPr lang="en-US"/>
        </a:p>
      </dgm:t>
    </dgm:pt>
    <dgm:pt modelId="{64D9D2B2-2D1B-4B9C-8C14-D44C23E17FAD}">
      <dgm:prSet/>
      <dgm:spPr/>
      <dgm:t>
        <a:bodyPr/>
        <a:lstStyle/>
        <a:p>
          <a:r>
            <a:rPr lang="en-US"/>
            <a:t>Lilly Direct ships Vials directly to patient from manufacturer</a:t>
          </a:r>
        </a:p>
      </dgm:t>
    </dgm:pt>
    <dgm:pt modelId="{BD00B9F4-C822-41AC-AC37-7581AD07391F}" type="parTrans" cxnId="{483109A5-8EFA-4BDC-B5CA-9057DC027152}">
      <dgm:prSet/>
      <dgm:spPr/>
      <dgm:t>
        <a:bodyPr/>
        <a:lstStyle/>
        <a:p>
          <a:endParaRPr lang="en-US"/>
        </a:p>
      </dgm:t>
    </dgm:pt>
    <dgm:pt modelId="{4F03E5F3-C99D-487F-8D2B-C5261E6C3EDC}" type="sibTrans" cxnId="{483109A5-8EFA-4BDC-B5CA-9057DC027152}">
      <dgm:prSet/>
      <dgm:spPr/>
      <dgm:t>
        <a:bodyPr/>
        <a:lstStyle/>
        <a:p>
          <a:endParaRPr lang="en-US"/>
        </a:p>
      </dgm:t>
    </dgm:pt>
    <dgm:pt modelId="{3E2AEDDE-4B11-4BD9-B153-DC3E3F49A0BB}">
      <dgm:prSet/>
      <dgm:spPr/>
      <dgm:t>
        <a:bodyPr/>
        <a:lstStyle/>
        <a:p>
          <a:r>
            <a:rPr lang="en-US"/>
            <a:t>Current doses available 2.5mg, 5mg, 7.5, 10mg</a:t>
          </a:r>
        </a:p>
      </dgm:t>
    </dgm:pt>
    <dgm:pt modelId="{BE00605A-2FE8-4F9A-A3E5-B76FC16C67B5}" type="parTrans" cxnId="{952C03D5-DCAD-473F-BB42-C337471F0C0B}">
      <dgm:prSet/>
      <dgm:spPr/>
      <dgm:t>
        <a:bodyPr/>
        <a:lstStyle/>
        <a:p>
          <a:endParaRPr lang="en-US"/>
        </a:p>
      </dgm:t>
    </dgm:pt>
    <dgm:pt modelId="{62D6A4D6-D9EC-4935-B5F1-EE3EDF4F441D}" type="sibTrans" cxnId="{952C03D5-DCAD-473F-BB42-C337471F0C0B}">
      <dgm:prSet/>
      <dgm:spPr/>
      <dgm:t>
        <a:bodyPr/>
        <a:lstStyle/>
        <a:p>
          <a:endParaRPr lang="en-US"/>
        </a:p>
      </dgm:t>
    </dgm:pt>
    <dgm:pt modelId="{909F4CAE-F16F-44F8-99DA-FB52A6092C27}">
      <dgm:prSet/>
      <dgm:spPr/>
      <dgm:t>
        <a:bodyPr/>
        <a:lstStyle/>
        <a:p>
          <a:r>
            <a:rPr lang="en-US"/>
            <a:t>Send script into LillyDirect Self Pay Pharmacy Solutions</a:t>
          </a:r>
        </a:p>
      </dgm:t>
    </dgm:pt>
    <dgm:pt modelId="{8A70A526-9577-4D0A-813E-789C88FFFB60}" type="parTrans" cxnId="{B0D2CEA4-FA50-4CF8-84E3-9B5D322402C4}">
      <dgm:prSet/>
      <dgm:spPr/>
      <dgm:t>
        <a:bodyPr/>
        <a:lstStyle/>
        <a:p>
          <a:endParaRPr lang="en-US"/>
        </a:p>
      </dgm:t>
    </dgm:pt>
    <dgm:pt modelId="{C83B64ED-328E-4A22-9E95-401B82C4DF0C}" type="sibTrans" cxnId="{B0D2CEA4-FA50-4CF8-84E3-9B5D322402C4}">
      <dgm:prSet/>
      <dgm:spPr/>
      <dgm:t>
        <a:bodyPr/>
        <a:lstStyle/>
        <a:p>
          <a:endParaRPr lang="en-US"/>
        </a:p>
      </dgm:t>
    </dgm:pt>
    <dgm:pt modelId="{0BDCF357-8588-486E-AB49-307926B2E886}">
      <dgm:prSet/>
      <dgm:spPr/>
      <dgm:t>
        <a:bodyPr/>
        <a:lstStyle/>
        <a:p>
          <a:r>
            <a:rPr lang="en-US"/>
            <a:t>Company will reach out to patient and handle the logistics</a:t>
          </a:r>
        </a:p>
      </dgm:t>
    </dgm:pt>
    <dgm:pt modelId="{125D7CB7-C7A9-4ECE-9E7C-FAE2CEDA4A0E}" type="parTrans" cxnId="{55339243-D64B-4308-A7DE-F060194F9E09}">
      <dgm:prSet/>
      <dgm:spPr/>
      <dgm:t>
        <a:bodyPr/>
        <a:lstStyle/>
        <a:p>
          <a:endParaRPr lang="en-US"/>
        </a:p>
      </dgm:t>
    </dgm:pt>
    <dgm:pt modelId="{6CFB61A1-16CB-4278-A140-1BAFC290D1FF}" type="sibTrans" cxnId="{55339243-D64B-4308-A7DE-F060194F9E09}">
      <dgm:prSet/>
      <dgm:spPr/>
      <dgm:t>
        <a:bodyPr/>
        <a:lstStyle/>
        <a:p>
          <a:endParaRPr lang="en-US"/>
        </a:p>
      </dgm:t>
    </dgm:pt>
    <dgm:pt modelId="{2E355183-9AA3-4871-AD86-8D0D40189DF2}">
      <dgm:prSet/>
      <dgm:spPr/>
      <dgm:t>
        <a:bodyPr/>
        <a:lstStyle/>
        <a:p>
          <a:r>
            <a:rPr lang="en-US"/>
            <a:t>Patients pay out of pocket, prices per vial ranges from $349-$499 per month</a:t>
          </a:r>
        </a:p>
      </dgm:t>
    </dgm:pt>
    <dgm:pt modelId="{EC2C18EE-3BBF-4473-B7C4-06DD074ED856}" type="parTrans" cxnId="{5A701E53-8D72-4554-AA62-AF5F82018E90}">
      <dgm:prSet/>
      <dgm:spPr/>
      <dgm:t>
        <a:bodyPr/>
        <a:lstStyle/>
        <a:p>
          <a:endParaRPr lang="en-US"/>
        </a:p>
      </dgm:t>
    </dgm:pt>
    <dgm:pt modelId="{9FDC394B-8D58-4488-ABB0-5252B3BA44F7}" type="sibTrans" cxnId="{5A701E53-8D72-4554-AA62-AF5F82018E90}">
      <dgm:prSet/>
      <dgm:spPr/>
      <dgm:t>
        <a:bodyPr/>
        <a:lstStyle/>
        <a:p>
          <a:endParaRPr lang="en-US"/>
        </a:p>
      </dgm:t>
    </dgm:pt>
    <dgm:pt modelId="{96C4A62D-39E2-492D-BD36-521D5F330E0F}">
      <dgm:prSet/>
      <dgm:spPr/>
      <dgm:t>
        <a:bodyPr/>
        <a:lstStyle/>
        <a:p>
          <a:r>
            <a:rPr lang="en-US"/>
            <a:t>https://lillydirect.lilly.com/pharmacy/zepbound</a:t>
          </a:r>
        </a:p>
      </dgm:t>
    </dgm:pt>
    <dgm:pt modelId="{0E0C7991-730D-470C-A923-7D5AA3C4FCB9}" type="parTrans" cxnId="{D4B3D5DD-467C-45B3-9A9E-216899BBE7A1}">
      <dgm:prSet/>
      <dgm:spPr/>
      <dgm:t>
        <a:bodyPr/>
        <a:lstStyle/>
        <a:p>
          <a:endParaRPr lang="en-US"/>
        </a:p>
      </dgm:t>
    </dgm:pt>
    <dgm:pt modelId="{F8C0485C-B99E-44F8-B89A-F972DC1A4523}" type="sibTrans" cxnId="{D4B3D5DD-467C-45B3-9A9E-216899BBE7A1}">
      <dgm:prSet/>
      <dgm:spPr/>
      <dgm:t>
        <a:bodyPr/>
        <a:lstStyle/>
        <a:p>
          <a:endParaRPr lang="en-US"/>
        </a:p>
      </dgm:t>
    </dgm:pt>
    <dgm:pt modelId="{6F057161-EA99-413A-A83A-1CE29AA1978C}" type="pres">
      <dgm:prSet presAssocID="{F67A465A-9851-438B-8A26-770744E37078}" presName="root" presStyleCnt="0">
        <dgm:presLayoutVars>
          <dgm:dir/>
          <dgm:resizeHandles val="exact"/>
        </dgm:presLayoutVars>
      </dgm:prSet>
      <dgm:spPr/>
    </dgm:pt>
    <dgm:pt modelId="{1A0688A4-9E93-4A31-B27A-2C526E550F09}" type="pres">
      <dgm:prSet presAssocID="{4E32ECFA-7F88-4501-9AC3-D6230190E670}" presName="compNode" presStyleCnt="0"/>
      <dgm:spPr/>
    </dgm:pt>
    <dgm:pt modelId="{3AEE95FF-ABDA-439A-AC37-140B98F4AAF6}" type="pres">
      <dgm:prSet presAssocID="{4E32ECFA-7F88-4501-9AC3-D6230190E670}" presName="bgRect" presStyleLbl="bgShp" presStyleIdx="0" presStyleCnt="7"/>
      <dgm:spPr/>
    </dgm:pt>
    <dgm:pt modelId="{DECF00D4-807E-42AA-8BB7-0E229313DEF4}" type="pres">
      <dgm:prSet presAssocID="{4E32ECFA-7F88-4501-9AC3-D6230190E670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dical"/>
        </a:ext>
      </dgm:extLst>
    </dgm:pt>
    <dgm:pt modelId="{E8A0758B-3CC2-486B-8B97-88963EEB4F6C}" type="pres">
      <dgm:prSet presAssocID="{4E32ECFA-7F88-4501-9AC3-D6230190E670}" presName="spaceRect" presStyleCnt="0"/>
      <dgm:spPr/>
    </dgm:pt>
    <dgm:pt modelId="{9AE09E4F-7C1E-4BC2-87AD-E4D69AB2492F}" type="pres">
      <dgm:prSet presAssocID="{4E32ECFA-7F88-4501-9AC3-D6230190E670}" presName="parTx" presStyleLbl="revTx" presStyleIdx="0" presStyleCnt="7">
        <dgm:presLayoutVars>
          <dgm:chMax val="0"/>
          <dgm:chPref val="0"/>
        </dgm:presLayoutVars>
      </dgm:prSet>
      <dgm:spPr/>
    </dgm:pt>
    <dgm:pt modelId="{C8B095F8-C5F4-4053-ADB4-A15DD3E9A79B}" type="pres">
      <dgm:prSet presAssocID="{3CE264E0-ECE1-495B-B775-5CBBBFDBD645}" presName="sibTrans" presStyleCnt="0"/>
      <dgm:spPr/>
    </dgm:pt>
    <dgm:pt modelId="{721033BA-F6C7-466B-B872-670C7C09CC47}" type="pres">
      <dgm:prSet presAssocID="{64D9D2B2-2D1B-4B9C-8C14-D44C23E17FAD}" presName="compNode" presStyleCnt="0"/>
      <dgm:spPr/>
    </dgm:pt>
    <dgm:pt modelId="{C689E9C0-053B-484C-9162-CFD48AA75035}" type="pres">
      <dgm:prSet presAssocID="{64D9D2B2-2D1B-4B9C-8C14-D44C23E17FAD}" presName="bgRect" presStyleLbl="bgShp" presStyleIdx="1" presStyleCnt="7"/>
      <dgm:spPr/>
    </dgm:pt>
    <dgm:pt modelId="{80D729C8-7C97-4FD5-B46C-4CAE243934C7}" type="pres">
      <dgm:prSet presAssocID="{64D9D2B2-2D1B-4B9C-8C14-D44C23E17FAD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ruck"/>
        </a:ext>
      </dgm:extLst>
    </dgm:pt>
    <dgm:pt modelId="{B67B1D01-41E8-4ED9-9288-3216190DA684}" type="pres">
      <dgm:prSet presAssocID="{64D9D2B2-2D1B-4B9C-8C14-D44C23E17FAD}" presName="spaceRect" presStyleCnt="0"/>
      <dgm:spPr/>
    </dgm:pt>
    <dgm:pt modelId="{A83E1999-F97D-4DD3-8F40-AE3A2B8F8A89}" type="pres">
      <dgm:prSet presAssocID="{64D9D2B2-2D1B-4B9C-8C14-D44C23E17FAD}" presName="parTx" presStyleLbl="revTx" presStyleIdx="1" presStyleCnt="7">
        <dgm:presLayoutVars>
          <dgm:chMax val="0"/>
          <dgm:chPref val="0"/>
        </dgm:presLayoutVars>
      </dgm:prSet>
      <dgm:spPr/>
    </dgm:pt>
    <dgm:pt modelId="{FA1F1FD7-8843-4209-8638-A135F7C1A953}" type="pres">
      <dgm:prSet presAssocID="{4F03E5F3-C99D-487F-8D2B-C5261E6C3EDC}" presName="sibTrans" presStyleCnt="0"/>
      <dgm:spPr/>
    </dgm:pt>
    <dgm:pt modelId="{2E40F1F3-2326-4C60-8DAC-2D81A2B8975A}" type="pres">
      <dgm:prSet presAssocID="{3E2AEDDE-4B11-4BD9-B153-DC3E3F49A0BB}" presName="compNode" presStyleCnt="0"/>
      <dgm:spPr/>
    </dgm:pt>
    <dgm:pt modelId="{B47509F5-9D1F-4551-9321-41E60B34458C}" type="pres">
      <dgm:prSet presAssocID="{3E2AEDDE-4B11-4BD9-B153-DC3E3F49A0BB}" presName="bgRect" presStyleLbl="bgShp" presStyleIdx="2" presStyleCnt="7"/>
      <dgm:spPr/>
    </dgm:pt>
    <dgm:pt modelId="{D16F80F1-B251-4787-8AEE-064AE3C0823A}" type="pres">
      <dgm:prSet presAssocID="{3E2AEDDE-4B11-4BD9-B153-DC3E3F49A0BB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dicine"/>
        </a:ext>
      </dgm:extLst>
    </dgm:pt>
    <dgm:pt modelId="{1A808779-1DA7-4A74-993D-6591551688A3}" type="pres">
      <dgm:prSet presAssocID="{3E2AEDDE-4B11-4BD9-B153-DC3E3F49A0BB}" presName="spaceRect" presStyleCnt="0"/>
      <dgm:spPr/>
    </dgm:pt>
    <dgm:pt modelId="{C556BFC1-7525-4936-BD5E-15A14BA9977D}" type="pres">
      <dgm:prSet presAssocID="{3E2AEDDE-4B11-4BD9-B153-DC3E3F49A0BB}" presName="parTx" presStyleLbl="revTx" presStyleIdx="2" presStyleCnt="7">
        <dgm:presLayoutVars>
          <dgm:chMax val="0"/>
          <dgm:chPref val="0"/>
        </dgm:presLayoutVars>
      </dgm:prSet>
      <dgm:spPr/>
    </dgm:pt>
    <dgm:pt modelId="{8097E64E-63C5-4721-9862-724DED2A3AFD}" type="pres">
      <dgm:prSet presAssocID="{62D6A4D6-D9EC-4935-B5F1-EE3EDF4F441D}" presName="sibTrans" presStyleCnt="0"/>
      <dgm:spPr/>
    </dgm:pt>
    <dgm:pt modelId="{A9211B49-0F14-4F7D-B754-407C06A62475}" type="pres">
      <dgm:prSet presAssocID="{909F4CAE-F16F-44F8-99DA-FB52A6092C27}" presName="compNode" presStyleCnt="0"/>
      <dgm:spPr/>
    </dgm:pt>
    <dgm:pt modelId="{14860CC9-ED7D-441B-9816-919A15389AD0}" type="pres">
      <dgm:prSet presAssocID="{909F4CAE-F16F-44F8-99DA-FB52A6092C27}" presName="bgRect" presStyleLbl="bgShp" presStyleIdx="3" presStyleCnt="7"/>
      <dgm:spPr/>
    </dgm:pt>
    <dgm:pt modelId="{260740FA-B78E-440F-AB5E-B3D0E39CECEA}" type="pres">
      <dgm:prSet presAssocID="{909F4CAE-F16F-44F8-99DA-FB52A6092C27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C4263087-1A6C-4536-A995-C285D406E99E}" type="pres">
      <dgm:prSet presAssocID="{909F4CAE-F16F-44F8-99DA-FB52A6092C27}" presName="spaceRect" presStyleCnt="0"/>
      <dgm:spPr/>
    </dgm:pt>
    <dgm:pt modelId="{B4EA26C4-037D-46B1-9A43-01E8BEBFB13F}" type="pres">
      <dgm:prSet presAssocID="{909F4CAE-F16F-44F8-99DA-FB52A6092C27}" presName="parTx" presStyleLbl="revTx" presStyleIdx="3" presStyleCnt="7">
        <dgm:presLayoutVars>
          <dgm:chMax val="0"/>
          <dgm:chPref val="0"/>
        </dgm:presLayoutVars>
      </dgm:prSet>
      <dgm:spPr/>
    </dgm:pt>
    <dgm:pt modelId="{CB842EFE-BC0E-480D-A1CC-0F0D8F4CF762}" type="pres">
      <dgm:prSet presAssocID="{C83B64ED-328E-4A22-9E95-401B82C4DF0C}" presName="sibTrans" presStyleCnt="0"/>
      <dgm:spPr/>
    </dgm:pt>
    <dgm:pt modelId="{25452D12-945A-4B7C-B924-BDE5CE61D42C}" type="pres">
      <dgm:prSet presAssocID="{0BDCF357-8588-486E-AB49-307926B2E886}" presName="compNode" presStyleCnt="0"/>
      <dgm:spPr/>
    </dgm:pt>
    <dgm:pt modelId="{4CD25AB5-1B83-47C8-9343-101F199ADD21}" type="pres">
      <dgm:prSet presAssocID="{0BDCF357-8588-486E-AB49-307926B2E886}" presName="bgRect" presStyleLbl="bgShp" presStyleIdx="4" presStyleCnt="7"/>
      <dgm:spPr/>
    </dgm:pt>
    <dgm:pt modelId="{2B6DB5E9-E087-4C2F-877D-737D65E4CA32}" type="pres">
      <dgm:prSet presAssocID="{0BDCF357-8588-486E-AB49-307926B2E886}" presName="iconRect" presStyleLbl="node1" presStyleIdx="4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x"/>
        </a:ext>
      </dgm:extLst>
    </dgm:pt>
    <dgm:pt modelId="{D11153FB-370E-404E-9CF7-40EE39DA5125}" type="pres">
      <dgm:prSet presAssocID="{0BDCF357-8588-486E-AB49-307926B2E886}" presName="spaceRect" presStyleCnt="0"/>
      <dgm:spPr/>
    </dgm:pt>
    <dgm:pt modelId="{03EDF562-ED24-4318-9494-F5B67676EA26}" type="pres">
      <dgm:prSet presAssocID="{0BDCF357-8588-486E-AB49-307926B2E886}" presName="parTx" presStyleLbl="revTx" presStyleIdx="4" presStyleCnt="7">
        <dgm:presLayoutVars>
          <dgm:chMax val="0"/>
          <dgm:chPref val="0"/>
        </dgm:presLayoutVars>
      </dgm:prSet>
      <dgm:spPr/>
    </dgm:pt>
    <dgm:pt modelId="{8B24E168-782E-4DFB-9589-0CCC96F380F0}" type="pres">
      <dgm:prSet presAssocID="{6CFB61A1-16CB-4278-A140-1BAFC290D1FF}" presName="sibTrans" presStyleCnt="0"/>
      <dgm:spPr/>
    </dgm:pt>
    <dgm:pt modelId="{FC32AF97-C3F1-47BC-B686-B049B39EB939}" type="pres">
      <dgm:prSet presAssocID="{2E355183-9AA3-4871-AD86-8D0D40189DF2}" presName="compNode" presStyleCnt="0"/>
      <dgm:spPr/>
    </dgm:pt>
    <dgm:pt modelId="{5DFCF444-B6FA-485C-B283-EB893769D2CB}" type="pres">
      <dgm:prSet presAssocID="{2E355183-9AA3-4871-AD86-8D0D40189DF2}" presName="bgRect" presStyleLbl="bgShp" presStyleIdx="5" presStyleCnt="7"/>
      <dgm:spPr/>
    </dgm:pt>
    <dgm:pt modelId="{9BB365E3-234C-4740-B2DF-AE60F4C07372}" type="pres">
      <dgm:prSet presAssocID="{2E355183-9AA3-4871-AD86-8D0D40189DF2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5E8113C9-D2B3-4488-90A4-07D8D1CD53A0}" type="pres">
      <dgm:prSet presAssocID="{2E355183-9AA3-4871-AD86-8D0D40189DF2}" presName="spaceRect" presStyleCnt="0"/>
      <dgm:spPr/>
    </dgm:pt>
    <dgm:pt modelId="{3AE8FCAD-E873-44A8-8452-C86E10992E0A}" type="pres">
      <dgm:prSet presAssocID="{2E355183-9AA3-4871-AD86-8D0D40189DF2}" presName="parTx" presStyleLbl="revTx" presStyleIdx="5" presStyleCnt="7">
        <dgm:presLayoutVars>
          <dgm:chMax val="0"/>
          <dgm:chPref val="0"/>
        </dgm:presLayoutVars>
      </dgm:prSet>
      <dgm:spPr/>
    </dgm:pt>
    <dgm:pt modelId="{D55EEC3C-59FF-4026-B26F-AB12CE33AC46}" type="pres">
      <dgm:prSet presAssocID="{9FDC394B-8D58-4488-ABB0-5252B3BA44F7}" presName="sibTrans" presStyleCnt="0"/>
      <dgm:spPr/>
    </dgm:pt>
    <dgm:pt modelId="{5851CB21-2B36-42F8-9D82-2B7135F6524A}" type="pres">
      <dgm:prSet presAssocID="{96C4A62D-39E2-492D-BD36-521D5F330E0F}" presName="compNode" presStyleCnt="0"/>
      <dgm:spPr/>
    </dgm:pt>
    <dgm:pt modelId="{6BA9CADA-8724-4E5C-83F9-B99F10ECDE59}" type="pres">
      <dgm:prSet presAssocID="{96C4A62D-39E2-492D-BD36-521D5F330E0F}" presName="bgRect" presStyleLbl="bgShp" presStyleIdx="6" presStyleCnt="7"/>
      <dgm:spPr/>
    </dgm:pt>
    <dgm:pt modelId="{B87D44D0-6EEF-407A-B10A-6FBF976278B6}" type="pres">
      <dgm:prSet presAssocID="{96C4A62D-39E2-492D-BD36-521D5F330E0F}" presName="iconRect" presStyleLbl="node1" presStyleIdx="6" presStyleCnt="7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arth Globe Americas"/>
        </a:ext>
      </dgm:extLst>
    </dgm:pt>
    <dgm:pt modelId="{3BE4BE38-3DE8-43BB-B665-2C32621AD10F}" type="pres">
      <dgm:prSet presAssocID="{96C4A62D-39E2-492D-BD36-521D5F330E0F}" presName="spaceRect" presStyleCnt="0"/>
      <dgm:spPr/>
    </dgm:pt>
    <dgm:pt modelId="{683FC674-FD66-4585-A546-BD2AF98358F5}" type="pres">
      <dgm:prSet presAssocID="{96C4A62D-39E2-492D-BD36-521D5F330E0F}" presName="parTx" presStyleLbl="revTx" presStyleIdx="6" presStyleCnt="7">
        <dgm:presLayoutVars>
          <dgm:chMax val="0"/>
          <dgm:chPref val="0"/>
        </dgm:presLayoutVars>
      </dgm:prSet>
      <dgm:spPr/>
    </dgm:pt>
  </dgm:ptLst>
  <dgm:cxnLst>
    <dgm:cxn modelId="{D52E550A-229C-47A8-A639-1375D1B36FFA}" type="presOf" srcId="{3E2AEDDE-4B11-4BD9-B153-DC3E3F49A0BB}" destId="{C556BFC1-7525-4936-BD5E-15A14BA9977D}" srcOrd="0" destOrd="0" presId="urn:microsoft.com/office/officeart/2018/2/layout/IconVerticalSolidList"/>
    <dgm:cxn modelId="{0B2BAF1D-AC70-4C20-9ACC-58ADDA275D0E}" type="presOf" srcId="{64D9D2B2-2D1B-4B9C-8C14-D44C23E17FAD}" destId="{A83E1999-F97D-4DD3-8F40-AE3A2B8F8A89}" srcOrd="0" destOrd="0" presId="urn:microsoft.com/office/officeart/2018/2/layout/IconVerticalSolidList"/>
    <dgm:cxn modelId="{54AF4935-928C-4C36-A0C5-641E6E2DC663}" type="presOf" srcId="{2E355183-9AA3-4871-AD86-8D0D40189DF2}" destId="{3AE8FCAD-E873-44A8-8452-C86E10992E0A}" srcOrd="0" destOrd="0" presId="urn:microsoft.com/office/officeart/2018/2/layout/IconVerticalSolidList"/>
    <dgm:cxn modelId="{55339243-D64B-4308-A7DE-F060194F9E09}" srcId="{F67A465A-9851-438B-8A26-770744E37078}" destId="{0BDCF357-8588-486E-AB49-307926B2E886}" srcOrd="4" destOrd="0" parTransId="{125D7CB7-C7A9-4ECE-9E7C-FAE2CEDA4A0E}" sibTransId="{6CFB61A1-16CB-4278-A140-1BAFC290D1FF}"/>
    <dgm:cxn modelId="{5A701E53-8D72-4554-AA62-AF5F82018E90}" srcId="{F67A465A-9851-438B-8A26-770744E37078}" destId="{2E355183-9AA3-4871-AD86-8D0D40189DF2}" srcOrd="5" destOrd="0" parTransId="{EC2C18EE-3BBF-4473-B7C4-06DD074ED856}" sibTransId="{9FDC394B-8D58-4488-ABB0-5252B3BA44F7}"/>
    <dgm:cxn modelId="{7C71CA5A-7065-42D1-9366-1B6C51182139}" type="presOf" srcId="{4E32ECFA-7F88-4501-9AC3-D6230190E670}" destId="{9AE09E4F-7C1E-4BC2-87AD-E4D69AB2492F}" srcOrd="0" destOrd="0" presId="urn:microsoft.com/office/officeart/2018/2/layout/IconVerticalSolidList"/>
    <dgm:cxn modelId="{7B7B065B-62F3-41E2-A602-7219BC0D7A6B}" type="presOf" srcId="{F67A465A-9851-438B-8A26-770744E37078}" destId="{6F057161-EA99-413A-A83A-1CE29AA1978C}" srcOrd="0" destOrd="0" presId="urn:microsoft.com/office/officeart/2018/2/layout/IconVerticalSolidList"/>
    <dgm:cxn modelId="{FF7F1E5F-A30B-48FC-94CF-5482067398C0}" type="presOf" srcId="{0BDCF357-8588-486E-AB49-307926B2E886}" destId="{03EDF562-ED24-4318-9494-F5B67676EA26}" srcOrd="0" destOrd="0" presId="urn:microsoft.com/office/officeart/2018/2/layout/IconVerticalSolidList"/>
    <dgm:cxn modelId="{AF1C3B70-6851-4F78-AB78-6DC3327580A2}" type="presOf" srcId="{96C4A62D-39E2-492D-BD36-521D5F330E0F}" destId="{683FC674-FD66-4585-A546-BD2AF98358F5}" srcOrd="0" destOrd="0" presId="urn:microsoft.com/office/officeart/2018/2/layout/IconVerticalSolidList"/>
    <dgm:cxn modelId="{95F7BF8E-B579-46F1-AA96-AB32BA59F11A}" srcId="{F67A465A-9851-438B-8A26-770744E37078}" destId="{4E32ECFA-7F88-4501-9AC3-D6230190E670}" srcOrd="0" destOrd="0" parTransId="{31EF2155-9CD5-4E5B-86FD-8B246433C677}" sibTransId="{3CE264E0-ECE1-495B-B775-5CBBBFDBD645}"/>
    <dgm:cxn modelId="{B0D2CEA4-FA50-4CF8-84E3-9B5D322402C4}" srcId="{F67A465A-9851-438B-8A26-770744E37078}" destId="{909F4CAE-F16F-44F8-99DA-FB52A6092C27}" srcOrd="3" destOrd="0" parTransId="{8A70A526-9577-4D0A-813E-789C88FFFB60}" sibTransId="{C83B64ED-328E-4A22-9E95-401B82C4DF0C}"/>
    <dgm:cxn modelId="{483109A5-8EFA-4BDC-B5CA-9057DC027152}" srcId="{F67A465A-9851-438B-8A26-770744E37078}" destId="{64D9D2B2-2D1B-4B9C-8C14-D44C23E17FAD}" srcOrd="1" destOrd="0" parTransId="{BD00B9F4-C822-41AC-AC37-7581AD07391F}" sibTransId="{4F03E5F3-C99D-487F-8D2B-C5261E6C3EDC}"/>
    <dgm:cxn modelId="{952C03D5-DCAD-473F-BB42-C337471F0C0B}" srcId="{F67A465A-9851-438B-8A26-770744E37078}" destId="{3E2AEDDE-4B11-4BD9-B153-DC3E3F49A0BB}" srcOrd="2" destOrd="0" parTransId="{BE00605A-2FE8-4F9A-A3E5-B76FC16C67B5}" sibTransId="{62D6A4D6-D9EC-4935-B5F1-EE3EDF4F441D}"/>
    <dgm:cxn modelId="{D4B3D5DD-467C-45B3-9A9E-216899BBE7A1}" srcId="{F67A465A-9851-438B-8A26-770744E37078}" destId="{96C4A62D-39E2-492D-BD36-521D5F330E0F}" srcOrd="6" destOrd="0" parTransId="{0E0C7991-730D-470C-A923-7D5AA3C4FCB9}" sibTransId="{F8C0485C-B99E-44F8-B89A-F972DC1A4523}"/>
    <dgm:cxn modelId="{91C021E2-4393-4ACF-AA03-0B1291645174}" type="presOf" srcId="{909F4CAE-F16F-44F8-99DA-FB52A6092C27}" destId="{B4EA26C4-037D-46B1-9A43-01E8BEBFB13F}" srcOrd="0" destOrd="0" presId="urn:microsoft.com/office/officeart/2018/2/layout/IconVerticalSolidList"/>
    <dgm:cxn modelId="{49FC980E-C808-4865-A575-5ABB5C58135F}" type="presParOf" srcId="{6F057161-EA99-413A-A83A-1CE29AA1978C}" destId="{1A0688A4-9E93-4A31-B27A-2C526E550F09}" srcOrd="0" destOrd="0" presId="urn:microsoft.com/office/officeart/2018/2/layout/IconVerticalSolidList"/>
    <dgm:cxn modelId="{0A0E4EB5-F369-4F69-B85E-25ADFB797C2E}" type="presParOf" srcId="{1A0688A4-9E93-4A31-B27A-2C526E550F09}" destId="{3AEE95FF-ABDA-439A-AC37-140B98F4AAF6}" srcOrd="0" destOrd="0" presId="urn:microsoft.com/office/officeart/2018/2/layout/IconVerticalSolidList"/>
    <dgm:cxn modelId="{331BE7C7-8713-478C-B74B-C17A8E0D6299}" type="presParOf" srcId="{1A0688A4-9E93-4A31-B27A-2C526E550F09}" destId="{DECF00D4-807E-42AA-8BB7-0E229313DEF4}" srcOrd="1" destOrd="0" presId="urn:microsoft.com/office/officeart/2018/2/layout/IconVerticalSolidList"/>
    <dgm:cxn modelId="{E920F62A-A1B4-4AB6-A9A8-111AF3059648}" type="presParOf" srcId="{1A0688A4-9E93-4A31-B27A-2C526E550F09}" destId="{E8A0758B-3CC2-486B-8B97-88963EEB4F6C}" srcOrd="2" destOrd="0" presId="urn:microsoft.com/office/officeart/2018/2/layout/IconVerticalSolidList"/>
    <dgm:cxn modelId="{90AEEEAC-12DE-4850-8E49-3EFAF8A37F42}" type="presParOf" srcId="{1A0688A4-9E93-4A31-B27A-2C526E550F09}" destId="{9AE09E4F-7C1E-4BC2-87AD-E4D69AB2492F}" srcOrd="3" destOrd="0" presId="urn:microsoft.com/office/officeart/2018/2/layout/IconVerticalSolidList"/>
    <dgm:cxn modelId="{3CA77CCA-7B57-412B-BB6E-00B1090D5C06}" type="presParOf" srcId="{6F057161-EA99-413A-A83A-1CE29AA1978C}" destId="{C8B095F8-C5F4-4053-ADB4-A15DD3E9A79B}" srcOrd="1" destOrd="0" presId="urn:microsoft.com/office/officeart/2018/2/layout/IconVerticalSolidList"/>
    <dgm:cxn modelId="{E96A94FE-B7E5-4246-9F3C-254375B9BDDF}" type="presParOf" srcId="{6F057161-EA99-413A-A83A-1CE29AA1978C}" destId="{721033BA-F6C7-466B-B872-670C7C09CC47}" srcOrd="2" destOrd="0" presId="urn:microsoft.com/office/officeart/2018/2/layout/IconVerticalSolidList"/>
    <dgm:cxn modelId="{A472DDAC-4077-44EC-9CB9-600C7F7BF23E}" type="presParOf" srcId="{721033BA-F6C7-466B-B872-670C7C09CC47}" destId="{C689E9C0-053B-484C-9162-CFD48AA75035}" srcOrd="0" destOrd="0" presId="urn:microsoft.com/office/officeart/2018/2/layout/IconVerticalSolidList"/>
    <dgm:cxn modelId="{74B736B9-2C7F-45FE-8D41-A83B0D16C2AE}" type="presParOf" srcId="{721033BA-F6C7-466B-B872-670C7C09CC47}" destId="{80D729C8-7C97-4FD5-B46C-4CAE243934C7}" srcOrd="1" destOrd="0" presId="urn:microsoft.com/office/officeart/2018/2/layout/IconVerticalSolidList"/>
    <dgm:cxn modelId="{6861CD96-388E-4F85-8D72-765B18AEA2D9}" type="presParOf" srcId="{721033BA-F6C7-466B-B872-670C7C09CC47}" destId="{B67B1D01-41E8-4ED9-9288-3216190DA684}" srcOrd="2" destOrd="0" presId="urn:microsoft.com/office/officeart/2018/2/layout/IconVerticalSolidList"/>
    <dgm:cxn modelId="{1D96EE49-0488-4663-8B47-C121D2DAA248}" type="presParOf" srcId="{721033BA-F6C7-466B-B872-670C7C09CC47}" destId="{A83E1999-F97D-4DD3-8F40-AE3A2B8F8A89}" srcOrd="3" destOrd="0" presId="urn:microsoft.com/office/officeart/2018/2/layout/IconVerticalSolidList"/>
    <dgm:cxn modelId="{C93DBF21-8C47-4A95-AD90-C3DE501FA48B}" type="presParOf" srcId="{6F057161-EA99-413A-A83A-1CE29AA1978C}" destId="{FA1F1FD7-8843-4209-8638-A135F7C1A953}" srcOrd="3" destOrd="0" presId="urn:microsoft.com/office/officeart/2018/2/layout/IconVerticalSolidList"/>
    <dgm:cxn modelId="{D850954C-E8D6-4877-B00E-5D49D23FB670}" type="presParOf" srcId="{6F057161-EA99-413A-A83A-1CE29AA1978C}" destId="{2E40F1F3-2326-4C60-8DAC-2D81A2B8975A}" srcOrd="4" destOrd="0" presId="urn:microsoft.com/office/officeart/2018/2/layout/IconVerticalSolidList"/>
    <dgm:cxn modelId="{9A350D24-14CC-4E5C-A4EF-001A62C64414}" type="presParOf" srcId="{2E40F1F3-2326-4C60-8DAC-2D81A2B8975A}" destId="{B47509F5-9D1F-4551-9321-41E60B34458C}" srcOrd="0" destOrd="0" presId="urn:microsoft.com/office/officeart/2018/2/layout/IconVerticalSolidList"/>
    <dgm:cxn modelId="{EBFC173F-9B05-44E8-B5F1-7D33B69BBC49}" type="presParOf" srcId="{2E40F1F3-2326-4C60-8DAC-2D81A2B8975A}" destId="{D16F80F1-B251-4787-8AEE-064AE3C0823A}" srcOrd="1" destOrd="0" presId="urn:microsoft.com/office/officeart/2018/2/layout/IconVerticalSolidList"/>
    <dgm:cxn modelId="{AB53AAA8-A105-4A1D-85B1-322C60D3AAFF}" type="presParOf" srcId="{2E40F1F3-2326-4C60-8DAC-2D81A2B8975A}" destId="{1A808779-1DA7-4A74-993D-6591551688A3}" srcOrd="2" destOrd="0" presId="urn:microsoft.com/office/officeart/2018/2/layout/IconVerticalSolidList"/>
    <dgm:cxn modelId="{10EB59BF-0CCE-4C0C-810A-0C897C82B747}" type="presParOf" srcId="{2E40F1F3-2326-4C60-8DAC-2D81A2B8975A}" destId="{C556BFC1-7525-4936-BD5E-15A14BA9977D}" srcOrd="3" destOrd="0" presId="urn:microsoft.com/office/officeart/2018/2/layout/IconVerticalSolidList"/>
    <dgm:cxn modelId="{815E4352-9851-453A-998E-1E4897CD7E82}" type="presParOf" srcId="{6F057161-EA99-413A-A83A-1CE29AA1978C}" destId="{8097E64E-63C5-4721-9862-724DED2A3AFD}" srcOrd="5" destOrd="0" presId="urn:microsoft.com/office/officeart/2018/2/layout/IconVerticalSolidList"/>
    <dgm:cxn modelId="{B638A54D-3344-45D1-9889-2D0B7AEA04CA}" type="presParOf" srcId="{6F057161-EA99-413A-A83A-1CE29AA1978C}" destId="{A9211B49-0F14-4F7D-B754-407C06A62475}" srcOrd="6" destOrd="0" presId="urn:microsoft.com/office/officeart/2018/2/layout/IconVerticalSolidList"/>
    <dgm:cxn modelId="{AD83EEB9-C898-43F8-B76D-3A0CA1A9A37E}" type="presParOf" srcId="{A9211B49-0F14-4F7D-B754-407C06A62475}" destId="{14860CC9-ED7D-441B-9816-919A15389AD0}" srcOrd="0" destOrd="0" presId="urn:microsoft.com/office/officeart/2018/2/layout/IconVerticalSolidList"/>
    <dgm:cxn modelId="{CDCB60E1-996A-4238-BC07-7BDDBDCDC28A}" type="presParOf" srcId="{A9211B49-0F14-4F7D-B754-407C06A62475}" destId="{260740FA-B78E-440F-AB5E-B3D0E39CECEA}" srcOrd="1" destOrd="0" presId="urn:microsoft.com/office/officeart/2018/2/layout/IconVerticalSolidList"/>
    <dgm:cxn modelId="{2A182CD3-CFE6-433E-9A66-D303815B816E}" type="presParOf" srcId="{A9211B49-0F14-4F7D-B754-407C06A62475}" destId="{C4263087-1A6C-4536-A995-C285D406E99E}" srcOrd="2" destOrd="0" presId="urn:microsoft.com/office/officeart/2018/2/layout/IconVerticalSolidList"/>
    <dgm:cxn modelId="{78A1A592-DCF9-420A-A7AF-B77F747D937C}" type="presParOf" srcId="{A9211B49-0F14-4F7D-B754-407C06A62475}" destId="{B4EA26C4-037D-46B1-9A43-01E8BEBFB13F}" srcOrd="3" destOrd="0" presId="urn:microsoft.com/office/officeart/2018/2/layout/IconVerticalSolidList"/>
    <dgm:cxn modelId="{FD4A74D7-4590-43DD-9CFC-C66961834E7D}" type="presParOf" srcId="{6F057161-EA99-413A-A83A-1CE29AA1978C}" destId="{CB842EFE-BC0E-480D-A1CC-0F0D8F4CF762}" srcOrd="7" destOrd="0" presId="urn:microsoft.com/office/officeart/2018/2/layout/IconVerticalSolidList"/>
    <dgm:cxn modelId="{3A988E1A-C3F9-4C88-8DFA-6AF3773BDA2C}" type="presParOf" srcId="{6F057161-EA99-413A-A83A-1CE29AA1978C}" destId="{25452D12-945A-4B7C-B924-BDE5CE61D42C}" srcOrd="8" destOrd="0" presId="urn:microsoft.com/office/officeart/2018/2/layout/IconVerticalSolidList"/>
    <dgm:cxn modelId="{CF4BE271-E883-458B-86B0-D9AE9A81C45B}" type="presParOf" srcId="{25452D12-945A-4B7C-B924-BDE5CE61D42C}" destId="{4CD25AB5-1B83-47C8-9343-101F199ADD21}" srcOrd="0" destOrd="0" presId="urn:microsoft.com/office/officeart/2018/2/layout/IconVerticalSolidList"/>
    <dgm:cxn modelId="{3605D7F8-C76C-4D05-81A5-A4FC3ACD1543}" type="presParOf" srcId="{25452D12-945A-4B7C-B924-BDE5CE61D42C}" destId="{2B6DB5E9-E087-4C2F-877D-737D65E4CA32}" srcOrd="1" destOrd="0" presId="urn:microsoft.com/office/officeart/2018/2/layout/IconVerticalSolidList"/>
    <dgm:cxn modelId="{F1AC9087-A249-49C0-932D-6F1144F00F10}" type="presParOf" srcId="{25452D12-945A-4B7C-B924-BDE5CE61D42C}" destId="{D11153FB-370E-404E-9CF7-40EE39DA5125}" srcOrd="2" destOrd="0" presId="urn:microsoft.com/office/officeart/2018/2/layout/IconVerticalSolidList"/>
    <dgm:cxn modelId="{1AAB927E-A2CE-4CA3-9118-7B0C31D5C0FB}" type="presParOf" srcId="{25452D12-945A-4B7C-B924-BDE5CE61D42C}" destId="{03EDF562-ED24-4318-9494-F5B67676EA26}" srcOrd="3" destOrd="0" presId="urn:microsoft.com/office/officeart/2018/2/layout/IconVerticalSolidList"/>
    <dgm:cxn modelId="{B459AFE5-0483-4853-96F9-B447A31CCFC6}" type="presParOf" srcId="{6F057161-EA99-413A-A83A-1CE29AA1978C}" destId="{8B24E168-782E-4DFB-9589-0CCC96F380F0}" srcOrd="9" destOrd="0" presId="urn:microsoft.com/office/officeart/2018/2/layout/IconVerticalSolidList"/>
    <dgm:cxn modelId="{468D1137-ECCE-4ACA-85DB-7F180ED7391E}" type="presParOf" srcId="{6F057161-EA99-413A-A83A-1CE29AA1978C}" destId="{FC32AF97-C3F1-47BC-B686-B049B39EB939}" srcOrd="10" destOrd="0" presId="urn:microsoft.com/office/officeart/2018/2/layout/IconVerticalSolidList"/>
    <dgm:cxn modelId="{41371DA2-1438-4B17-8D6A-4D31135FF01D}" type="presParOf" srcId="{FC32AF97-C3F1-47BC-B686-B049B39EB939}" destId="{5DFCF444-B6FA-485C-B283-EB893769D2CB}" srcOrd="0" destOrd="0" presId="urn:microsoft.com/office/officeart/2018/2/layout/IconVerticalSolidList"/>
    <dgm:cxn modelId="{70A0A77F-7715-4FBC-B9D6-F5BF50111500}" type="presParOf" srcId="{FC32AF97-C3F1-47BC-B686-B049B39EB939}" destId="{9BB365E3-234C-4740-B2DF-AE60F4C07372}" srcOrd="1" destOrd="0" presId="urn:microsoft.com/office/officeart/2018/2/layout/IconVerticalSolidList"/>
    <dgm:cxn modelId="{2FCB2A7B-D2AE-4324-BDCB-5EB575705865}" type="presParOf" srcId="{FC32AF97-C3F1-47BC-B686-B049B39EB939}" destId="{5E8113C9-D2B3-4488-90A4-07D8D1CD53A0}" srcOrd="2" destOrd="0" presId="urn:microsoft.com/office/officeart/2018/2/layout/IconVerticalSolidList"/>
    <dgm:cxn modelId="{81BF2291-1D4E-425D-B2FE-423EA8D91C9D}" type="presParOf" srcId="{FC32AF97-C3F1-47BC-B686-B049B39EB939}" destId="{3AE8FCAD-E873-44A8-8452-C86E10992E0A}" srcOrd="3" destOrd="0" presId="urn:microsoft.com/office/officeart/2018/2/layout/IconVerticalSolidList"/>
    <dgm:cxn modelId="{0AC4890E-78B8-4F12-8062-5E1DAF611319}" type="presParOf" srcId="{6F057161-EA99-413A-A83A-1CE29AA1978C}" destId="{D55EEC3C-59FF-4026-B26F-AB12CE33AC46}" srcOrd="11" destOrd="0" presId="urn:microsoft.com/office/officeart/2018/2/layout/IconVerticalSolidList"/>
    <dgm:cxn modelId="{129CBA73-09C8-492A-8244-02D44145FBCB}" type="presParOf" srcId="{6F057161-EA99-413A-A83A-1CE29AA1978C}" destId="{5851CB21-2B36-42F8-9D82-2B7135F6524A}" srcOrd="12" destOrd="0" presId="urn:microsoft.com/office/officeart/2018/2/layout/IconVerticalSolidList"/>
    <dgm:cxn modelId="{CAAB36F1-08ED-44CC-A3BD-02B64E572D85}" type="presParOf" srcId="{5851CB21-2B36-42F8-9D82-2B7135F6524A}" destId="{6BA9CADA-8724-4E5C-83F9-B99F10ECDE59}" srcOrd="0" destOrd="0" presId="urn:microsoft.com/office/officeart/2018/2/layout/IconVerticalSolidList"/>
    <dgm:cxn modelId="{C2E174CB-9CE7-4D85-9DDC-A79FE01BA842}" type="presParOf" srcId="{5851CB21-2B36-42F8-9D82-2B7135F6524A}" destId="{B87D44D0-6EEF-407A-B10A-6FBF976278B6}" srcOrd="1" destOrd="0" presId="urn:microsoft.com/office/officeart/2018/2/layout/IconVerticalSolidList"/>
    <dgm:cxn modelId="{DBF8B52B-55EC-48B7-A7FB-1411D296F97A}" type="presParOf" srcId="{5851CB21-2B36-42F8-9D82-2B7135F6524A}" destId="{3BE4BE38-3DE8-43BB-B665-2C32621AD10F}" srcOrd="2" destOrd="0" presId="urn:microsoft.com/office/officeart/2018/2/layout/IconVerticalSolidList"/>
    <dgm:cxn modelId="{109770AD-3AD2-471A-9555-33A717DA8079}" type="presParOf" srcId="{5851CB21-2B36-42F8-9D82-2B7135F6524A}" destId="{683FC674-FD66-4585-A546-BD2AF98358F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7F335A-075F-402D-96CE-05CE8C34768E}">
      <dsp:nvSpPr>
        <dsp:cNvPr id="0" name=""/>
        <dsp:cNvSpPr/>
      </dsp:nvSpPr>
      <dsp:spPr>
        <a:xfrm>
          <a:off x="659002" y="1028229"/>
          <a:ext cx="951750" cy="9517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EC1205-B292-4391-B562-12920FE80D95}">
      <dsp:nvSpPr>
        <dsp:cNvPr id="0" name=""/>
        <dsp:cNvSpPr/>
      </dsp:nvSpPr>
      <dsp:spPr>
        <a:xfrm>
          <a:off x="77377" y="2275130"/>
          <a:ext cx="2115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Physical activity helps support and maintain weight loss</a:t>
          </a:r>
        </a:p>
      </dsp:txBody>
      <dsp:txXfrm>
        <a:off x="77377" y="2275130"/>
        <a:ext cx="2115000" cy="720000"/>
      </dsp:txXfrm>
    </dsp:sp>
    <dsp:sp modelId="{B3B997D0-3F5C-4BB3-BD6B-2A590190FEF9}">
      <dsp:nvSpPr>
        <dsp:cNvPr id="0" name=""/>
        <dsp:cNvSpPr/>
      </dsp:nvSpPr>
      <dsp:spPr>
        <a:xfrm>
          <a:off x="3144127" y="1028229"/>
          <a:ext cx="951750" cy="9517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2E3B69-BA72-4760-89F7-BDE9BB24978F}">
      <dsp:nvSpPr>
        <dsp:cNvPr id="0" name=""/>
        <dsp:cNvSpPr/>
      </dsp:nvSpPr>
      <dsp:spPr>
        <a:xfrm>
          <a:off x="2562502" y="2275130"/>
          <a:ext cx="2115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Nutrition is a key component to improving obesity</a:t>
          </a:r>
        </a:p>
      </dsp:txBody>
      <dsp:txXfrm>
        <a:off x="2562502" y="2275130"/>
        <a:ext cx="2115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0C96D2-A29C-40ED-9D4C-8EBC62BC8938}">
      <dsp:nvSpPr>
        <dsp:cNvPr id="0" name=""/>
        <dsp:cNvSpPr/>
      </dsp:nvSpPr>
      <dsp:spPr>
        <a:xfrm>
          <a:off x="0" y="491"/>
          <a:ext cx="4754880" cy="114925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E3B7BE-E069-4D98-8B1D-7609B5C774C9}">
      <dsp:nvSpPr>
        <dsp:cNvPr id="0" name=""/>
        <dsp:cNvSpPr/>
      </dsp:nvSpPr>
      <dsp:spPr>
        <a:xfrm>
          <a:off x="347648" y="259072"/>
          <a:ext cx="632087" cy="6320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AA1B7E-14F2-444D-9B97-55BAF68ACF0D}">
      <dsp:nvSpPr>
        <dsp:cNvPr id="0" name=""/>
        <dsp:cNvSpPr/>
      </dsp:nvSpPr>
      <dsp:spPr>
        <a:xfrm>
          <a:off x="1327384" y="491"/>
          <a:ext cx="3427495" cy="1149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629" tIns="121629" rIns="121629" bIns="121629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Reduce weight and maintain weight loss</a:t>
          </a:r>
        </a:p>
      </dsp:txBody>
      <dsp:txXfrm>
        <a:off x="1327384" y="491"/>
        <a:ext cx="3427495" cy="1149250"/>
      </dsp:txXfrm>
    </dsp:sp>
    <dsp:sp modelId="{BD7DEB51-CA71-4885-955F-0B28368081F0}">
      <dsp:nvSpPr>
        <dsp:cNvPr id="0" name=""/>
        <dsp:cNvSpPr/>
      </dsp:nvSpPr>
      <dsp:spPr>
        <a:xfrm>
          <a:off x="0" y="1437054"/>
          <a:ext cx="4754880" cy="114925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FF3B92-5296-41B7-A752-04CEA381ABFE}">
      <dsp:nvSpPr>
        <dsp:cNvPr id="0" name=""/>
        <dsp:cNvSpPr/>
      </dsp:nvSpPr>
      <dsp:spPr>
        <a:xfrm>
          <a:off x="347648" y="1695636"/>
          <a:ext cx="632087" cy="6320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DFD7AB-B233-45F0-9196-826FE33A3949}">
      <dsp:nvSpPr>
        <dsp:cNvPr id="0" name=""/>
        <dsp:cNvSpPr/>
      </dsp:nvSpPr>
      <dsp:spPr>
        <a:xfrm>
          <a:off x="1327384" y="1437054"/>
          <a:ext cx="3427495" cy="1149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629" tIns="121629" rIns="121629" bIns="121629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Improve health status</a:t>
          </a:r>
        </a:p>
      </dsp:txBody>
      <dsp:txXfrm>
        <a:off x="1327384" y="1437054"/>
        <a:ext cx="3427495" cy="1149250"/>
      </dsp:txXfrm>
    </dsp:sp>
    <dsp:sp modelId="{51F7C19D-5401-49DA-A8C1-A900F44A981C}">
      <dsp:nvSpPr>
        <dsp:cNvPr id="0" name=""/>
        <dsp:cNvSpPr/>
      </dsp:nvSpPr>
      <dsp:spPr>
        <a:xfrm>
          <a:off x="0" y="2873618"/>
          <a:ext cx="4754880" cy="114925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DC4FAF-492B-4903-B6F0-5FC121348006}">
      <dsp:nvSpPr>
        <dsp:cNvPr id="0" name=""/>
        <dsp:cNvSpPr/>
      </dsp:nvSpPr>
      <dsp:spPr>
        <a:xfrm>
          <a:off x="347648" y="3132199"/>
          <a:ext cx="632087" cy="63208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AE39EB-7FDA-45B9-99B2-EF84817F3BA9}">
      <dsp:nvSpPr>
        <dsp:cNvPr id="0" name=""/>
        <dsp:cNvSpPr/>
      </dsp:nvSpPr>
      <dsp:spPr>
        <a:xfrm>
          <a:off x="1327384" y="2873618"/>
          <a:ext cx="3427495" cy="1149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629" tIns="121629" rIns="121629" bIns="121629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Minimize adverse effects</a:t>
          </a:r>
        </a:p>
      </dsp:txBody>
      <dsp:txXfrm>
        <a:off x="1327384" y="2873618"/>
        <a:ext cx="3427495" cy="11492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56179E-2FCA-FB47-913C-DC9191A33FF5}">
      <dsp:nvSpPr>
        <dsp:cNvPr id="0" name=""/>
        <dsp:cNvSpPr/>
      </dsp:nvSpPr>
      <dsp:spPr>
        <a:xfrm>
          <a:off x="0" y="3704485"/>
          <a:ext cx="5641974" cy="121589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Classifications of obesity</a:t>
          </a:r>
        </a:p>
      </dsp:txBody>
      <dsp:txXfrm>
        <a:off x="0" y="3704485"/>
        <a:ext cx="5641974" cy="656583"/>
      </dsp:txXfrm>
    </dsp:sp>
    <dsp:sp modelId="{C3B789E8-11BA-0A4B-AAA4-13D7547A8182}">
      <dsp:nvSpPr>
        <dsp:cNvPr id="0" name=""/>
        <dsp:cNvSpPr/>
      </dsp:nvSpPr>
      <dsp:spPr>
        <a:xfrm>
          <a:off x="0" y="4336750"/>
          <a:ext cx="1410493" cy="559311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Overweight: BMI 25-29.9</a:t>
          </a:r>
        </a:p>
      </dsp:txBody>
      <dsp:txXfrm>
        <a:off x="0" y="4336750"/>
        <a:ext cx="1410493" cy="559311"/>
      </dsp:txXfrm>
    </dsp:sp>
    <dsp:sp modelId="{78981CB5-6DBA-364C-BAD4-66B71C504117}">
      <dsp:nvSpPr>
        <dsp:cNvPr id="0" name=""/>
        <dsp:cNvSpPr/>
      </dsp:nvSpPr>
      <dsp:spPr>
        <a:xfrm>
          <a:off x="1410493" y="4336750"/>
          <a:ext cx="1410493" cy="559311"/>
        </a:xfrm>
        <a:prstGeom prst="rect">
          <a:avLst/>
        </a:prstGeom>
        <a:solidFill>
          <a:schemeClr val="accent2">
            <a:tint val="40000"/>
            <a:alpha val="90000"/>
            <a:hueOff val="-613955"/>
            <a:satOff val="4090"/>
            <a:lumOff val="374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-613955"/>
              <a:satOff val="4090"/>
              <a:lumOff val="3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Class 1 obesity: BMI 30-34.9</a:t>
          </a:r>
        </a:p>
      </dsp:txBody>
      <dsp:txXfrm>
        <a:off x="1410493" y="4336750"/>
        <a:ext cx="1410493" cy="559311"/>
      </dsp:txXfrm>
    </dsp:sp>
    <dsp:sp modelId="{17B5C70C-3E06-F943-BEC5-8D1DB0FC7D0F}">
      <dsp:nvSpPr>
        <dsp:cNvPr id="0" name=""/>
        <dsp:cNvSpPr/>
      </dsp:nvSpPr>
      <dsp:spPr>
        <a:xfrm>
          <a:off x="2820987" y="4336750"/>
          <a:ext cx="1410493" cy="559311"/>
        </a:xfrm>
        <a:prstGeom prst="rect">
          <a:avLst/>
        </a:prstGeom>
        <a:solidFill>
          <a:schemeClr val="accent2">
            <a:tint val="40000"/>
            <a:alpha val="90000"/>
            <a:hueOff val="-1227910"/>
            <a:satOff val="8180"/>
            <a:lumOff val="748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-1227910"/>
              <a:satOff val="8180"/>
              <a:lumOff val="74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Class 2 obesity: BMI 35-39.9</a:t>
          </a:r>
        </a:p>
      </dsp:txBody>
      <dsp:txXfrm>
        <a:off x="2820987" y="4336750"/>
        <a:ext cx="1410493" cy="559311"/>
      </dsp:txXfrm>
    </dsp:sp>
    <dsp:sp modelId="{E409B628-C8E3-1C43-97DE-85393DDF4AF6}">
      <dsp:nvSpPr>
        <dsp:cNvPr id="0" name=""/>
        <dsp:cNvSpPr/>
      </dsp:nvSpPr>
      <dsp:spPr>
        <a:xfrm>
          <a:off x="4231481" y="4336750"/>
          <a:ext cx="1410493" cy="559311"/>
        </a:xfrm>
        <a:prstGeom prst="rect">
          <a:avLst/>
        </a:prstGeom>
        <a:solidFill>
          <a:schemeClr val="accent2">
            <a:tint val="40000"/>
            <a:alpha val="90000"/>
            <a:hueOff val="-1841865"/>
            <a:satOff val="12270"/>
            <a:lumOff val="1122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-1841865"/>
              <a:satOff val="12270"/>
              <a:lumOff val="11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Class 3 obesity: BMI </a:t>
          </a:r>
          <a:r>
            <a:rPr lang="en-US" sz="1500" u="sng" kern="1200"/>
            <a:t>&gt;</a:t>
          </a:r>
          <a:r>
            <a:rPr lang="en-US" sz="1500" kern="1200"/>
            <a:t>40</a:t>
          </a:r>
        </a:p>
      </dsp:txBody>
      <dsp:txXfrm>
        <a:off x="4231481" y="4336750"/>
        <a:ext cx="1410493" cy="559311"/>
      </dsp:txXfrm>
    </dsp:sp>
    <dsp:sp modelId="{F945EF71-68A1-F743-87CB-E0A03947034B}">
      <dsp:nvSpPr>
        <dsp:cNvPr id="0" name=""/>
        <dsp:cNvSpPr/>
      </dsp:nvSpPr>
      <dsp:spPr>
        <a:xfrm rot="10800000">
          <a:off x="0" y="1852677"/>
          <a:ext cx="5641974" cy="1870046"/>
        </a:xfrm>
        <a:prstGeom prst="upArrowCallout">
          <a:avLst/>
        </a:prstGeom>
        <a:solidFill>
          <a:schemeClr val="accent2">
            <a:hueOff val="-661686"/>
            <a:satOff val="746"/>
            <a:lumOff val="176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A BMI of 27 to 29.9 kg/m</a:t>
          </a:r>
          <a:r>
            <a:rPr lang="en-US" sz="2400" kern="1200" baseline="30000"/>
            <a:t>2</a:t>
          </a:r>
          <a:r>
            <a:rPr lang="en-US" sz="2400" kern="1200"/>
            <a:t> plus one or more weight-related comorbidities</a:t>
          </a:r>
        </a:p>
      </dsp:txBody>
      <dsp:txXfrm rot="10800000">
        <a:off x="0" y="1852677"/>
        <a:ext cx="5641974" cy="1215100"/>
      </dsp:txXfrm>
    </dsp:sp>
    <dsp:sp modelId="{9C32387E-4912-BB49-9156-2067979469AE}">
      <dsp:nvSpPr>
        <dsp:cNvPr id="0" name=""/>
        <dsp:cNvSpPr/>
      </dsp:nvSpPr>
      <dsp:spPr>
        <a:xfrm rot="10800000">
          <a:off x="0" y="869"/>
          <a:ext cx="5641974" cy="1870046"/>
        </a:xfrm>
        <a:prstGeom prst="upArrowCallout">
          <a:avLst/>
        </a:prstGeom>
        <a:solidFill>
          <a:schemeClr val="accent2">
            <a:hueOff val="-1323373"/>
            <a:satOff val="1492"/>
            <a:lumOff val="353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Obesity and a body mass index (BMI) ≥30 kg/m</a:t>
          </a:r>
          <a:r>
            <a:rPr lang="en-US" sz="2400" kern="1200" baseline="30000"/>
            <a:t>2</a:t>
          </a:r>
          <a:r>
            <a:rPr lang="en-US" sz="2400" kern="1200"/>
            <a:t> or</a:t>
          </a:r>
        </a:p>
      </dsp:txBody>
      <dsp:txXfrm rot="10800000">
        <a:off x="0" y="869"/>
        <a:ext cx="5641974" cy="12151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5A0938-A5A2-924C-BFEB-6A6B6DA9AA47}">
      <dsp:nvSpPr>
        <dsp:cNvPr id="0" name=""/>
        <dsp:cNvSpPr/>
      </dsp:nvSpPr>
      <dsp:spPr>
        <a:xfrm>
          <a:off x="0" y="62413"/>
          <a:ext cx="5734050" cy="86697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Metformin</a:t>
          </a:r>
        </a:p>
      </dsp:txBody>
      <dsp:txXfrm>
        <a:off x="42322" y="104735"/>
        <a:ext cx="5649406" cy="782326"/>
      </dsp:txXfrm>
    </dsp:sp>
    <dsp:sp modelId="{C4F4BE86-A04E-484F-9639-DE24DE67FD7B}">
      <dsp:nvSpPr>
        <dsp:cNvPr id="0" name=""/>
        <dsp:cNvSpPr/>
      </dsp:nvSpPr>
      <dsp:spPr>
        <a:xfrm>
          <a:off x="0" y="1038823"/>
          <a:ext cx="5734050" cy="866970"/>
        </a:xfrm>
        <a:prstGeom prst="roundRect">
          <a:avLst/>
        </a:prstGeom>
        <a:solidFill>
          <a:schemeClr val="accent5">
            <a:hueOff val="589196"/>
            <a:satOff val="-2817"/>
            <a:lumOff val="308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Topiramate (Topamax)</a:t>
          </a:r>
        </a:p>
      </dsp:txBody>
      <dsp:txXfrm>
        <a:off x="42322" y="1081145"/>
        <a:ext cx="5649406" cy="782326"/>
      </dsp:txXfrm>
    </dsp:sp>
    <dsp:sp modelId="{4B0F93A9-ABC8-AE49-BEA6-6306D3772374}">
      <dsp:nvSpPr>
        <dsp:cNvPr id="0" name=""/>
        <dsp:cNvSpPr/>
      </dsp:nvSpPr>
      <dsp:spPr>
        <a:xfrm>
          <a:off x="0" y="2015233"/>
          <a:ext cx="5734050" cy="866970"/>
        </a:xfrm>
        <a:prstGeom prst="roundRect">
          <a:avLst/>
        </a:prstGeom>
        <a:solidFill>
          <a:schemeClr val="accent5">
            <a:hueOff val="1178392"/>
            <a:satOff val="-5635"/>
            <a:lumOff val="617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Buproprion (Wellbutrin)</a:t>
          </a:r>
        </a:p>
      </dsp:txBody>
      <dsp:txXfrm>
        <a:off x="42322" y="2057555"/>
        <a:ext cx="5649406" cy="782326"/>
      </dsp:txXfrm>
    </dsp:sp>
    <dsp:sp modelId="{93204BBA-8052-914B-B0BE-2D7BD43ECF31}">
      <dsp:nvSpPr>
        <dsp:cNvPr id="0" name=""/>
        <dsp:cNvSpPr/>
      </dsp:nvSpPr>
      <dsp:spPr>
        <a:xfrm>
          <a:off x="0" y="2991643"/>
          <a:ext cx="5734050" cy="866970"/>
        </a:xfrm>
        <a:prstGeom prst="roundRect">
          <a:avLst/>
        </a:prstGeom>
        <a:solidFill>
          <a:schemeClr val="accent5">
            <a:hueOff val="1767588"/>
            <a:satOff val="-8452"/>
            <a:lumOff val="926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Contrave</a:t>
          </a:r>
        </a:p>
      </dsp:txBody>
      <dsp:txXfrm>
        <a:off x="42322" y="3033965"/>
        <a:ext cx="5649406" cy="782326"/>
      </dsp:txXfrm>
    </dsp:sp>
    <dsp:sp modelId="{0D4D1782-F492-0647-A2E5-344184619472}">
      <dsp:nvSpPr>
        <dsp:cNvPr id="0" name=""/>
        <dsp:cNvSpPr/>
      </dsp:nvSpPr>
      <dsp:spPr>
        <a:xfrm>
          <a:off x="0" y="3968053"/>
          <a:ext cx="5734050" cy="866970"/>
        </a:xfrm>
        <a:prstGeom prst="roundRect">
          <a:avLst/>
        </a:prstGeom>
        <a:solidFill>
          <a:schemeClr val="accent5">
            <a:hueOff val="2356783"/>
            <a:satOff val="-11270"/>
            <a:lumOff val="1235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Qsymia</a:t>
          </a:r>
        </a:p>
      </dsp:txBody>
      <dsp:txXfrm>
        <a:off x="42322" y="4010375"/>
        <a:ext cx="5649406" cy="78232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2C86A6-C602-C04D-9945-3E3128569677}">
      <dsp:nvSpPr>
        <dsp:cNvPr id="0" name=""/>
        <dsp:cNvSpPr/>
      </dsp:nvSpPr>
      <dsp:spPr>
        <a:xfrm>
          <a:off x="0" y="328862"/>
          <a:ext cx="5641974" cy="79852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Off-label use for weight loss</a:t>
          </a:r>
        </a:p>
      </dsp:txBody>
      <dsp:txXfrm>
        <a:off x="38981" y="367843"/>
        <a:ext cx="5564012" cy="720562"/>
      </dsp:txXfrm>
    </dsp:sp>
    <dsp:sp modelId="{F15EAAD6-24B3-E947-A730-D95863C0053D}">
      <dsp:nvSpPr>
        <dsp:cNvPr id="0" name=""/>
        <dsp:cNvSpPr/>
      </dsp:nvSpPr>
      <dsp:spPr>
        <a:xfrm>
          <a:off x="0" y="1228187"/>
          <a:ext cx="5641974" cy="798524"/>
        </a:xfrm>
        <a:prstGeom prst="roundRect">
          <a:avLst/>
        </a:prstGeom>
        <a:solidFill>
          <a:schemeClr val="accent2">
            <a:hueOff val="-661686"/>
            <a:satOff val="746"/>
            <a:lumOff val="176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First line treatment for obesity</a:t>
          </a:r>
        </a:p>
      </dsp:txBody>
      <dsp:txXfrm>
        <a:off x="38981" y="1267168"/>
        <a:ext cx="5564012" cy="720562"/>
      </dsp:txXfrm>
    </dsp:sp>
    <dsp:sp modelId="{DFF09B88-0A2C-A44B-BE31-C08BF31CF3BC}">
      <dsp:nvSpPr>
        <dsp:cNvPr id="0" name=""/>
        <dsp:cNvSpPr/>
      </dsp:nvSpPr>
      <dsp:spPr>
        <a:xfrm>
          <a:off x="0" y="2127512"/>
          <a:ext cx="5641974" cy="798524"/>
        </a:xfrm>
        <a:prstGeom prst="roundRect">
          <a:avLst/>
        </a:prstGeom>
        <a:solidFill>
          <a:schemeClr val="accent2">
            <a:hueOff val="-1323373"/>
            <a:satOff val="1492"/>
            <a:lumOff val="353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May help improve:</a:t>
          </a:r>
        </a:p>
      </dsp:txBody>
      <dsp:txXfrm>
        <a:off x="38981" y="2166493"/>
        <a:ext cx="5564012" cy="720562"/>
      </dsp:txXfrm>
    </dsp:sp>
    <dsp:sp modelId="{3FD58352-1DD6-0446-BEA2-421ABCFCC9BF}">
      <dsp:nvSpPr>
        <dsp:cNvPr id="0" name=""/>
        <dsp:cNvSpPr/>
      </dsp:nvSpPr>
      <dsp:spPr>
        <a:xfrm>
          <a:off x="0" y="2926037"/>
          <a:ext cx="5641974" cy="1666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133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700" kern="1200"/>
            <a:t>Insulin resistance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700" kern="1200"/>
            <a:t>Polycystic Ovarian Syndrome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700" kern="1200"/>
            <a:t>Fatty liver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700" kern="1200"/>
            <a:t>Cardiovascular disease </a:t>
          </a:r>
        </a:p>
      </dsp:txBody>
      <dsp:txXfrm>
        <a:off x="0" y="2926037"/>
        <a:ext cx="5641974" cy="166635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05B5F7-158A-314C-9AB4-496D9885ED68}">
      <dsp:nvSpPr>
        <dsp:cNvPr id="0" name=""/>
        <dsp:cNvSpPr/>
      </dsp:nvSpPr>
      <dsp:spPr>
        <a:xfrm>
          <a:off x="4726050" y="1533029"/>
          <a:ext cx="2949776" cy="7019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8333"/>
              </a:lnTo>
              <a:lnTo>
                <a:pt x="2949776" y="478333"/>
              </a:lnTo>
              <a:lnTo>
                <a:pt x="2949776" y="70191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C3E28C-12A5-5D42-AF45-1C8B79CF36F5}">
      <dsp:nvSpPr>
        <dsp:cNvPr id="0" name=""/>
        <dsp:cNvSpPr/>
      </dsp:nvSpPr>
      <dsp:spPr>
        <a:xfrm>
          <a:off x="4680330" y="1533029"/>
          <a:ext cx="91440" cy="7019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0191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EF83AC-8787-DC48-8179-B3F3A994E36D}">
      <dsp:nvSpPr>
        <dsp:cNvPr id="0" name=""/>
        <dsp:cNvSpPr/>
      </dsp:nvSpPr>
      <dsp:spPr>
        <a:xfrm>
          <a:off x="1776273" y="1533029"/>
          <a:ext cx="2949776" cy="701912"/>
        </a:xfrm>
        <a:custGeom>
          <a:avLst/>
          <a:gdLst/>
          <a:ahLst/>
          <a:cxnLst/>
          <a:rect l="0" t="0" r="0" b="0"/>
          <a:pathLst>
            <a:path>
              <a:moveTo>
                <a:pt x="2949776" y="0"/>
              </a:moveTo>
              <a:lnTo>
                <a:pt x="2949776" y="478333"/>
              </a:lnTo>
              <a:lnTo>
                <a:pt x="0" y="478333"/>
              </a:lnTo>
              <a:lnTo>
                <a:pt x="0" y="70191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E3C6C2-77D1-9842-8611-6C39698A204D}">
      <dsp:nvSpPr>
        <dsp:cNvPr id="0" name=""/>
        <dsp:cNvSpPr/>
      </dsp:nvSpPr>
      <dsp:spPr>
        <a:xfrm>
          <a:off x="569546" y="486"/>
          <a:ext cx="2413453" cy="15325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5D7F4F-9337-B24F-868A-C7009CD425C9}">
      <dsp:nvSpPr>
        <dsp:cNvPr id="0" name=""/>
        <dsp:cNvSpPr/>
      </dsp:nvSpPr>
      <dsp:spPr>
        <a:xfrm>
          <a:off x="837708" y="255239"/>
          <a:ext cx="2413453" cy="15325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Classified as an anti-seizure medication but is often times used off-label for weight loss</a:t>
          </a:r>
        </a:p>
      </dsp:txBody>
      <dsp:txXfrm>
        <a:off x="882595" y="300126"/>
        <a:ext cx="2323679" cy="1442769"/>
      </dsp:txXfrm>
    </dsp:sp>
    <dsp:sp modelId="{148E6D14-3159-AE4B-8BDA-DBAFCA53C9CF}">
      <dsp:nvSpPr>
        <dsp:cNvPr id="0" name=""/>
        <dsp:cNvSpPr/>
      </dsp:nvSpPr>
      <dsp:spPr>
        <a:xfrm>
          <a:off x="3519323" y="486"/>
          <a:ext cx="2413453" cy="15325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0F1B48-29D1-A442-809B-2E668FB445AD}">
      <dsp:nvSpPr>
        <dsp:cNvPr id="0" name=""/>
        <dsp:cNvSpPr/>
      </dsp:nvSpPr>
      <dsp:spPr>
        <a:xfrm>
          <a:off x="3787484" y="255239"/>
          <a:ext cx="2413453" cy="15325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Typical dosing </a:t>
          </a:r>
        </a:p>
      </dsp:txBody>
      <dsp:txXfrm>
        <a:off x="3832371" y="300126"/>
        <a:ext cx="2323679" cy="1442769"/>
      </dsp:txXfrm>
    </dsp:sp>
    <dsp:sp modelId="{71C9D638-7172-BC49-A820-D83C3BF8336C}">
      <dsp:nvSpPr>
        <dsp:cNvPr id="0" name=""/>
        <dsp:cNvSpPr/>
      </dsp:nvSpPr>
      <dsp:spPr>
        <a:xfrm>
          <a:off x="569546" y="2234942"/>
          <a:ext cx="2413453" cy="15325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7D736B-42C3-E440-B912-C5324C31F1E5}">
      <dsp:nvSpPr>
        <dsp:cNvPr id="0" name=""/>
        <dsp:cNvSpPr/>
      </dsp:nvSpPr>
      <dsp:spPr>
        <a:xfrm>
          <a:off x="837708" y="2489695"/>
          <a:ext cx="2413453" cy="15325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Epilepsy: 400 mg/day</a:t>
          </a:r>
        </a:p>
      </dsp:txBody>
      <dsp:txXfrm>
        <a:off x="882595" y="2534582"/>
        <a:ext cx="2323679" cy="1442769"/>
      </dsp:txXfrm>
    </dsp:sp>
    <dsp:sp modelId="{2764CABF-DC19-C84F-B5ED-DD005490691D}">
      <dsp:nvSpPr>
        <dsp:cNvPr id="0" name=""/>
        <dsp:cNvSpPr/>
      </dsp:nvSpPr>
      <dsp:spPr>
        <a:xfrm>
          <a:off x="3519323" y="2234942"/>
          <a:ext cx="2413453" cy="15325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B11F5C-41D4-234F-BB5C-4B2E599A4264}">
      <dsp:nvSpPr>
        <dsp:cNvPr id="0" name=""/>
        <dsp:cNvSpPr/>
      </dsp:nvSpPr>
      <dsp:spPr>
        <a:xfrm>
          <a:off x="3787484" y="2489695"/>
          <a:ext cx="2413453" cy="15325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Migraines: 200 mg daily</a:t>
          </a:r>
        </a:p>
      </dsp:txBody>
      <dsp:txXfrm>
        <a:off x="3832371" y="2534582"/>
        <a:ext cx="2323679" cy="1442769"/>
      </dsp:txXfrm>
    </dsp:sp>
    <dsp:sp modelId="{3BE67DAE-484A-9442-A97C-139F30A6E476}">
      <dsp:nvSpPr>
        <dsp:cNvPr id="0" name=""/>
        <dsp:cNvSpPr/>
      </dsp:nvSpPr>
      <dsp:spPr>
        <a:xfrm>
          <a:off x="6469100" y="2234942"/>
          <a:ext cx="2413453" cy="15325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B72DA4-D5AD-8341-B165-0163CD3F525D}">
      <dsp:nvSpPr>
        <dsp:cNvPr id="0" name=""/>
        <dsp:cNvSpPr/>
      </dsp:nvSpPr>
      <dsp:spPr>
        <a:xfrm>
          <a:off x="6737261" y="2489695"/>
          <a:ext cx="2413453" cy="15325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Obesity 25-100 mg daily </a:t>
          </a:r>
        </a:p>
      </dsp:txBody>
      <dsp:txXfrm>
        <a:off x="6782148" y="2534582"/>
        <a:ext cx="2323679" cy="144276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7F4FAA-E67A-1446-85BD-6AE07B94CAA6}">
      <dsp:nvSpPr>
        <dsp:cNvPr id="0" name=""/>
        <dsp:cNvSpPr/>
      </dsp:nvSpPr>
      <dsp:spPr>
        <a:xfrm>
          <a:off x="0" y="0"/>
          <a:ext cx="7484601" cy="72409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Sympathomimetic </a:t>
          </a:r>
        </a:p>
      </dsp:txBody>
      <dsp:txXfrm>
        <a:off x="21208" y="21208"/>
        <a:ext cx="6618532" cy="681674"/>
      </dsp:txXfrm>
    </dsp:sp>
    <dsp:sp modelId="{93AEF68D-5A5B-3A4B-93DF-1EC217D5AD76}">
      <dsp:nvSpPr>
        <dsp:cNvPr id="0" name=""/>
        <dsp:cNvSpPr/>
      </dsp:nvSpPr>
      <dsp:spPr>
        <a:xfrm>
          <a:off x="558915" y="824658"/>
          <a:ext cx="7484601" cy="72409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Approved by the FDA in 1959 </a:t>
          </a:r>
        </a:p>
      </dsp:txBody>
      <dsp:txXfrm>
        <a:off x="580123" y="845866"/>
        <a:ext cx="6412611" cy="681674"/>
      </dsp:txXfrm>
    </dsp:sp>
    <dsp:sp modelId="{033473EA-6A6A-3F40-AF98-A7C24E7CA51C}">
      <dsp:nvSpPr>
        <dsp:cNvPr id="0" name=""/>
        <dsp:cNvSpPr/>
      </dsp:nvSpPr>
      <dsp:spPr>
        <a:xfrm>
          <a:off x="1117830" y="1649317"/>
          <a:ext cx="7484601" cy="72409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Used short term 3-6 months</a:t>
          </a:r>
        </a:p>
      </dsp:txBody>
      <dsp:txXfrm>
        <a:off x="1139038" y="1670525"/>
        <a:ext cx="6412611" cy="681674"/>
      </dsp:txXfrm>
    </dsp:sp>
    <dsp:sp modelId="{E597B34D-D4B6-7B4B-9CD5-2CF13596D85D}">
      <dsp:nvSpPr>
        <dsp:cNvPr id="0" name=""/>
        <dsp:cNvSpPr/>
      </dsp:nvSpPr>
      <dsp:spPr>
        <a:xfrm>
          <a:off x="1676745" y="2473975"/>
          <a:ext cx="7484601" cy="72409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Requires close monitoring </a:t>
          </a:r>
        </a:p>
      </dsp:txBody>
      <dsp:txXfrm>
        <a:off x="1697953" y="2495183"/>
        <a:ext cx="6412611" cy="681674"/>
      </dsp:txXfrm>
    </dsp:sp>
    <dsp:sp modelId="{5829A6CD-0157-7345-ABEB-1D48048F8B95}">
      <dsp:nvSpPr>
        <dsp:cNvPr id="0" name=""/>
        <dsp:cNvSpPr/>
      </dsp:nvSpPr>
      <dsp:spPr>
        <a:xfrm>
          <a:off x="2235660" y="3298634"/>
          <a:ext cx="7484601" cy="72409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Long term use is not advised and is considered off lable</a:t>
          </a:r>
        </a:p>
      </dsp:txBody>
      <dsp:txXfrm>
        <a:off x="2256868" y="3319842"/>
        <a:ext cx="6412611" cy="681674"/>
      </dsp:txXfrm>
    </dsp:sp>
    <dsp:sp modelId="{620673D9-80DE-D444-B527-65B57E39AE6F}">
      <dsp:nvSpPr>
        <dsp:cNvPr id="0" name=""/>
        <dsp:cNvSpPr/>
      </dsp:nvSpPr>
      <dsp:spPr>
        <a:xfrm>
          <a:off x="7013942" y="528988"/>
          <a:ext cx="470658" cy="47065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7119840" y="528988"/>
        <a:ext cx="258862" cy="354170"/>
      </dsp:txXfrm>
    </dsp:sp>
    <dsp:sp modelId="{9694EF44-85F9-FB4E-8E49-4EC7328379FC}">
      <dsp:nvSpPr>
        <dsp:cNvPr id="0" name=""/>
        <dsp:cNvSpPr/>
      </dsp:nvSpPr>
      <dsp:spPr>
        <a:xfrm>
          <a:off x="7572857" y="1353646"/>
          <a:ext cx="470658" cy="470658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7678755" y="1353646"/>
        <a:ext cx="258862" cy="354170"/>
      </dsp:txXfrm>
    </dsp:sp>
    <dsp:sp modelId="{B94CAC3A-F921-5748-A13D-83259F23F983}">
      <dsp:nvSpPr>
        <dsp:cNvPr id="0" name=""/>
        <dsp:cNvSpPr/>
      </dsp:nvSpPr>
      <dsp:spPr>
        <a:xfrm>
          <a:off x="8131773" y="2166237"/>
          <a:ext cx="470658" cy="470658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237671" y="2166237"/>
        <a:ext cx="258862" cy="354170"/>
      </dsp:txXfrm>
    </dsp:sp>
    <dsp:sp modelId="{15E5C718-621D-7042-96BD-3DDD19242E11}">
      <dsp:nvSpPr>
        <dsp:cNvPr id="0" name=""/>
        <dsp:cNvSpPr/>
      </dsp:nvSpPr>
      <dsp:spPr>
        <a:xfrm>
          <a:off x="8690688" y="2998941"/>
          <a:ext cx="470658" cy="470658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796586" y="2998941"/>
        <a:ext cx="258862" cy="35417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DA5EBA-8039-8E47-8C61-B10BFA9A237B}">
      <dsp:nvSpPr>
        <dsp:cNvPr id="0" name=""/>
        <dsp:cNvSpPr/>
      </dsp:nvSpPr>
      <dsp:spPr>
        <a:xfrm>
          <a:off x="3110483" y="1964"/>
          <a:ext cx="3499294" cy="129638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BMI </a:t>
          </a:r>
          <a:r>
            <a:rPr lang="en-US" sz="2800" u="sng" kern="1200"/>
            <a:t>&gt;</a:t>
          </a:r>
          <a:r>
            <a:rPr lang="en-US" sz="2800" kern="1200"/>
            <a:t> 30 </a:t>
          </a:r>
        </a:p>
      </dsp:txBody>
      <dsp:txXfrm>
        <a:off x="3173767" y="65248"/>
        <a:ext cx="3372726" cy="1169817"/>
      </dsp:txXfrm>
    </dsp:sp>
    <dsp:sp modelId="{19EC077C-A240-3D45-8AB2-A82C54C78956}">
      <dsp:nvSpPr>
        <dsp:cNvPr id="0" name=""/>
        <dsp:cNvSpPr/>
      </dsp:nvSpPr>
      <dsp:spPr>
        <a:xfrm>
          <a:off x="3110483" y="1363169"/>
          <a:ext cx="3499294" cy="129638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BMI </a:t>
          </a:r>
          <a:r>
            <a:rPr lang="en-US" sz="2800" u="sng" kern="1200"/>
            <a:t>&gt;</a:t>
          </a:r>
          <a:r>
            <a:rPr lang="en-US" sz="2800" kern="1200"/>
            <a:t>27 with 1 or more co-morbidities</a:t>
          </a:r>
        </a:p>
      </dsp:txBody>
      <dsp:txXfrm>
        <a:off x="3173767" y="1426453"/>
        <a:ext cx="3372726" cy="1169817"/>
      </dsp:txXfrm>
    </dsp:sp>
    <dsp:sp modelId="{42069871-4E52-C047-9D7F-591043F14D88}">
      <dsp:nvSpPr>
        <dsp:cNvPr id="0" name=""/>
        <dsp:cNvSpPr/>
      </dsp:nvSpPr>
      <dsp:spPr>
        <a:xfrm>
          <a:off x="3110483" y="2724374"/>
          <a:ext cx="3499294" cy="129638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Dosage 15 mg once daily to start and can go to 30 mg daily</a:t>
          </a:r>
        </a:p>
      </dsp:txBody>
      <dsp:txXfrm>
        <a:off x="3173767" y="2787658"/>
        <a:ext cx="3372726" cy="116981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415FA9-5C23-1947-B983-420050BE69B8}">
      <dsp:nvSpPr>
        <dsp:cNvPr id="0" name=""/>
        <dsp:cNvSpPr/>
      </dsp:nvSpPr>
      <dsp:spPr>
        <a:xfrm>
          <a:off x="0" y="221162"/>
          <a:ext cx="5641974" cy="141809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Combination medication </a:t>
          </a:r>
        </a:p>
      </dsp:txBody>
      <dsp:txXfrm>
        <a:off x="69226" y="290388"/>
        <a:ext cx="5503522" cy="1279642"/>
      </dsp:txXfrm>
    </dsp:sp>
    <dsp:sp modelId="{EB441BD7-C0EF-FE4B-99B6-C7319F19B269}">
      <dsp:nvSpPr>
        <dsp:cNvPr id="0" name=""/>
        <dsp:cNvSpPr/>
      </dsp:nvSpPr>
      <dsp:spPr>
        <a:xfrm>
          <a:off x="0" y="1751577"/>
          <a:ext cx="5641974" cy="1418094"/>
        </a:xfrm>
        <a:prstGeom prst="roundRect">
          <a:avLst/>
        </a:prstGeom>
        <a:solidFill>
          <a:schemeClr val="accent2">
            <a:hueOff val="-661686"/>
            <a:satOff val="746"/>
            <a:lumOff val="176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Good for patients without cardiovascular disease</a:t>
          </a:r>
        </a:p>
      </dsp:txBody>
      <dsp:txXfrm>
        <a:off x="69226" y="1820803"/>
        <a:ext cx="5503522" cy="1279642"/>
      </dsp:txXfrm>
    </dsp:sp>
    <dsp:sp modelId="{BE9EA7AF-7061-224B-BFF2-9B265FBEBD6E}">
      <dsp:nvSpPr>
        <dsp:cNvPr id="0" name=""/>
        <dsp:cNvSpPr/>
      </dsp:nvSpPr>
      <dsp:spPr>
        <a:xfrm>
          <a:off x="0" y="3281992"/>
          <a:ext cx="5641974" cy="1418094"/>
        </a:xfrm>
        <a:prstGeom prst="roundRect">
          <a:avLst/>
        </a:prstGeom>
        <a:solidFill>
          <a:schemeClr val="accent2">
            <a:hueOff val="-1323373"/>
            <a:satOff val="1492"/>
            <a:lumOff val="353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Not always covered by insurance </a:t>
          </a:r>
        </a:p>
      </dsp:txBody>
      <dsp:txXfrm>
        <a:off x="69226" y="3351218"/>
        <a:ext cx="5503522" cy="127964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FC2760-E087-0A4D-BD3A-767B6B582C11}">
      <dsp:nvSpPr>
        <dsp:cNvPr id="0" name=""/>
        <dsp:cNvSpPr/>
      </dsp:nvSpPr>
      <dsp:spPr>
        <a:xfrm>
          <a:off x="0" y="419664"/>
          <a:ext cx="6596063" cy="7055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E16B47-4614-1848-A8DE-0DC33386D457}">
      <dsp:nvSpPr>
        <dsp:cNvPr id="0" name=""/>
        <dsp:cNvSpPr/>
      </dsp:nvSpPr>
      <dsp:spPr>
        <a:xfrm>
          <a:off x="329803" y="6384"/>
          <a:ext cx="4617244" cy="82655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4521" tIns="0" rIns="174521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Indication</a:t>
          </a:r>
        </a:p>
      </dsp:txBody>
      <dsp:txXfrm>
        <a:off x="370152" y="46733"/>
        <a:ext cx="4536546" cy="745861"/>
      </dsp:txXfrm>
    </dsp:sp>
    <dsp:sp modelId="{6960355D-A104-4847-84FF-0AE12E466347}">
      <dsp:nvSpPr>
        <dsp:cNvPr id="0" name=""/>
        <dsp:cNvSpPr/>
      </dsp:nvSpPr>
      <dsp:spPr>
        <a:xfrm>
          <a:off x="0" y="1689744"/>
          <a:ext cx="6596063" cy="7055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-441124"/>
              <a:satOff val="497"/>
              <a:lumOff val="11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2F9A37-05F8-0949-A932-2A46F4FFD63D}">
      <dsp:nvSpPr>
        <dsp:cNvPr id="0" name=""/>
        <dsp:cNvSpPr/>
      </dsp:nvSpPr>
      <dsp:spPr>
        <a:xfrm>
          <a:off x="329803" y="1276464"/>
          <a:ext cx="4617244" cy="826559"/>
        </a:xfrm>
        <a:prstGeom prst="roundRect">
          <a:avLst/>
        </a:prstGeom>
        <a:solidFill>
          <a:schemeClr val="accent2">
            <a:hueOff val="-441124"/>
            <a:satOff val="497"/>
            <a:lumOff val="117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4521" tIns="0" rIns="174521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BMI </a:t>
          </a:r>
          <a:r>
            <a:rPr lang="en-US" sz="2800" u="sng" kern="1200"/>
            <a:t>&gt;</a:t>
          </a:r>
          <a:r>
            <a:rPr lang="en-US" sz="2800" kern="1200"/>
            <a:t> 30</a:t>
          </a:r>
        </a:p>
      </dsp:txBody>
      <dsp:txXfrm>
        <a:off x="370152" y="1316813"/>
        <a:ext cx="4536546" cy="745861"/>
      </dsp:txXfrm>
    </dsp:sp>
    <dsp:sp modelId="{67C1728E-B2EC-B848-B6FF-ABD78E4C1C2F}">
      <dsp:nvSpPr>
        <dsp:cNvPr id="0" name=""/>
        <dsp:cNvSpPr/>
      </dsp:nvSpPr>
      <dsp:spPr>
        <a:xfrm>
          <a:off x="0" y="2959824"/>
          <a:ext cx="6596063" cy="7055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-882249"/>
              <a:satOff val="995"/>
              <a:lumOff val="235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E87F36-591F-6B46-A607-BE163B25B520}">
      <dsp:nvSpPr>
        <dsp:cNvPr id="0" name=""/>
        <dsp:cNvSpPr/>
      </dsp:nvSpPr>
      <dsp:spPr>
        <a:xfrm>
          <a:off x="329803" y="2546544"/>
          <a:ext cx="4617244" cy="826559"/>
        </a:xfrm>
        <a:prstGeom prst="roundRect">
          <a:avLst/>
        </a:prstGeom>
        <a:solidFill>
          <a:schemeClr val="accent2">
            <a:hueOff val="-882249"/>
            <a:satOff val="995"/>
            <a:lumOff val="235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4521" tIns="0" rIns="174521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BMI </a:t>
          </a:r>
          <a:r>
            <a:rPr lang="en-US" sz="2800" u="sng" kern="1200"/>
            <a:t>&gt;</a:t>
          </a:r>
          <a:r>
            <a:rPr lang="en-US" sz="2800" kern="1200"/>
            <a:t> 27 with at least one co-morbidity</a:t>
          </a:r>
        </a:p>
      </dsp:txBody>
      <dsp:txXfrm>
        <a:off x="370152" y="2586893"/>
        <a:ext cx="4536546" cy="745861"/>
      </dsp:txXfrm>
    </dsp:sp>
    <dsp:sp modelId="{2C176274-15D9-974C-AE29-E0FB094A9009}">
      <dsp:nvSpPr>
        <dsp:cNvPr id="0" name=""/>
        <dsp:cNvSpPr/>
      </dsp:nvSpPr>
      <dsp:spPr>
        <a:xfrm>
          <a:off x="0" y="4229903"/>
          <a:ext cx="6596063" cy="7055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-1323373"/>
              <a:satOff val="1492"/>
              <a:lumOff val="35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0153D5-BEC3-7343-A3BB-9B7C116C2427}">
      <dsp:nvSpPr>
        <dsp:cNvPr id="0" name=""/>
        <dsp:cNvSpPr/>
      </dsp:nvSpPr>
      <dsp:spPr>
        <a:xfrm>
          <a:off x="329803" y="3816624"/>
          <a:ext cx="4617244" cy="826559"/>
        </a:xfrm>
        <a:prstGeom prst="roundRect">
          <a:avLst/>
        </a:prstGeom>
        <a:solidFill>
          <a:schemeClr val="accent2">
            <a:hueOff val="-1323373"/>
            <a:satOff val="1492"/>
            <a:lumOff val="353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4521" tIns="0" rIns="174521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Age 12 years and up </a:t>
          </a:r>
        </a:p>
      </dsp:txBody>
      <dsp:txXfrm>
        <a:off x="370152" y="3856973"/>
        <a:ext cx="4536546" cy="74586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1AFFFF-840A-A249-9F93-19EFB093371E}">
      <dsp:nvSpPr>
        <dsp:cNvPr id="0" name=""/>
        <dsp:cNvSpPr/>
      </dsp:nvSpPr>
      <dsp:spPr>
        <a:xfrm>
          <a:off x="1288" y="273115"/>
          <a:ext cx="2747286" cy="164837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Dosage </a:t>
          </a:r>
        </a:p>
      </dsp:txBody>
      <dsp:txXfrm>
        <a:off x="49567" y="321394"/>
        <a:ext cx="2650728" cy="1551813"/>
      </dsp:txXfrm>
    </dsp:sp>
    <dsp:sp modelId="{15935297-CBB7-D747-A1BF-FFACE14DECF4}">
      <dsp:nvSpPr>
        <dsp:cNvPr id="0" name=""/>
        <dsp:cNvSpPr/>
      </dsp:nvSpPr>
      <dsp:spPr>
        <a:xfrm>
          <a:off x="2990335" y="756637"/>
          <a:ext cx="582424" cy="6813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2990335" y="892902"/>
        <a:ext cx="407697" cy="408796"/>
      </dsp:txXfrm>
    </dsp:sp>
    <dsp:sp modelId="{92490614-B835-5144-BF08-4E3D2E325C6C}">
      <dsp:nvSpPr>
        <dsp:cNvPr id="0" name=""/>
        <dsp:cNvSpPr/>
      </dsp:nvSpPr>
      <dsp:spPr>
        <a:xfrm>
          <a:off x="3847488" y="273115"/>
          <a:ext cx="2747286" cy="164837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Start at 3.75/23 mg once daily for the first 2 weeks</a:t>
          </a:r>
        </a:p>
      </dsp:txBody>
      <dsp:txXfrm>
        <a:off x="3895767" y="321394"/>
        <a:ext cx="2650728" cy="1551813"/>
      </dsp:txXfrm>
    </dsp:sp>
    <dsp:sp modelId="{0C4A8B2F-98B0-D449-8123-B5F6F0305FE7}">
      <dsp:nvSpPr>
        <dsp:cNvPr id="0" name=""/>
        <dsp:cNvSpPr/>
      </dsp:nvSpPr>
      <dsp:spPr>
        <a:xfrm rot="5400000">
          <a:off x="4929919" y="2113796"/>
          <a:ext cx="582424" cy="6813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 rot="-5400000">
        <a:off x="5016734" y="2163247"/>
        <a:ext cx="408796" cy="407697"/>
      </dsp:txXfrm>
    </dsp:sp>
    <dsp:sp modelId="{CADF582C-FBB5-D04E-BF13-46A86E380E3A}">
      <dsp:nvSpPr>
        <dsp:cNvPr id="0" name=""/>
        <dsp:cNvSpPr/>
      </dsp:nvSpPr>
      <dsp:spPr>
        <a:xfrm>
          <a:off x="3847488" y="3020401"/>
          <a:ext cx="2747286" cy="164837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Titrate to 7.5/46 mg for 12 weeks daily </a:t>
          </a:r>
        </a:p>
      </dsp:txBody>
      <dsp:txXfrm>
        <a:off x="3895767" y="3068680"/>
        <a:ext cx="2650728" cy="1551813"/>
      </dsp:txXfrm>
    </dsp:sp>
    <dsp:sp modelId="{C9E88BD2-CF42-D746-85B9-3891C471C785}">
      <dsp:nvSpPr>
        <dsp:cNvPr id="0" name=""/>
        <dsp:cNvSpPr/>
      </dsp:nvSpPr>
      <dsp:spPr>
        <a:xfrm rot="10800000">
          <a:off x="3023302" y="3503923"/>
          <a:ext cx="582424" cy="6813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 rot="10800000">
        <a:off x="3198029" y="3640188"/>
        <a:ext cx="407697" cy="408796"/>
      </dsp:txXfrm>
    </dsp:sp>
    <dsp:sp modelId="{6AC6EAC3-77EB-B84D-BA10-1830DEFACDF6}">
      <dsp:nvSpPr>
        <dsp:cNvPr id="0" name=""/>
        <dsp:cNvSpPr/>
      </dsp:nvSpPr>
      <dsp:spPr>
        <a:xfrm>
          <a:off x="1288" y="3020401"/>
          <a:ext cx="2747286" cy="164837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Max dose after 12 weeks 11.25/69 mg daily</a:t>
          </a:r>
        </a:p>
      </dsp:txBody>
      <dsp:txXfrm>
        <a:off x="49567" y="3068680"/>
        <a:ext cx="2650728" cy="1551813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FB068D-5299-9441-940C-24792197696C}">
      <dsp:nvSpPr>
        <dsp:cNvPr id="0" name=""/>
        <dsp:cNvSpPr/>
      </dsp:nvSpPr>
      <dsp:spPr>
        <a:xfrm>
          <a:off x="0" y="72297"/>
          <a:ext cx="5641974" cy="112720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Contraindications</a:t>
          </a:r>
        </a:p>
      </dsp:txBody>
      <dsp:txXfrm>
        <a:off x="55026" y="127323"/>
        <a:ext cx="5531922" cy="1017151"/>
      </dsp:txXfrm>
    </dsp:sp>
    <dsp:sp modelId="{6FED7CB2-94FF-8C49-8CC9-BB89BEB20888}">
      <dsp:nvSpPr>
        <dsp:cNvPr id="0" name=""/>
        <dsp:cNvSpPr/>
      </dsp:nvSpPr>
      <dsp:spPr>
        <a:xfrm>
          <a:off x="0" y="1288781"/>
          <a:ext cx="5641974" cy="1127203"/>
        </a:xfrm>
        <a:prstGeom prst="roundRect">
          <a:avLst/>
        </a:prstGeom>
        <a:solidFill>
          <a:schemeClr val="accent2">
            <a:hueOff val="-441124"/>
            <a:satOff val="497"/>
            <a:lumOff val="117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Pregnancy</a:t>
          </a:r>
        </a:p>
      </dsp:txBody>
      <dsp:txXfrm>
        <a:off x="55026" y="1343807"/>
        <a:ext cx="5531922" cy="1017151"/>
      </dsp:txXfrm>
    </dsp:sp>
    <dsp:sp modelId="{2FF66552-E6A1-3C4E-BF8A-D427398FD5C9}">
      <dsp:nvSpPr>
        <dsp:cNvPr id="0" name=""/>
        <dsp:cNvSpPr/>
      </dsp:nvSpPr>
      <dsp:spPr>
        <a:xfrm>
          <a:off x="0" y="2505264"/>
          <a:ext cx="5641974" cy="1127203"/>
        </a:xfrm>
        <a:prstGeom prst="roundRect">
          <a:avLst/>
        </a:prstGeom>
        <a:solidFill>
          <a:schemeClr val="accent2">
            <a:hueOff val="-882249"/>
            <a:satOff val="995"/>
            <a:lumOff val="235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Glaucoma </a:t>
          </a:r>
        </a:p>
      </dsp:txBody>
      <dsp:txXfrm>
        <a:off x="55026" y="2560290"/>
        <a:ext cx="5531922" cy="1017151"/>
      </dsp:txXfrm>
    </dsp:sp>
    <dsp:sp modelId="{B5CA8429-EAFB-6941-B30C-5E14026F8D16}">
      <dsp:nvSpPr>
        <dsp:cNvPr id="0" name=""/>
        <dsp:cNvSpPr/>
      </dsp:nvSpPr>
      <dsp:spPr>
        <a:xfrm>
          <a:off x="0" y="3721748"/>
          <a:ext cx="5641974" cy="1127203"/>
        </a:xfrm>
        <a:prstGeom prst="roundRect">
          <a:avLst/>
        </a:prstGeom>
        <a:solidFill>
          <a:schemeClr val="accent2">
            <a:hueOff val="-1323373"/>
            <a:satOff val="1492"/>
            <a:lumOff val="353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MAOI use withing the last 14 days</a:t>
          </a:r>
        </a:p>
      </dsp:txBody>
      <dsp:txXfrm>
        <a:off x="55026" y="3776774"/>
        <a:ext cx="5531922" cy="1017151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FB7EDD-5EDC-0947-87BA-0033FBE5AF67}">
      <dsp:nvSpPr>
        <dsp:cNvPr id="0" name=""/>
        <dsp:cNvSpPr/>
      </dsp:nvSpPr>
      <dsp:spPr>
        <a:xfrm>
          <a:off x="0" y="360264"/>
          <a:ext cx="6596063" cy="5543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BD369E-0762-2D48-9B99-6EC80E507F76}">
      <dsp:nvSpPr>
        <dsp:cNvPr id="0" name=""/>
        <dsp:cNvSpPr/>
      </dsp:nvSpPr>
      <dsp:spPr>
        <a:xfrm>
          <a:off x="329803" y="35544"/>
          <a:ext cx="4617244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4521" tIns="0" rIns="174521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Precautions </a:t>
          </a:r>
        </a:p>
      </dsp:txBody>
      <dsp:txXfrm>
        <a:off x="361506" y="67247"/>
        <a:ext cx="4553838" cy="586034"/>
      </dsp:txXfrm>
    </dsp:sp>
    <dsp:sp modelId="{AEF210A6-3E24-CA41-89DE-83ECEA5DC9BC}">
      <dsp:nvSpPr>
        <dsp:cNvPr id="0" name=""/>
        <dsp:cNvSpPr/>
      </dsp:nvSpPr>
      <dsp:spPr>
        <a:xfrm>
          <a:off x="0" y="1358184"/>
          <a:ext cx="6596063" cy="5543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28F48E-F65B-E942-9F0D-68921BF7916E}">
      <dsp:nvSpPr>
        <dsp:cNvPr id="0" name=""/>
        <dsp:cNvSpPr/>
      </dsp:nvSpPr>
      <dsp:spPr>
        <a:xfrm>
          <a:off x="329803" y="1033464"/>
          <a:ext cx="4617244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4521" tIns="0" rIns="174521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Fetal Toxicity </a:t>
          </a:r>
        </a:p>
      </dsp:txBody>
      <dsp:txXfrm>
        <a:off x="361506" y="1065167"/>
        <a:ext cx="4553838" cy="586034"/>
      </dsp:txXfrm>
    </dsp:sp>
    <dsp:sp modelId="{B05E7D16-6046-B546-8DE3-01540C6D3193}">
      <dsp:nvSpPr>
        <dsp:cNvPr id="0" name=""/>
        <dsp:cNvSpPr/>
      </dsp:nvSpPr>
      <dsp:spPr>
        <a:xfrm>
          <a:off x="0" y="2356104"/>
          <a:ext cx="6596063" cy="5543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4C9B2D-5C8B-C842-9000-C2F2291F045D}">
      <dsp:nvSpPr>
        <dsp:cNvPr id="0" name=""/>
        <dsp:cNvSpPr/>
      </dsp:nvSpPr>
      <dsp:spPr>
        <a:xfrm>
          <a:off x="329803" y="2031383"/>
          <a:ext cx="4617244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4521" tIns="0" rIns="174521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Increased heart rate and blood pressure</a:t>
          </a:r>
        </a:p>
      </dsp:txBody>
      <dsp:txXfrm>
        <a:off x="361506" y="2063086"/>
        <a:ext cx="4553838" cy="586034"/>
      </dsp:txXfrm>
    </dsp:sp>
    <dsp:sp modelId="{F7E1FCA1-85E7-FE4E-A63F-AB6B8EBEFAB1}">
      <dsp:nvSpPr>
        <dsp:cNvPr id="0" name=""/>
        <dsp:cNvSpPr/>
      </dsp:nvSpPr>
      <dsp:spPr>
        <a:xfrm>
          <a:off x="0" y="3354024"/>
          <a:ext cx="6596063" cy="5543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1CA6CB-13E7-844C-B7CF-2224E9281953}">
      <dsp:nvSpPr>
        <dsp:cNvPr id="0" name=""/>
        <dsp:cNvSpPr/>
      </dsp:nvSpPr>
      <dsp:spPr>
        <a:xfrm>
          <a:off x="329803" y="3029303"/>
          <a:ext cx="4617244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4521" tIns="0" rIns="174521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Increased insomnia </a:t>
          </a:r>
        </a:p>
      </dsp:txBody>
      <dsp:txXfrm>
        <a:off x="361506" y="3061006"/>
        <a:ext cx="4553838" cy="586034"/>
      </dsp:txXfrm>
    </dsp:sp>
    <dsp:sp modelId="{D31BADBA-948D-1441-BD37-C184303450C2}">
      <dsp:nvSpPr>
        <dsp:cNvPr id="0" name=""/>
        <dsp:cNvSpPr/>
      </dsp:nvSpPr>
      <dsp:spPr>
        <a:xfrm>
          <a:off x="0" y="4351944"/>
          <a:ext cx="6596063" cy="5543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BCCA25-D2F1-9B4B-BAE4-8069DF4B5F8A}">
      <dsp:nvSpPr>
        <dsp:cNvPr id="0" name=""/>
        <dsp:cNvSpPr/>
      </dsp:nvSpPr>
      <dsp:spPr>
        <a:xfrm>
          <a:off x="329803" y="4027223"/>
          <a:ext cx="4617244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4521" tIns="0" rIns="174521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Hepatic impairment </a:t>
          </a:r>
        </a:p>
      </dsp:txBody>
      <dsp:txXfrm>
        <a:off x="361506" y="4058926"/>
        <a:ext cx="4553838" cy="586034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496BE9-D179-BD4A-B1C3-ED6676EB4165}">
      <dsp:nvSpPr>
        <dsp:cNvPr id="0" name=""/>
        <dsp:cNvSpPr/>
      </dsp:nvSpPr>
      <dsp:spPr>
        <a:xfrm>
          <a:off x="0" y="999088"/>
          <a:ext cx="2733823" cy="17359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5B9E20-3774-FE43-AD5F-280D5FBDFE76}">
      <dsp:nvSpPr>
        <dsp:cNvPr id="0" name=""/>
        <dsp:cNvSpPr/>
      </dsp:nvSpPr>
      <dsp:spPr>
        <a:xfrm>
          <a:off x="303758" y="1287658"/>
          <a:ext cx="2733823" cy="17359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Combination medication </a:t>
          </a:r>
        </a:p>
      </dsp:txBody>
      <dsp:txXfrm>
        <a:off x="354603" y="1338503"/>
        <a:ext cx="2632133" cy="1634288"/>
      </dsp:txXfrm>
    </dsp:sp>
    <dsp:sp modelId="{DC302BF4-4ED5-F14C-8A50-E2ECCF2E1421}">
      <dsp:nvSpPr>
        <dsp:cNvPr id="0" name=""/>
        <dsp:cNvSpPr/>
      </dsp:nvSpPr>
      <dsp:spPr>
        <a:xfrm>
          <a:off x="3341340" y="999088"/>
          <a:ext cx="2733823" cy="17359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522975-1E95-0D45-8911-FFC58D22F8AA}">
      <dsp:nvSpPr>
        <dsp:cNvPr id="0" name=""/>
        <dsp:cNvSpPr/>
      </dsp:nvSpPr>
      <dsp:spPr>
        <a:xfrm>
          <a:off x="3645098" y="1287658"/>
          <a:ext cx="2733823" cy="17359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Bupropion is a dopamine reuptake inhibitor </a:t>
          </a:r>
        </a:p>
      </dsp:txBody>
      <dsp:txXfrm>
        <a:off x="3695943" y="1338503"/>
        <a:ext cx="2632133" cy="1634288"/>
      </dsp:txXfrm>
    </dsp:sp>
    <dsp:sp modelId="{F27CB59D-C502-5E4D-8EF4-7B2C594000DF}">
      <dsp:nvSpPr>
        <dsp:cNvPr id="0" name=""/>
        <dsp:cNvSpPr/>
      </dsp:nvSpPr>
      <dsp:spPr>
        <a:xfrm>
          <a:off x="6682680" y="999088"/>
          <a:ext cx="2733823" cy="17359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F86FC6-80FB-AD40-9C98-0EBB6CE345E0}">
      <dsp:nvSpPr>
        <dsp:cNvPr id="0" name=""/>
        <dsp:cNvSpPr/>
      </dsp:nvSpPr>
      <dsp:spPr>
        <a:xfrm>
          <a:off x="6986438" y="1287658"/>
          <a:ext cx="2733823" cy="17359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Naltrexone is an opioid receptor antagonist </a:t>
          </a:r>
        </a:p>
      </dsp:txBody>
      <dsp:txXfrm>
        <a:off x="7037283" y="1338503"/>
        <a:ext cx="2632133" cy="1634288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8DFF55-7102-4B4A-B6F3-15C821C5B940}">
      <dsp:nvSpPr>
        <dsp:cNvPr id="0" name=""/>
        <dsp:cNvSpPr/>
      </dsp:nvSpPr>
      <dsp:spPr>
        <a:xfrm>
          <a:off x="0" y="343"/>
          <a:ext cx="9720262" cy="4731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56A0BF-1ABF-411F-938D-7652CA1F1F68}">
      <dsp:nvSpPr>
        <dsp:cNvPr id="0" name=""/>
        <dsp:cNvSpPr/>
      </dsp:nvSpPr>
      <dsp:spPr>
        <a:xfrm>
          <a:off x="143137" y="106809"/>
          <a:ext cx="260249" cy="26024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EA20E7-EB63-4E8B-83D8-BD2B1F971546}">
      <dsp:nvSpPr>
        <dsp:cNvPr id="0" name=""/>
        <dsp:cNvSpPr/>
      </dsp:nvSpPr>
      <dsp:spPr>
        <a:xfrm>
          <a:off x="546523" y="343"/>
          <a:ext cx="9173738" cy="4731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078" tIns="50078" rIns="50078" bIns="50078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Useful in Diabetes due to lowering pre-prandial, post-prandial blood glucose</a:t>
          </a:r>
        </a:p>
      </dsp:txBody>
      <dsp:txXfrm>
        <a:off x="546523" y="343"/>
        <a:ext cx="9173738" cy="473180"/>
      </dsp:txXfrm>
    </dsp:sp>
    <dsp:sp modelId="{550DCD08-6BB9-40A0-9A16-CFFB45E53F2E}">
      <dsp:nvSpPr>
        <dsp:cNvPr id="0" name=""/>
        <dsp:cNvSpPr/>
      </dsp:nvSpPr>
      <dsp:spPr>
        <a:xfrm>
          <a:off x="0" y="591819"/>
          <a:ext cx="9720262" cy="4731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A48DCB-19D5-4F82-A39A-FF7B1316BCBF}">
      <dsp:nvSpPr>
        <dsp:cNvPr id="0" name=""/>
        <dsp:cNvSpPr/>
      </dsp:nvSpPr>
      <dsp:spPr>
        <a:xfrm>
          <a:off x="143137" y="698285"/>
          <a:ext cx="260249" cy="26024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720FCC-C834-4921-8EAE-2B4B21D433B6}">
      <dsp:nvSpPr>
        <dsp:cNvPr id="0" name=""/>
        <dsp:cNvSpPr/>
      </dsp:nvSpPr>
      <dsp:spPr>
        <a:xfrm>
          <a:off x="546523" y="591819"/>
          <a:ext cx="9173738" cy="4731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078" tIns="50078" rIns="50078" bIns="50078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Promoting insulin secretion</a:t>
          </a:r>
        </a:p>
      </dsp:txBody>
      <dsp:txXfrm>
        <a:off x="546523" y="591819"/>
        <a:ext cx="9173738" cy="473180"/>
      </dsp:txXfrm>
    </dsp:sp>
    <dsp:sp modelId="{E003B0DD-6480-4F3F-9705-CD23A25A2373}">
      <dsp:nvSpPr>
        <dsp:cNvPr id="0" name=""/>
        <dsp:cNvSpPr/>
      </dsp:nvSpPr>
      <dsp:spPr>
        <a:xfrm>
          <a:off x="0" y="1183295"/>
          <a:ext cx="9720262" cy="4731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C74044-EE41-428F-880E-5122F860788E}">
      <dsp:nvSpPr>
        <dsp:cNvPr id="0" name=""/>
        <dsp:cNvSpPr/>
      </dsp:nvSpPr>
      <dsp:spPr>
        <a:xfrm>
          <a:off x="143137" y="1289761"/>
          <a:ext cx="260249" cy="26024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89482C-55D9-4624-A0DC-D9FB32E3542B}">
      <dsp:nvSpPr>
        <dsp:cNvPr id="0" name=""/>
        <dsp:cNvSpPr/>
      </dsp:nvSpPr>
      <dsp:spPr>
        <a:xfrm>
          <a:off x="546523" y="1183295"/>
          <a:ext cx="9173738" cy="4731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078" tIns="50078" rIns="50078" bIns="50078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Decreasing glucagon secretion</a:t>
          </a:r>
        </a:p>
      </dsp:txBody>
      <dsp:txXfrm>
        <a:off x="546523" y="1183295"/>
        <a:ext cx="9173738" cy="473180"/>
      </dsp:txXfrm>
    </dsp:sp>
    <dsp:sp modelId="{57CB5094-E0FF-4D24-9D7E-18EA63C9DF1E}">
      <dsp:nvSpPr>
        <dsp:cNvPr id="0" name=""/>
        <dsp:cNvSpPr/>
      </dsp:nvSpPr>
      <dsp:spPr>
        <a:xfrm>
          <a:off x="0" y="1774772"/>
          <a:ext cx="9720262" cy="4731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05309A-BA8A-4B86-9465-A8A5D6D1AD6C}">
      <dsp:nvSpPr>
        <dsp:cNvPr id="0" name=""/>
        <dsp:cNvSpPr/>
      </dsp:nvSpPr>
      <dsp:spPr>
        <a:xfrm>
          <a:off x="143137" y="1881237"/>
          <a:ext cx="260249" cy="26024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2817F8-4AB2-4F30-8E05-EA23736C6EC6}">
      <dsp:nvSpPr>
        <dsp:cNvPr id="0" name=""/>
        <dsp:cNvSpPr/>
      </dsp:nvSpPr>
      <dsp:spPr>
        <a:xfrm>
          <a:off x="546523" y="1774772"/>
          <a:ext cx="9173738" cy="4731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078" tIns="50078" rIns="50078" bIns="50078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Promotes weight loss by :</a:t>
          </a:r>
        </a:p>
      </dsp:txBody>
      <dsp:txXfrm>
        <a:off x="546523" y="1774772"/>
        <a:ext cx="9173738" cy="473180"/>
      </dsp:txXfrm>
    </dsp:sp>
    <dsp:sp modelId="{821EAF36-9037-4DF9-84A4-DCF9CA58A61A}">
      <dsp:nvSpPr>
        <dsp:cNvPr id="0" name=""/>
        <dsp:cNvSpPr/>
      </dsp:nvSpPr>
      <dsp:spPr>
        <a:xfrm>
          <a:off x="0" y="2366248"/>
          <a:ext cx="9720262" cy="4731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2BDAE9-228F-4DBD-AFB1-0A03118CDFFB}">
      <dsp:nvSpPr>
        <dsp:cNvPr id="0" name=""/>
        <dsp:cNvSpPr/>
      </dsp:nvSpPr>
      <dsp:spPr>
        <a:xfrm>
          <a:off x="143137" y="2472713"/>
          <a:ext cx="260249" cy="260249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F400C1-776A-4418-AFD4-5830CD518966}">
      <dsp:nvSpPr>
        <dsp:cNvPr id="0" name=""/>
        <dsp:cNvSpPr/>
      </dsp:nvSpPr>
      <dsp:spPr>
        <a:xfrm>
          <a:off x="546523" y="2366248"/>
          <a:ext cx="9173738" cy="4731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078" tIns="50078" rIns="50078" bIns="50078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Slowing down gastric emptying</a:t>
          </a:r>
        </a:p>
      </dsp:txBody>
      <dsp:txXfrm>
        <a:off x="546523" y="2366248"/>
        <a:ext cx="9173738" cy="473180"/>
      </dsp:txXfrm>
    </dsp:sp>
    <dsp:sp modelId="{327646EB-C34F-435D-93D8-869BEAAB06E4}">
      <dsp:nvSpPr>
        <dsp:cNvPr id="0" name=""/>
        <dsp:cNvSpPr/>
      </dsp:nvSpPr>
      <dsp:spPr>
        <a:xfrm>
          <a:off x="0" y="2957724"/>
          <a:ext cx="9720262" cy="4731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98934E-F680-4CE4-8425-0F4741D30618}">
      <dsp:nvSpPr>
        <dsp:cNvPr id="0" name=""/>
        <dsp:cNvSpPr/>
      </dsp:nvSpPr>
      <dsp:spPr>
        <a:xfrm>
          <a:off x="143137" y="3064189"/>
          <a:ext cx="260249" cy="260249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882E73-3F3D-4AE7-A074-39920EAEE613}">
      <dsp:nvSpPr>
        <dsp:cNvPr id="0" name=""/>
        <dsp:cNvSpPr/>
      </dsp:nvSpPr>
      <dsp:spPr>
        <a:xfrm>
          <a:off x="546523" y="2957724"/>
          <a:ext cx="9173738" cy="4731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078" tIns="50078" rIns="50078" bIns="50078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Increasing satiety</a:t>
          </a:r>
        </a:p>
      </dsp:txBody>
      <dsp:txXfrm>
        <a:off x="546523" y="2957724"/>
        <a:ext cx="9173738" cy="473180"/>
      </dsp:txXfrm>
    </dsp:sp>
    <dsp:sp modelId="{719AD014-6C87-4F56-A69C-7CE33F918807}">
      <dsp:nvSpPr>
        <dsp:cNvPr id="0" name=""/>
        <dsp:cNvSpPr/>
      </dsp:nvSpPr>
      <dsp:spPr>
        <a:xfrm>
          <a:off x="0" y="3549200"/>
          <a:ext cx="9720262" cy="4731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3E33D9-A11F-42C9-97B8-2DD7F0AA696D}">
      <dsp:nvSpPr>
        <dsp:cNvPr id="0" name=""/>
        <dsp:cNvSpPr/>
      </dsp:nvSpPr>
      <dsp:spPr>
        <a:xfrm>
          <a:off x="143137" y="3655666"/>
          <a:ext cx="260249" cy="260249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096B6E-7337-4A8B-9A61-50ADAB4D921E}">
      <dsp:nvSpPr>
        <dsp:cNvPr id="0" name=""/>
        <dsp:cNvSpPr/>
      </dsp:nvSpPr>
      <dsp:spPr>
        <a:xfrm>
          <a:off x="546523" y="3549200"/>
          <a:ext cx="9173738" cy="4731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078" tIns="50078" rIns="50078" bIns="50078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Reducing food intake</a:t>
          </a:r>
        </a:p>
      </dsp:txBody>
      <dsp:txXfrm>
        <a:off x="546523" y="3549200"/>
        <a:ext cx="9173738" cy="47318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38C1E4-103C-6D49-AEF8-0C3B7087666F}">
      <dsp:nvSpPr>
        <dsp:cNvPr id="0" name=""/>
        <dsp:cNvSpPr/>
      </dsp:nvSpPr>
      <dsp:spPr>
        <a:xfrm>
          <a:off x="0" y="0"/>
          <a:ext cx="7776209" cy="88499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Improvements in blood pressure</a:t>
          </a:r>
        </a:p>
      </dsp:txBody>
      <dsp:txXfrm>
        <a:off x="25921" y="25921"/>
        <a:ext cx="6746443" cy="833157"/>
      </dsp:txXfrm>
    </dsp:sp>
    <dsp:sp modelId="{F6B73C15-6924-EC48-B07B-7A9164366E38}">
      <dsp:nvSpPr>
        <dsp:cNvPr id="0" name=""/>
        <dsp:cNvSpPr/>
      </dsp:nvSpPr>
      <dsp:spPr>
        <a:xfrm>
          <a:off x="651257" y="1045908"/>
          <a:ext cx="7776209" cy="884999"/>
        </a:xfrm>
        <a:prstGeom prst="roundRect">
          <a:avLst>
            <a:gd name="adj" fmla="val 10000"/>
          </a:avLst>
        </a:prstGeom>
        <a:solidFill>
          <a:schemeClr val="accent2">
            <a:hueOff val="-441124"/>
            <a:satOff val="497"/>
            <a:lumOff val="117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Advise pts to monitor BP, due to potential weight loss meds may need to eventually be adjusted</a:t>
          </a:r>
        </a:p>
      </dsp:txBody>
      <dsp:txXfrm>
        <a:off x="677178" y="1071829"/>
        <a:ext cx="6497860" cy="833157"/>
      </dsp:txXfrm>
    </dsp:sp>
    <dsp:sp modelId="{07C090A5-A670-0E42-B636-B248B73A3DA9}">
      <dsp:nvSpPr>
        <dsp:cNvPr id="0" name=""/>
        <dsp:cNvSpPr/>
      </dsp:nvSpPr>
      <dsp:spPr>
        <a:xfrm>
          <a:off x="1292794" y="2091817"/>
          <a:ext cx="7776209" cy="884999"/>
        </a:xfrm>
        <a:prstGeom prst="roundRect">
          <a:avLst>
            <a:gd name="adj" fmla="val 10000"/>
          </a:avLst>
        </a:prstGeom>
        <a:solidFill>
          <a:schemeClr val="accent2">
            <a:hueOff val="-882249"/>
            <a:satOff val="995"/>
            <a:lumOff val="235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Improvement in cholesterol</a:t>
          </a:r>
        </a:p>
      </dsp:txBody>
      <dsp:txXfrm>
        <a:off x="1318715" y="2117738"/>
        <a:ext cx="6507580" cy="833157"/>
      </dsp:txXfrm>
    </dsp:sp>
    <dsp:sp modelId="{7AE3135E-A360-F743-92EC-FCCC6823CA86}">
      <dsp:nvSpPr>
        <dsp:cNvPr id="0" name=""/>
        <dsp:cNvSpPr/>
      </dsp:nvSpPr>
      <dsp:spPr>
        <a:xfrm>
          <a:off x="1944052" y="3137725"/>
          <a:ext cx="7776209" cy="884999"/>
        </a:xfrm>
        <a:prstGeom prst="roundRect">
          <a:avLst>
            <a:gd name="adj" fmla="val 10000"/>
          </a:avLst>
        </a:prstGeom>
        <a:solidFill>
          <a:schemeClr val="accent2">
            <a:hueOff val="-1323373"/>
            <a:satOff val="1492"/>
            <a:lumOff val="353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Improvement in Fatty Liver disease</a:t>
          </a:r>
        </a:p>
      </dsp:txBody>
      <dsp:txXfrm>
        <a:off x="1969973" y="3163646"/>
        <a:ext cx="6497860" cy="833157"/>
      </dsp:txXfrm>
    </dsp:sp>
    <dsp:sp modelId="{DE86B368-5905-564A-86C5-21F1946CEB91}">
      <dsp:nvSpPr>
        <dsp:cNvPr id="0" name=""/>
        <dsp:cNvSpPr/>
      </dsp:nvSpPr>
      <dsp:spPr>
        <a:xfrm>
          <a:off x="7200959" y="677829"/>
          <a:ext cx="575249" cy="57524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7330390" y="677829"/>
        <a:ext cx="316387" cy="432875"/>
      </dsp:txXfrm>
    </dsp:sp>
    <dsp:sp modelId="{B95DC65F-BFA3-7A4B-8E7C-975574B4A268}">
      <dsp:nvSpPr>
        <dsp:cNvPr id="0" name=""/>
        <dsp:cNvSpPr/>
      </dsp:nvSpPr>
      <dsp:spPr>
        <a:xfrm>
          <a:off x="7852217" y="1723737"/>
          <a:ext cx="575249" cy="57524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920933"/>
            <a:satOff val="6135"/>
            <a:lumOff val="561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-920933"/>
              <a:satOff val="6135"/>
              <a:lumOff val="5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7981648" y="1723737"/>
        <a:ext cx="316387" cy="432875"/>
      </dsp:txXfrm>
    </dsp:sp>
    <dsp:sp modelId="{E1BE663B-D54B-0443-8C2B-2182EC7C709D}">
      <dsp:nvSpPr>
        <dsp:cNvPr id="0" name=""/>
        <dsp:cNvSpPr/>
      </dsp:nvSpPr>
      <dsp:spPr>
        <a:xfrm>
          <a:off x="8493754" y="2769646"/>
          <a:ext cx="575249" cy="57524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1841865"/>
            <a:satOff val="12270"/>
            <a:lumOff val="1122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-1841865"/>
              <a:satOff val="12270"/>
              <a:lumOff val="11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8623185" y="2769646"/>
        <a:ext cx="316387" cy="432875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7B77E7-60FA-104F-8EDB-AAED06C35BEC}">
      <dsp:nvSpPr>
        <dsp:cNvPr id="0" name=""/>
        <dsp:cNvSpPr/>
      </dsp:nvSpPr>
      <dsp:spPr>
        <a:xfrm>
          <a:off x="0" y="169641"/>
          <a:ext cx="5641974" cy="109797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Delay disease progression in CKD</a:t>
          </a:r>
        </a:p>
      </dsp:txBody>
      <dsp:txXfrm>
        <a:off x="53599" y="223240"/>
        <a:ext cx="5534776" cy="990773"/>
      </dsp:txXfrm>
    </dsp:sp>
    <dsp:sp modelId="{B9DE02B8-28D4-0F40-A9D5-E2996D49FBC0}">
      <dsp:nvSpPr>
        <dsp:cNvPr id="0" name=""/>
        <dsp:cNvSpPr/>
      </dsp:nvSpPr>
      <dsp:spPr>
        <a:xfrm>
          <a:off x="0" y="1330973"/>
          <a:ext cx="5641974" cy="1097971"/>
        </a:xfrm>
        <a:prstGeom prst="roundRect">
          <a:avLst/>
        </a:prstGeom>
        <a:solidFill>
          <a:schemeClr val="accent2">
            <a:hueOff val="-441124"/>
            <a:satOff val="497"/>
            <a:lumOff val="117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Reduction in MACE</a:t>
          </a:r>
        </a:p>
      </dsp:txBody>
      <dsp:txXfrm>
        <a:off x="53599" y="1384572"/>
        <a:ext cx="5534776" cy="990773"/>
      </dsp:txXfrm>
    </dsp:sp>
    <dsp:sp modelId="{B531AB33-9FE4-CE49-BDE5-B750B503263F}">
      <dsp:nvSpPr>
        <dsp:cNvPr id="0" name=""/>
        <dsp:cNvSpPr/>
      </dsp:nvSpPr>
      <dsp:spPr>
        <a:xfrm>
          <a:off x="0" y="2492304"/>
          <a:ext cx="5641974" cy="1097971"/>
        </a:xfrm>
        <a:prstGeom prst="roundRect">
          <a:avLst/>
        </a:prstGeom>
        <a:solidFill>
          <a:schemeClr val="accent2">
            <a:hueOff val="-882249"/>
            <a:satOff val="995"/>
            <a:lumOff val="235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Wegovy is the only medicine approved by FDA to reduce MACE in adults with established CV disease who are obese/overweight</a:t>
          </a:r>
        </a:p>
      </dsp:txBody>
      <dsp:txXfrm>
        <a:off x="53599" y="2545903"/>
        <a:ext cx="5534776" cy="990773"/>
      </dsp:txXfrm>
    </dsp:sp>
    <dsp:sp modelId="{D378B6E8-5750-FF44-8213-D9E7509B768A}">
      <dsp:nvSpPr>
        <dsp:cNvPr id="0" name=""/>
        <dsp:cNvSpPr/>
      </dsp:nvSpPr>
      <dsp:spPr>
        <a:xfrm>
          <a:off x="0" y="3653636"/>
          <a:ext cx="5641974" cy="1097971"/>
        </a:xfrm>
        <a:prstGeom prst="roundRect">
          <a:avLst/>
        </a:prstGeom>
        <a:solidFill>
          <a:schemeClr val="accent2">
            <a:hueOff val="-1323373"/>
            <a:satOff val="1492"/>
            <a:lumOff val="353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OSA- recent FDA approval for Zepbound</a:t>
          </a:r>
        </a:p>
      </dsp:txBody>
      <dsp:txXfrm>
        <a:off x="53599" y="3707235"/>
        <a:ext cx="5534776" cy="990773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0C5244-F607-134F-93B0-44C55528DADA}">
      <dsp:nvSpPr>
        <dsp:cNvPr id="0" name=""/>
        <dsp:cNvSpPr/>
      </dsp:nvSpPr>
      <dsp:spPr>
        <a:xfrm>
          <a:off x="237883" y="525"/>
          <a:ext cx="2460099" cy="147605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Pancreatitis- prescribe with caution</a:t>
          </a:r>
        </a:p>
      </dsp:txBody>
      <dsp:txXfrm>
        <a:off x="237883" y="525"/>
        <a:ext cx="2460099" cy="1476059"/>
      </dsp:txXfrm>
    </dsp:sp>
    <dsp:sp modelId="{F9C7CB82-D7A6-5144-B950-1F0F66484B0D}">
      <dsp:nvSpPr>
        <dsp:cNvPr id="0" name=""/>
        <dsp:cNvSpPr/>
      </dsp:nvSpPr>
      <dsp:spPr>
        <a:xfrm>
          <a:off x="2943992" y="525"/>
          <a:ext cx="2460099" cy="147605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Contraindicated in patients with MEN2 or family/personal history of MTC</a:t>
          </a:r>
        </a:p>
      </dsp:txBody>
      <dsp:txXfrm>
        <a:off x="2943992" y="525"/>
        <a:ext cx="2460099" cy="1476059"/>
      </dsp:txXfrm>
    </dsp:sp>
    <dsp:sp modelId="{247B0030-DEA9-6946-A0A0-2A381BF71DC6}">
      <dsp:nvSpPr>
        <dsp:cNvPr id="0" name=""/>
        <dsp:cNvSpPr/>
      </dsp:nvSpPr>
      <dsp:spPr>
        <a:xfrm>
          <a:off x="237883" y="1722595"/>
          <a:ext cx="2460099" cy="147605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Should be avoided in patients with hx of GI disturbances such as gastroparesis</a:t>
          </a:r>
        </a:p>
      </dsp:txBody>
      <dsp:txXfrm>
        <a:off x="237883" y="1722595"/>
        <a:ext cx="2460099" cy="1476059"/>
      </dsp:txXfrm>
    </dsp:sp>
    <dsp:sp modelId="{17101AC4-FF21-8A48-8023-AA92241CE94F}">
      <dsp:nvSpPr>
        <dsp:cNvPr id="0" name=""/>
        <dsp:cNvSpPr/>
      </dsp:nvSpPr>
      <dsp:spPr>
        <a:xfrm>
          <a:off x="2943992" y="1722595"/>
          <a:ext cx="2460099" cy="147605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Should not be used in patients with T1DM</a:t>
          </a:r>
        </a:p>
      </dsp:txBody>
      <dsp:txXfrm>
        <a:off x="2943992" y="1722595"/>
        <a:ext cx="2460099" cy="1476059"/>
      </dsp:txXfrm>
    </dsp:sp>
    <dsp:sp modelId="{D57C2E10-066B-2F49-ADB3-4742016D8FC1}">
      <dsp:nvSpPr>
        <dsp:cNvPr id="0" name=""/>
        <dsp:cNvSpPr/>
      </dsp:nvSpPr>
      <dsp:spPr>
        <a:xfrm>
          <a:off x="1590937" y="3444664"/>
          <a:ext cx="2460099" cy="147605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Try to avoid giving samples of Ozempic/Mounjaro to patients without T2DM as these medications are likely to be denied by Insurance</a:t>
          </a:r>
        </a:p>
      </dsp:txBody>
      <dsp:txXfrm>
        <a:off x="1590937" y="3444664"/>
        <a:ext cx="2460099" cy="1476059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9C541E-D284-47BF-AD73-FDC06A6432F2}">
      <dsp:nvSpPr>
        <dsp:cNvPr id="0" name=""/>
        <dsp:cNvSpPr/>
      </dsp:nvSpPr>
      <dsp:spPr>
        <a:xfrm>
          <a:off x="0" y="1669"/>
          <a:ext cx="9720262" cy="84618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795760-A323-4076-A586-D5AC772D252B}">
      <dsp:nvSpPr>
        <dsp:cNvPr id="0" name=""/>
        <dsp:cNvSpPr/>
      </dsp:nvSpPr>
      <dsp:spPr>
        <a:xfrm>
          <a:off x="255971" y="192061"/>
          <a:ext cx="465402" cy="46540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87A709-7AA0-44FD-9885-B06B3C12AF5C}">
      <dsp:nvSpPr>
        <dsp:cNvPr id="0" name=""/>
        <dsp:cNvSpPr/>
      </dsp:nvSpPr>
      <dsp:spPr>
        <a:xfrm>
          <a:off x="977345" y="1669"/>
          <a:ext cx="4374117" cy="8461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555" tIns="89555" rIns="89555" bIns="8955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/>
            <a:t>Hypoglycemia-more common in T2DM while on other therapies</a:t>
          </a:r>
          <a:endParaRPr lang="en-US" sz="2200" kern="1200"/>
        </a:p>
      </dsp:txBody>
      <dsp:txXfrm>
        <a:off x="977345" y="1669"/>
        <a:ext cx="4374117" cy="846186"/>
      </dsp:txXfrm>
    </dsp:sp>
    <dsp:sp modelId="{8E6A3B4F-000C-42E7-B64B-D1D8ECC2DF50}">
      <dsp:nvSpPr>
        <dsp:cNvPr id="0" name=""/>
        <dsp:cNvSpPr/>
      </dsp:nvSpPr>
      <dsp:spPr>
        <a:xfrm>
          <a:off x="5351463" y="1669"/>
          <a:ext cx="4368798" cy="8461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555" tIns="89555" rIns="89555" bIns="89555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/>
            <a:t>Shakiness, anxiety, excessive sweating, confusion</a:t>
          </a:r>
          <a:endParaRPr lang="en-US" sz="1800" kern="1200"/>
        </a:p>
      </dsp:txBody>
      <dsp:txXfrm>
        <a:off x="5351463" y="1669"/>
        <a:ext cx="4368798" cy="846186"/>
      </dsp:txXfrm>
    </dsp:sp>
    <dsp:sp modelId="{94ED8C3A-8A65-448D-9668-425735CA4E0D}">
      <dsp:nvSpPr>
        <dsp:cNvPr id="0" name=""/>
        <dsp:cNvSpPr/>
      </dsp:nvSpPr>
      <dsp:spPr>
        <a:xfrm>
          <a:off x="0" y="1059402"/>
          <a:ext cx="9720262" cy="84618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DF8401-94C8-45A1-B680-8EBFFFA884F4}">
      <dsp:nvSpPr>
        <dsp:cNvPr id="0" name=""/>
        <dsp:cNvSpPr/>
      </dsp:nvSpPr>
      <dsp:spPr>
        <a:xfrm>
          <a:off x="255971" y="1249794"/>
          <a:ext cx="465402" cy="46540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6F147C-9609-4230-B5C2-A13166C67410}">
      <dsp:nvSpPr>
        <dsp:cNvPr id="0" name=""/>
        <dsp:cNvSpPr/>
      </dsp:nvSpPr>
      <dsp:spPr>
        <a:xfrm>
          <a:off x="977345" y="1059402"/>
          <a:ext cx="4374117" cy="8461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555" tIns="89555" rIns="89555" bIns="8955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/>
            <a:t>Risk of Thyroid Tumor</a:t>
          </a:r>
          <a:endParaRPr lang="en-US" sz="2200" kern="1200"/>
        </a:p>
      </dsp:txBody>
      <dsp:txXfrm>
        <a:off x="977345" y="1059402"/>
        <a:ext cx="4374117" cy="846186"/>
      </dsp:txXfrm>
    </dsp:sp>
    <dsp:sp modelId="{DA74B7C0-F42B-4F30-9E76-48755ECCE707}">
      <dsp:nvSpPr>
        <dsp:cNvPr id="0" name=""/>
        <dsp:cNvSpPr/>
      </dsp:nvSpPr>
      <dsp:spPr>
        <a:xfrm>
          <a:off x="5351463" y="1059402"/>
          <a:ext cx="4368798" cy="8461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555" tIns="89555" rIns="89555" bIns="89555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/>
            <a:t>Trouble breathing, swallowing, change in voice</a:t>
          </a:r>
          <a:endParaRPr lang="en-US" sz="1800" kern="1200"/>
        </a:p>
      </dsp:txBody>
      <dsp:txXfrm>
        <a:off x="5351463" y="1059402"/>
        <a:ext cx="4368798" cy="846186"/>
      </dsp:txXfrm>
    </dsp:sp>
    <dsp:sp modelId="{9BADE025-3586-4487-8B7C-15B51EBA899F}">
      <dsp:nvSpPr>
        <dsp:cNvPr id="0" name=""/>
        <dsp:cNvSpPr/>
      </dsp:nvSpPr>
      <dsp:spPr>
        <a:xfrm>
          <a:off x="0" y="2117135"/>
          <a:ext cx="9720262" cy="84618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EC07B2-815F-4FE0-A0D9-403F76BEC69F}">
      <dsp:nvSpPr>
        <dsp:cNvPr id="0" name=""/>
        <dsp:cNvSpPr/>
      </dsp:nvSpPr>
      <dsp:spPr>
        <a:xfrm>
          <a:off x="255971" y="2307527"/>
          <a:ext cx="465402" cy="46540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6F8E79-CCD0-4F18-89A5-BC1EA3DA68E1}">
      <dsp:nvSpPr>
        <dsp:cNvPr id="0" name=""/>
        <dsp:cNvSpPr/>
      </dsp:nvSpPr>
      <dsp:spPr>
        <a:xfrm>
          <a:off x="977345" y="2117135"/>
          <a:ext cx="4374117" cy="8461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555" tIns="89555" rIns="89555" bIns="8955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/>
            <a:t>Pancreatitis</a:t>
          </a:r>
          <a:endParaRPr lang="en-US" sz="2200" kern="1200"/>
        </a:p>
      </dsp:txBody>
      <dsp:txXfrm>
        <a:off x="977345" y="2117135"/>
        <a:ext cx="4374117" cy="846186"/>
      </dsp:txXfrm>
    </dsp:sp>
    <dsp:sp modelId="{D2214DBF-A73A-4643-BC0C-CA0C38A66660}">
      <dsp:nvSpPr>
        <dsp:cNvPr id="0" name=""/>
        <dsp:cNvSpPr/>
      </dsp:nvSpPr>
      <dsp:spPr>
        <a:xfrm>
          <a:off x="5351463" y="2117135"/>
          <a:ext cx="4368798" cy="8461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555" tIns="89555" rIns="89555" bIns="89555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/>
            <a:t>N/V,  abdominal pain</a:t>
          </a:r>
          <a:endParaRPr lang="en-US" sz="1800" kern="1200"/>
        </a:p>
      </dsp:txBody>
      <dsp:txXfrm>
        <a:off x="5351463" y="2117135"/>
        <a:ext cx="4368798" cy="846186"/>
      </dsp:txXfrm>
    </dsp:sp>
    <dsp:sp modelId="{E8982CB1-947F-4F46-84AC-7F1D9AD559CB}">
      <dsp:nvSpPr>
        <dsp:cNvPr id="0" name=""/>
        <dsp:cNvSpPr/>
      </dsp:nvSpPr>
      <dsp:spPr>
        <a:xfrm>
          <a:off x="0" y="3174868"/>
          <a:ext cx="9720262" cy="84618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347C7C-93E4-4A70-8F22-CFDEC0519B17}">
      <dsp:nvSpPr>
        <dsp:cNvPr id="0" name=""/>
        <dsp:cNvSpPr/>
      </dsp:nvSpPr>
      <dsp:spPr>
        <a:xfrm>
          <a:off x="255971" y="3365260"/>
          <a:ext cx="465402" cy="46540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63B6A0-4B9B-4ED1-8136-7B6637ADC58E}">
      <dsp:nvSpPr>
        <dsp:cNvPr id="0" name=""/>
        <dsp:cNvSpPr/>
      </dsp:nvSpPr>
      <dsp:spPr>
        <a:xfrm>
          <a:off x="977345" y="3174868"/>
          <a:ext cx="4374117" cy="8461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555" tIns="89555" rIns="89555" bIns="8955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/>
            <a:t>Renal Failure (dehydration)</a:t>
          </a:r>
          <a:endParaRPr lang="en-US" sz="2200" kern="1200"/>
        </a:p>
      </dsp:txBody>
      <dsp:txXfrm>
        <a:off x="977345" y="3174868"/>
        <a:ext cx="4374117" cy="846186"/>
      </dsp:txXfrm>
    </dsp:sp>
    <dsp:sp modelId="{D211FA2A-AEB1-4FAE-B315-7CC5F0372683}">
      <dsp:nvSpPr>
        <dsp:cNvPr id="0" name=""/>
        <dsp:cNvSpPr/>
      </dsp:nvSpPr>
      <dsp:spPr>
        <a:xfrm>
          <a:off x="5351463" y="3174868"/>
          <a:ext cx="4368798" cy="8461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555" tIns="89555" rIns="89555" bIns="89555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/>
            <a:t>Edema, SOB, Itchy Skin, Decrease Urine Output</a:t>
          </a:r>
          <a:endParaRPr lang="en-US" sz="1800" kern="1200"/>
        </a:p>
      </dsp:txBody>
      <dsp:txXfrm>
        <a:off x="5351463" y="3174868"/>
        <a:ext cx="4368798" cy="846186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C5F9CD-2B43-984F-9084-A677880D83FF}">
      <dsp:nvSpPr>
        <dsp:cNvPr id="0" name=""/>
        <dsp:cNvSpPr/>
      </dsp:nvSpPr>
      <dsp:spPr>
        <a:xfrm>
          <a:off x="2847" y="542881"/>
          <a:ext cx="2259201" cy="135552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Changes in Vision</a:t>
          </a:r>
        </a:p>
      </dsp:txBody>
      <dsp:txXfrm>
        <a:off x="2847" y="542881"/>
        <a:ext cx="2259201" cy="1355520"/>
      </dsp:txXfrm>
    </dsp:sp>
    <dsp:sp modelId="{BBED458E-EF57-A94E-9795-BBA9BAE45941}">
      <dsp:nvSpPr>
        <dsp:cNvPr id="0" name=""/>
        <dsp:cNvSpPr/>
      </dsp:nvSpPr>
      <dsp:spPr>
        <a:xfrm>
          <a:off x="2487969" y="542881"/>
          <a:ext cx="2259201" cy="135552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Gall Bladder Disease</a:t>
          </a:r>
        </a:p>
      </dsp:txBody>
      <dsp:txXfrm>
        <a:off x="2487969" y="542881"/>
        <a:ext cx="2259201" cy="1355520"/>
      </dsp:txXfrm>
    </dsp:sp>
    <dsp:sp modelId="{A6A2F1BC-8205-EC47-BE2B-616BC3AB9DA9}">
      <dsp:nvSpPr>
        <dsp:cNvPr id="0" name=""/>
        <dsp:cNvSpPr/>
      </dsp:nvSpPr>
      <dsp:spPr>
        <a:xfrm>
          <a:off x="4973091" y="542881"/>
          <a:ext cx="2259201" cy="135552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N/V, Jaundice, Fever Chills</a:t>
          </a:r>
        </a:p>
      </dsp:txBody>
      <dsp:txXfrm>
        <a:off x="4973091" y="542881"/>
        <a:ext cx="2259201" cy="1355520"/>
      </dsp:txXfrm>
    </dsp:sp>
    <dsp:sp modelId="{5CA73B1D-8E72-9E47-A010-9C2F1D5BE832}">
      <dsp:nvSpPr>
        <dsp:cNvPr id="0" name=""/>
        <dsp:cNvSpPr/>
      </dsp:nvSpPr>
      <dsp:spPr>
        <a:xfrm>
          <a:off x="7458212" y="542881"/>
          <a:ext cx="2259201" cy="135552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New or Worsening Depression</a:t>
          </a:r>
        </a:p>
      </dsp:txBody>
      <dsp:txXfrm>
        <a:off x="7458212" y="542881"/>
        <a:ext cx="2259201" cy="1355520"/>
      </dsp:txXfrm>
    </dsp:sp>
    <dsp:sp modelId="{2D29064C-00F2-874A-8983-97136847028A}">
      <dsp:nvSpPr>
        <dsp:cNvPr id="0" name=""/>
        <dsp:cNvSpPr/>
      </dsp:nvSpPr>
      <dsp:spPr>
        <a:xfrm>
          <a:off x="1245408" y="2124322"/>
          <a:ext cx="2259201" cy="135552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Increased Heart Rate</a:t>
          </a:r>
        </a:p>
      </dsp:txBody>
      <dsp:txXfrm>
        <a:off x="1245408" y="2124322"/>
        <a:ext cx="2259201" cy="1355520"/>
      </dsp:txXfrm>
    </dsp:sp>
    <dsp:sp modelId="{1D24F72A-5D4D-784A-9811-B909216CDC03}">
      <dsp:nvSpPr>
        <dsp:cNvPr id="0" name=""/>
        <dsp:cNvSpPr/>
      </dsp:nvSpPr>
      <dsp:spPr>
        <a:xfrm>
          <a:off x="3730530" y="2124322"/>
          <a:ext cx="2259201" cy="135552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Use of barrier method of contraception if taking oral contraceptive</a:t>
          </a:r>
        </a:p>
      </dsp:txBody>
      <dsp:txXfrm>
        <a:off x="3730530" y="2124322"/>
        <a:ext cx="2259201" cy="1355520"/>
      </dsp:txXfrm>
    </dsp:sp>
    <dsp:sp modelId="{0D77349C-88BA-A04D-B620-5EABFF84B6FC}">
      <dsp:nvSpPr>
        <dsp:cNvPr id="0" name=""/>
        <dsp:cNvSpPr/>
      </dsp:nvSpPr>
      <dsp:spPr>
        <a:xfrm>
          <a:off x="6215651" y="2124322"/>
          <a:ext cx="2259201" cy="135552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Risk of pulmonary aspiration- medication will need to held 1-2 weeks prior to surgery requiring sedation/general anesthesia</a:t>
          </a:r>
        </a:p>
      </dsp:txBody>
      <dsp:txXfrm>
        <a:off x="6215651" y="2124322"/>
        <a:ext cx="2259201" cy="1355520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F9DC1A-D624-534B-8032-626C776251FD}">
      <dsp:nvSpPr>
        <dsp:cNvPr id="0" name=""/>
        <dsp:cNvSpPr/>
      </dsp:nvSpPr>
      <dsp:spPr>
        <a:xfrm>
          <a:off x="0" y="0"/>
          <a:ext cx="7484601" cy="72409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Both Approved for weight management</a:t>
          </a:r>
        </a:p>
      </dsp:txBody>
      <dsp:txXfrm>
        <a:off x="21208" y="21208"/>
        <a:ext cx="6618532" cy="681674"/>
      </dsp:txXfrm>
    </dsp:sp>
    <dsp:sp modelId="{06686D4D-040C-1F40-8E72-8FBCB6963B96}">
      <dsp:nvSpPr>
        <dsp:cNvPr id="0" name=""/>
        <dsp:cNvSpPr/>
      </dsp:nvSpPr>
      <dsp:spPr>
        <a:xfrm>
          <a:off x="558915" y="824658"/>
          <a:ext cx="7484601" cy="72409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Dosed once weekly</a:t>
          </a:r>
        </a:p>
      </dsp:txBody>
      <dsp:txXfrm>
        <a:off x="580123" y="845866"/>
        <a:ext cx="6412611" cy="681674"/>
      </dsp:txXfrm>
    </dsp:sp>
    <dsp:sp modelId="{3DEBB821-0947-3644-8E1E-B8396EF640F9}">
      <dsp:nvSpPr>
        <dsp:cNvPr id="0" name=""/>
        <dsp:cNvSpPr/>
      </dsp:nvSpPr>
      <dsp:spPr>
        <a:xfrm>
          <a:off x="1117830" y="1649317"/>
          <a:ext cx="7484601" cy="72409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Given in thigh, abdomen, back of the arm</a:t>
          </a:r>
        </a:p>
      </dsp:txBody>
      <dsp:txXfrm>
        <a:off x="1139038" y="1670525"/>
        <a:ext cx="6412611" cy="681674"/>
      </dsp:txXfrm>
    </dsp:sp>
    <dsp:sp modelId="{32CB8912-EF1C-7E4D-839E-C4F6AFDE5902}">
      <dsp:nvSpPr>
        <dsp:cNvPr id="0" name=""/>
        <dsp:cNvSpPr/>
      </dsp:nvSpPr>
      <dsp:spPr>
        <a:xfrm>
          <a:off x="1676745" y="2473975"/>
          <a:ext cx="7484601" cy="72409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Store in fridge</a:t>
          </a:r>
        </a:p>
      </dsp:txBody>
      <dsp:txXfrm>
        <a:off x="1697953" y="2495183"/>
        <a:ext cx="6412611" cy="681674"/>
      </dsp:txXfrm>
    </dsp:sp>
    <dsp:sp modelId="{24A7B1F0-260B-244D-9F73-37C7D743EF83}">
      <dsp:nvSpPr>
        <dsp:cNvPr id="0" name=""/>
        <dsp:cNvSpPr/>
      </dsp:nvSpPr>
      <dsp:spPr>
        <a:xfrm>
          <a:off x="2235660" y="3298634"/>
          <a:ext cx="7484601" cy="72409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One-time use pens</a:t>
          </a:r>
        </a:p>
      </dsp:txBody>
      <dsp:txXfrm>
        <a:off x="2256868" y="3319842"/>
        <a:ext cx="6412611" cy="681674"/>
      </dsp:txXfrm>
    </dsp:sp>
    <dsp:sp modelId="{A7C30D01-B24F-6B4D-9721-28F8B462C9AD}">
      <dsp:nvSpPr>
        <dsp:cNvPr id="0" name=""/>
        <dsp:cNvSpPr/>
      </dsp:nvSpPr>
      <dsp:spPr>
        <a:xfrm>
          <a:off x="7013942" y="528988"/>
          <a:ext cx="470658" cy="47065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7119840" y="528988"/>
        <a:ext cx="258862" cy="354170"/>
      </dsp:txXfrm>
    </dsp:sp>
    <dsp:sp modelId="{13E91BBB-5167-4045-BABC-ADC6A37A5DE7}">
      <dsp:nvSpPr>
        <dsp:cNvPr id="0" name=""/>
        <dsp:cNvSpPr/>
      </dsp:nvSpPr>
      <dsp:spPr>
        <a:xfrm>
          <a:off x="7572857" y="1353646"/>
          <a:ext cx="470658" cy="470658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7678755" y="1353646"/>
        <a:ext cx="258862" cy="354170"/>
      </dsp:txXfrm>
    </dsp:sp>
    <dsp:sp modelId="{EC0E1E65-0AC0-2641-8C22-9B2AF418B1C7}">
      <dsp:nvSpPr>
        <dsp:cNvPr id="0" name=""/>
        <dsp:cNvSpPr/>
      </dsp:nvSpPr>
      <dsp:spPr>
        <a:xfrm>
          <a:off x="8131773" y="2166237"/>
          <a:ext cx="470658" cy="470658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237671" y="2166237"/>
        <a:ext cx="258862" cy="354170"/>
      </dsp:txXfrm>
    </dsp:sp>
    <dsp:sp modelId="{6620B492-4763-0045-AB66-8B6BD5C9B89D}">
      <dsp:nvSpPr>
        <dsp:cNvPr id="0" name=""/>
        <dsp:cNvSpPr/>
      </dsp:nvSpPr>
      <dsp:spPr>
        <a:xfrm>
          <a:off x="8690688" y="2998941"/>
          <a:ext cx="470658" cy="470658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796586" y="2998941"/>
        <a:ext cx="258862" cy="354170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10D4BB-4430-4F43-A41E-C0EE9CED4B7C}">
      <dsp:nvSpPr>
        <dsp:cNvPr id="0" name=""/>
        <dsp:cNvSpPr/>
      </dsp:nvSpPr>
      <dsp:spPr>
        <a:xfrm>
          <a:off x="3045110" y="612788"/>
          <a:ext cx="47164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71641" y="45720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268375" y="655997"/>
        <a:ext cx="25112" cy="5022"/>
      </dsp:txXfrm>
    </dsp:sp>
    <dsp:sp modelId="{A322D70F-F556-1149-9C3B-1B3892ABBA4C}">
      <dsp:nvSpPr>
        <dsp:cNvPr id="0" name=""/>
        <dsp:cNvSpPr/>
      </dsp:nvSpPr>
      <dsp:spPr>
        <a:xfrm>
          <a:off x="863253" y="3410"/>
          <a:ext cx="2183657" cy="131019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001" tIns="112316" rIns="107001" bIns="112316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Dose escalation to reduce risk of GI side effects</a:t>
          </a:r>
        </a:p>
      </dsp:txBody>
      <dsp:txXfrm>
        <a:off x="863253" y="3410"/>
        <a:ext cx="2183657" cy="1310194"/>
      </dsp:txXfrm>
    </dsp:sp>
    <dsp:sp modelId="{F10FFA63-B996-2448-8463-440519518227}">
      <dsp:nvSpPr>
        <dsp:cNvPr id="0" name=""/>
        <dsp:cNvSpPr/>
      </dsp:nvSpPr>
      <dsp:spPr>
        <a:xfrm>
          <a:off x="1955082" y="1311805"/>
          <a:ext cx="2685898" cy="471641"/>
        </a:xfrm>
        <a:custGeom>
          <a:avLst/>
          <a:gdLst/>
          <a:ahLst/>
          <a:cxnLst/>
          <a:rect l="0" t="0" r="0" b="0"/>
          <a:pathLst>
            <a:path>
              <a:moveTo>
                <a:pt x="2685898" y="0"/>
              </a:moveTo>
              <a:lnTo>
                <a:pt x="2685898" y="252920"/>
              </a:lnTo>
              <a:lnTo>
                <a:pt x="0" y="252920"/>
              </a:lnTo>
              <a:lnTo>
                <a:pt x="0" y="471641"/>
              </a:lnTo>
            </a:path>
          </a:pathLst>
        </a:custGeom>
        <a:noFill/>
        <a:ln w="9525" cap="flat" cmpd="sng" algn="ctr">
          <a:solidFill>
            <a:schemeClr val="accent5">
              <a:hueOff val="589196"/>
              <a:satOff val="-2817"/>
              <a:lumOff val="3088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229720" y="1545114"/>
        <a:ext cx="136622" cy="5022"/>
      </dsp:txXfrm>
    </dsp:sp>
    <dsp:sp modelId="{AB00637A-A6B8-5A41-81C5-A60EB90AD7AE}">
      <dsp:nvSpPr>
        <dsp:cNvPr id="0" name=""/>
        <dsp:cNvSpPr/>
      </dsp:nvSpPr>
      <dsp:spPr>
        <a:xfrm>
          <a:off x="3549152" y="3410"/>
          <a:ext cx="2183657" cy="1310194"/>
        </a:xfrm>
        <a:prstGeom prst="rect">
          <a:avLst/>
        </a:prstGeom>
        <a:solidFill>
          <a:schemeClr val="accent5">
            <a:hueOff val="471357"/>
            <a:satOff val="-2254"/>
            <a:lumOff val="247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001" tIns="112316" rIns="107001" bIns="112316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0.25mg for 4 weeks - Starting</a:t>
          </a:r>
        </a:p>
      </dsp:txBody>
      <dsp:txXfrm>
        <a:off x="3549152" y="3410"/>
        <a:ext cx="2183657" cy="1310194"/>
      </dsp:txXfrm>
    </dsp:sp>
    <dsp:sp modelId="{7D183592-A743-3D4C-9D25-E5CFD5A2F47B}">
      <dsp:nvSpPr>
        <dsp:cNvPr id="0" name=""/>
        <dsp:cNvSpPr/>
      </dsp:nvSpPr>
      <dsp:spPr>
        <a:xfrm>
          <a:off x="3045110" y="2425224"/>
          <a:ext cx="47164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71641" y="45720"/>
              </a:lnTo>
            </a:path>
          </a:pathLst>
        </a:custGeom>
        <a:noFill/>
        <a:ln w="9525" cap="flat" cmpd="sng" algn="ctr">
          <a:solidFill>
            <a:schemeClr val="accent5">
              <a:hueOff val="1178392"/>
              <a:satOff val="-5635"/>
              <a:lumOff val="6177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268375" y="2468432"/>
        <a:ext cx="25112" cy="5022"/>
      </dsp:txXfrm>
    </dsp:sp>
    <dsp:sp modelId="{831E6D05-6E0E-6548-972D-96C95ACA2579}">
      <dsp:nvSpPr>
        <dsp:cNvPr id="0" name=""/>
        <dsp:cNvSpPr/>
      </dsp:nvSpPr>
      <dsp:spPr>
        <a:xfrm>
          <a:off x="863253" y="1815846"/>
          <a:ext cx="2183657" cy="1310194"/>
        </a:xfrm>
        <a:prstGeom prst="rect">
          <a:avLst/>
        </a:prstGeom>
        <a:solidFill>
          <a:schemeClr val="accent5">
            <a:hueOff val="942713"/>
            <a:satOff val="-4508"/>
            <a:lumOff val="494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001" tIns="112316" rIns="107001" bIns="112316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0.5 mg for 4 weeks</a:t>
          </a:r>
        </a:p>
      </dsp:txBody>
      <dsp:txXfrm>
        <a:off x="863253" y="1815846"/>
        <a:ext cx="2183657" cy="1310194"/>
      </dsp:txXfrm>
    </dsp:sp>
    <dsp:sp modelId="{4505B845-BAAC-BE40-9DFF-50FC048B9A2D}">
      <dsp:nvSpPr>
        <dsp:cNvPr id="0" name=""/>
        <dsp:cNvSpPr/>
      </dsp:nvSpPr>
      <dsp:spPr>
        <a:xfrm>
          <a:off x="1955082" y="3124241"/>
          <a:ext cx="2685898" cy="471641"/>
        </a:xfrm>
        <a:custGeom>
          <a:avLst/>
          <a:gdLst/>
          <a:ahLst/>
          <a:cxnLst/>
          <a:rect l="0" t="0" r="0" b="0"/>
          <a:pathLst>
            <a:path>
              <a:moveTo>
                <a:pt x="2685898" y="0"/>
              </a:moveTo>
              <a:lnTo>
                <a:pt x="2685898" y="252920"/>
              </a:lnTo>
              <a:lnTo>
                <a:pt x="0" y="252920"/>
              </a:lnTo>
              <a:lnTo>
                <a:pt x="0" y="471641"/>
              </a:lnTo>
            </a:path>
          </a:pathLst>
        </a:custGeom>
        <a:noFill/>
        <a:ln w="9525" cap="flat" cmpd="sng" algn="ctr">
          <a:solidFill>
            <a:schemeClr val="accent5">
              <a:hueOff val="1767588"/>
              <a:satOff val="-8452"/>
              <a:lumOff val="9265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229720" y="3357550"/>
        <a:ext cx="136622" cy="5022"/>
      </dsp:txXfrm>
    </dsp:sp>
    <dsp:sp modelId="{C329AE98-3AF3-B24E-8AD7-5DBCDED7DDD6}">
      <dsp:nvSpPr>
        <dsp:cNvPr id="0" name=""/>
        <dsp:cNvSpPr/>
      </dsp:nvSpPr>
      <dsp:spPr>
        <a:xfrm>
          <a:off x="3549152" y="1815846"/>
          <a:ext cx="2183657" cy="1310194"/>
        </a:xfrm>
        <a:prstGeom prst="rect">
          <a:avLst/>
        </a:prstGeom>
        <a:solidFill>
          <a:schemeClr val="accent5">
            <a:hueOff val="1414070"/>
            <a:satOff val="-6762"/>
            <a:lumOff val="741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001" tIns="112316" rIns="107001" bIns="112316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1mg for 4 weeks</a:t>
          </a:r>
        </a:p>
      </dsp:txBody>
      <dsp:txXfrm>
        <a:off x="3549152" y="1815846"/>
        <a:ext cx="2183657" cy="1310194"/>
      </dsp:txXfrm>
    </dsp:sp>
    <dsp:sp modelId="{592F6962-51E3-D94B-8CDD-02187A5AF67D}">
      <dsp:nvSpPr>
        <dsp:cNvPr id="0" name=""/>
        <dsp:cNvSpPr/>
      </dsp:nvSpPr>
      <dsp:spPr>
        <a:xfrm>
          <a:off x="3045110" y="4237659"/>
          <a:ext cx="47164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71641" y="45720"/>
              </a:lnTo>
            </a:path>
          </a:pathLst>
        </a:custGeom>
        <a:noFill/>
        <a:ln w="9525" cap="flat" cmpd="sng" algn="ctr">
          <a:solidFill>
            <a:schemeClr val="accent5">
              <a:hueOff val="2356783"/>
              <a:satOff val="-11270"/>
              <a:lumOff val="12353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268375" y="4280868"/>
        <a:ext cx="25112" cy="5022"/>
      </dsp:txXfrm>
    </dsp:sp>
    <dsp:sp modelId="{858D24F9-14F7-6043-88E5-4CF2A4BFED7E}">
      <dsp:nvSpPr>
        <dsp:cNvPr id="0" name=""/>
        <dsp:cNvSpPr/>
      </dsp:nvSpPr>
      <dsp:spPr>
        <a:xfrm>
          <a:off x="863253" y="3628282"/>
          <a:ext cx="2183657" cy="1310194"/>
        </a:xfrm>
        <a:prstGeom prst="rect">
          <a:avLst/>
        </a:prstGeom>
        <a:solidFill>
          <a:schemeClr val="accent5">
            <a:hueOff val="1885427"/>
            <a:satOff val="-9016"/>
            <a:lumOff val="988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001" tIns="112316" rIns="107001" bIns="112316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1.7mg for maintenance dose or for 4 weeks</a:t>
          </a:r>
        </a:p>
      </dsp:txBody>
      <dsp:txXfrm>
        <a:off x="863253" y="3628282"/>
        <a:ext cx="2183657" cy="1310194"/>
      </dsp:txXfrm>
    </dsp:sp>
    <dsp:sp modelId="{E2D81CAA-C82D-914D-BF4D-1B3EE360B3CF}">
      <dsp:nvSpPr>
        <dsp:cNvPr id="0" name=""/>
        <dsp:cNvSpPr/>
      </dsp:nvSpPr>
      <dsp:spPr>
        <a:xfrm>
          <a:off x="3549152" y="3628282"/>
          <a:ext cx="2183657" cy="1310194"/>
        </a:xfrm>
        <a:prstGeom prst="rect">
          <a:avLst/>
        </a:prstGeom>
        <a:solidFill>
          <a:schemeClr val="accent5">
            <a:hueOff val="2356783"/>
            <a:satOff val="-11270"/>
            <a:lumOff val="1235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001" tIns="112316" rIns="107001" bIns="112316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2.4 maintenance dose</a:t>
          </a:r>
        </a:p>
      </dsp:txBody>
      <dsp:txXfrm>
        <a:off x="3549152" y="3628282"/>
        <a:ext cx="2183657" cy="1310194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814311-867F-3E4F-9D61-1289BF641DE1}">
      <dsp:nvSpPr>
        <dsp:cNvPr id="0" name=""/>
        <dsp:cNvSpPr/>
      </dsp:nvSpPr>
      <dsp:spPr>
        <a:xfrm>
          <a:off x="2810668" y="801560"/>
          <a:ext cx="61455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14553" y="45720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01816" y="844054"/>
        <a:ext cx="32257" cy="6451"/>
      </dsp:txXfrm>
    </dsp:sp>
    <dsp:sp modelId="{1EEC911C-BC01-484F-A691-9907BE9D71E0}">
      <dsp:nvSpPr>
        <dsp:cNvPr id="0" name=""/>
        <dsp:cNvSpPr/>
      </dsp:nvSpPr>
      <dsp:spPr>
        <a:xfrm>
          <a:off x="7451" y="5775"/>
          <a:ext cx="2805017" cy="168301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448" tIns="144276" rIns="137448" bIns="14427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2.5mg starting dose for 4 weeks</a:t>
          </a:r>
        </a:p>
      </dsp:txBody>
      <dsp:txXfrm>
        <a:off x="7451" y="5775"/>
        <a:ext cx="2805017" cy="1683010"/>
      </dsp:txXfrm>
    </dsp:sp>
    <dsp:sp modelId="{04F04E34-8E33-4D45-88CE-86B95E5F109D}">
      <dsp:nvSpPr>
        <dsp:cNvPr id="0" name=""/>
        <dsp:cNvSpPr/>
      </dsp:nvSpPr>
      <dsp:spPr>
        <a:xfrm>
          <a:off x="6260839" y="801560"/>
          <a:ext cx="61455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14553" y="45720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551987" y="844054"/>
        <a:ext cx="32257" cy="6451"/>
      </dsp:txXfrm>
    </dsp:sp>
    <dsp:sp modelId="{D10597A0-8C2B-7443-A1E2-56F3F1838291}">
      <dsp:nvSpPr>
        <dsp:cNvPr id="0" name=""/>
        <dsp:cNvSpPr/>
      </dsp:nvSpPr>
      <dsp:spPr>
        <a:xfrm>
          <a:off x="3457622" y="5775"/>
          <a:ext cx="2805017" cy="168301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448" tIns="144276" rIns="137448" bIns="14427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5mg for 4 weeks or maintenance (weight reduction only)</a:t>
          </a:r>
        </a:p>
      </dsp:txBody>
      <dsp:txXfrm>
        <a:off x="3457622" y="5775"/>
        <a:ext cx="2805017" cy="1683010"/>
      </dsp:txXfrm>
    </dsp:sp>
    <dsp:sp modelId="{EB4D78E1-B901-4749-9E93-9415BE78F840}">
      <dsp:nvSpPr>
        <dsp:cNvPr id="0" name=""/>
        <dsp:cNvSpPr/>
      </dsp:nvSpPr>
      <dsp:spPr>
        <a:xfrm>
          <a:off x="1409960" y="1686985"/>
          <a:ext cx="6900341" cy="614553"/>
        </a:xfrm>
        <a:custGeom>
          <a:avLst/>
          <a:gdLst/>
          <a:ahLst/>
          <a:cxnLst/>
          <a:rect l="0" t="0" r="0" b="0"/>
          <a:pathLst>
            <a:path>
              <a:moveTo>
                <a:pt x="6900341" y="0"/>
              </a:moveTo>
              <a:lnTo>
                <a:pt x="6900341" y="324376"/>
              </a:lnTo>
              <a:lnTo>
                <a:pt x="0" y="324376"/>
              </a:lnTo>
              <a:lnTo>
                <a:pt x="0" y="614553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686870" y="1991036"/>
        <a:ext cx="346521" cy="6451"/>
      </dsp:txXfrm>
    </dsp:sp>
    <dsp:sp modelId="{8D5481C2-F80D-F242-9DB8-D536AB62FCDF}">
      <dsp:nvSpPr>
        <dsp:cNvPr id="0" name=""/>
        <dsp:cNvSpPr/>
      </dsp:nvSpPr>
      <dsp:spPr>
        <a:xfrm>
          <a:off x="6907793" y="5775"/>
          <a:ext cx="2805017" cy="168301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448" tIns="144276" rIns="137448" bIns="14427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7.5mg for 4 weeks</a:t>
          </a:r>
        </a:p>
      </dsp:txBody>
      <dsp:txXfrm>
        <a:off x="6907793" y="5775"/>
        <a:ext cx="2805017" cy="1683010"/>
      </dsp:txXfrm>
    </dsp:sp>
    <dsp:sp modelId="{76B8238A-7040-D841-8D32-670A2AA90071}">
      <dsp:nvSpPr>
        <dsp:cNvPr id="0" name=""/>
        <dsp:cNvSpPr/>
      </dsp:nvSpPr>
      <dsp:spPr>
        <a:xfrm>
          <a:off x="2810668" y="3129724"/>
          <a:ext cx="61455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14553" y="45720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01816" y="3172218"/>
        <a:ext cx="32257" cy="6451"/>
      </dsp:txXfrm>
    </dsp:sp>
    <dsp:sp modelId="{BC573A0E-7647-FC41-BA8F-656C41AEE39B}">
      <dsp:nvSpPr>
        <dsp:cNvPr id="0" name=""/>
        <dsp:cNvSpPr/>
      </dsp:nvSpPr>
      <dsp:spPr>
        <a:xfrm>
          <a:off x="7451" y="2333939"/>
          <a:ext cx="2805017" cy="168301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448" tIns="144276" rIns="137448" bIns="14427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10mg for 4 weeks or maintenance (all indications)</a:t>
          </a:r>
        </a:p>
      </dsp:txBody>
      <dsp:txXfrm>
        <a:off x="7451" y="2333939"/>
        <a:ext cx="2805017" cy="1683010"/>
      </dsp:txXfrm>
    </dsp:sp>
    <dsp:sp modelId="{857C6390-46F7-1948-99CE-E17BCEC20325}">
      <dsp:nvSpPr>
        <dsp:cNvPr id="0" name=""/>
        <dsp:cNvSpPr/>
      </dsp:nvSpPr>
      <dsp:spPr>
        <a:xfrm>
          <a:off x="6260839" y="3129724"/>
          <a:ext cx="61455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14553" y="45720"/>
              </a:lnTo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551987" y="3172218"/>
        <a:ext cx="32257" cy="6451"/>
      </dsp:txXfrm>
    </dsp:sp>
    <dsp:sp modelId="{1E6F0839-1758-3D40-ACE5-6DDEE97A3EA2}">
      <dsp:nvSpPr>
        <dsp:cNvPr id="0" name=""/>
        <dsp:cNvSpPr/>
      </dsp:nvSpPr>
      <dsp:spPr>
        <a:xfrm>
          <a:off x="3457622" y="2333939"/>
          <a:ext cx="2805017" cy="168301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448" tIns="144276" rIns="137448" bIns="14427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12.5mg for 4 weeks</a:t>
          </a:r>
        </a:p>
      </dsp:txBody>
      <dsp:txXfrm>
        <a:off x="3457622" y="2333939"/>
        <a:ext cx="2805017" cy="1683010"/>
      </dsp:txXfrm>
    </dsp:sp>
    <dsp:sp modelId="{1BE8DC14-C3E5-174B-9695-7E51DF0565B8}">
      <dsp:nvSpPr>
        <dsp:cNvPr id="0" name=""/>
        <dsp:cNvSpPr/>
      </dsp:nvSpPr>
      <dsp:spPr>
        <a:xfrm>
          <a:off x="6907793" y="2333939"/>
          <a:ext cx="2805017" cy="168301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448" tIns="144276" rIns="137448" bIns="14427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15mg for maintenance (all indications) (MAX DOSE)</a:t>
          </a:r>
        </a:p>
      </dsp:txBody>
      <dsp:txXfrm>
        <a:off x="6907793" y="2333939"/>
        <a:ext cx="2805017" cy="1683010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EE95FF-ABDA-439A-AC37-140B98F4AAF6}">
      <dsp:nvSpPr>
        <dsp:cNvPr id="0" name=""/>
        <dsp:cNvSpPr/>
      </dsp:nvSpPr>
      <dsp:spPr>
        <a:xfrm>
          <a:off x="0" y="343"/>
          <a:ext cx="9720262" cy="47318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CF00D4-807E-42AA-8BB7-0E229313DEF4}">
      <dsp:nvSpPr>
        <dsp:cNvPr id="0" name=""/>
        <dsp:cNvSpPr/>
      </dsp:nvSpPr>
      <dsp:spPr>
        <a:xfrm>
          <a:off x="143137" y="106809"/>
          <a:ext cx="260249" cy="26024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E09E4F-7C1E-4BC2-87AD-E4D69AB2492F}">
      <dsp:nvSpPr>
        <dsp:cNvPr id="0" name=""/>
        <dsp:cNvSpPr/>
      </dsp:nvSpPr>
      <dsp:spPr>
        <a:xfrm>
          <a:off x="546523" y="343"/>
          <a:ext cx="9173738" cy="4731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078" tIns="50078" rIns="50078" bIns="50078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Can be used for patients who are not covered by insurance to receive Zepbound</a:t>
          </a:r>
        </a:p>
      </dsp:txBody>
      <dsp:txXfrm>
        <a:off x="546523" y="343"/>
        <a:ext cx="9173738" cy="473180"/>
      </dsp:txXfrm>
    </dsp:sp>
    <dsp:sp modelId="{C689E9C0-053B-484C-9162-CFD48AA75035}">
      <dsp:nvSpPr>
        <dsp:cNvPr id="0" name=""/>
        <dsp:cNvSpPr/>
      </dsp:nvSpPr>
      <dsp:spPr>
        <a:xfrm>
          <a:off x="0" y="591819"/>
          <a:ext cx="9720262" cy="47318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D729C8-7C97-4FD5-B46C-4CAE243934C7}">
      <dsp:nvSpPr>
        <dsp:cNvPr id="0" name=""/>
        <dsp:cNvSpPr/>
      </dsp:nvSpPr>
      <dsp:spPr>
        <a:xfrm>
          <a:off x="143137" y="698285"/>
          <a:ext cx="260249" cy="26024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3E1999-F97D-4DD3-8F40-AE3A2B8F8A89}">
      <dsp:nvSpPr>
        <dsp:cNvPr id="0" name=""/>
        <dsp:cNvSpPr/>
      </dsp:nvSpPr>
      <dsp:spPr>
        <a:xfrm>
          <a:off x="546523" y="591819"/>
          <a:ext cx="9173738" cy="4731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078" tIns="50078" rIns="50078" bIns="50078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Lilly Direct ships Vials directly to patient from manufacturer</a:t>
          </a:r>
        </a:p>
      </dsp:txBody>
      <dsp:txXfrm>
        <a:off x="546523" y="591819"/>
        <a:ext cx="9173738" cy="473180"/>
      </dsp:txXfrm>
    </dsp:sp>
    <dsp:sp modelId="{B47509F5-9D1F-4551-9321-41E60B34458C}">
      <dsp:nvSpPr>
        <dsp:cNvPr id="0" name=""/>
        <dsp:cNvSpPr/>
      </dsp:nvSpPr>
      <dsp:spPr>
        <a:xfrm>
          <a:off x="0" y="1183295"/>
          <a:ext cx="9720262" cy="47318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6F80F1-B251-4787-8AEE-064AE3C0823A}">
      <dsp:nvSpPr>
        <dsp:cNvPr id="0" name=""/>
        <dsp:cNvSpPr/>
      </dsp:nvSpPr>
      <dsp:spPr>
        <a:xfrm>
          <a:off x="143137" y="1289761"/>
          <a:ext cx="260249" cy="26024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56BFC1-7525-4936-BD5E-15A14BA9977D}">
      <dsp:nvSpPr>
        <dsp:cNvPr id="0" name=""/>
        <dsp:cNvSpPr/>
      </dsp:nvSpPr>
      <dsp:spPr>
        <a:xfrm>
          <a:off x="546523" y="1183295"/>
          <a:ext cx="9173738" cy="4731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078" tIns="50078" rIns="50078" bIns="50078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Current doses available 2.5mg, 5mg, 7.5, 10mg</a:t>
          </a:r>
        </a:p>
      </dsp:txBody>
      <dsp:txXfrm>
        <a:off x="546523" y="1183295"/>
        <a:ext cx="9173738" cy="473180"/>
      </dsp:txXfrm>
    </dsp:sp>
    <dsp:sp modelId="{14860CC9-ED7D-441B-9816-919A15389AD0}">
      <dsp:nvSpPr>
        <dsp:cNvPr id="0" name=""/>
        <dsp:cNvSpPr/>
      </dsp:nvSpPr>
      <dsp:spPr>
        <a:xfrm>
          <a:off x="0" y="1774772"/>
          <a:ext cx="9720262" cy="47318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0740FA-B78E-440F-AB5E-B3D0E39CECEA}">
      <dsp:nvSpPr>
        <dsp:cNvPr id="0" name=""/>
        <dsp:cNvSpPr/>
      </dsp:nvSpPr>
      <dsp:spPr>
        <a:xfrm>
          <a:off x="143137" y="1881237"/>
          <a:ext cx="260249" cy="26024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EA26C4-037D-46B1-9A43-01E8BEBFB13F}">
      <dsp:nvSpPr>
        <dsp:cNvPr id="0" name=""/>
        <dsp:cNvSpPr/>
      </dsp:nvSpPr>
      <dsp:spPr>
        <a:xfrm>
          <a:off x="546523" y="1774772"/>
          <a:ext cx="9173738" cy="4731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078" tIns="50078" rIns="50078" bIns="50078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Send script into LillyDirect Self Pay Pharmacy Solutions</a:t>
          </a:r>
        </a:p>
      </dsp:txBody>
      <dsp:txXfrm>
        <a:off x="546523" y="1774772"/>
        <a:ext cx="9173738" cy="473180"/>
      </dsp:txXfrm>
    </dsp:sp>
    <dsp:sp modelId="{4CD25AB5-1B83-47C8-9343-101F199ADD21}">
      <dsp:nvSpPr>
        <dsp:cNvPr id="0" name=""/>
        <dsp:cNvSpPr/>
      </dsp:nvSpPr>
      <dsp:spPr>
        <a:xfrm>
          <a:off x="0" y="2366248"/>
          <a:ext cx="9720262" cy="47318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6DB5E9-E087-4C2F-877D-737D65E4CA32}">
      <dsp:nvSpPr>
        <dsp:cNvPr id="0" name=""/>
        <dsp:cNvSpPr/>
      </dsp:nvSpPr>
      <dsp:spPr>
        <a:xfrm>
          <a:off x="143137" y="2472713"/>
          <a:ext cx="260249" cy="260249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EDF562-ED24-4318-9494-F5B67676EA26}">
      <dsp:nvSpPr>
        <dsp:cNvPr id="0" name=""/>
        <dsp:cNvSpPr/>
      </dsp:nvSpPr>
      <dsp:spPr>
        <a:xfrm>
          <a:off x="546523" y="2366248"/>
          <a:ext cx="9173738" cy="4731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078" tIns="50078" rIns="50078" bIns="50078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Company will reach out to patient and handle the logistics</a:t>
          </a:r>
        </a:p>
      </dsp:txBody>
      <dsp:txXfrm>
        <a:off x="546523" y="2366248"/>
        <a:ext cx="9173738" cy="473180"/>
      </dsp:txXfrm>
    </dsp:sp>
    <dsp:sp modelId="{5DFCF444-B6FA-485C-B283-EB893769D2CB}">
      <dsp:nvSpPr>
        <dsp:cNvPr id="0" name=""/>
        <dsp:cNvSpPr/>
      </dsp:nvSpPr>
      <dsp:spPr>
        <a:xfrm>
          <a:off x="0" y="2957724"/>
          <a:ext cx="9720262" cy="47318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B365E3-234C-4740-B2DF-AE60F4C07372}">
      <dsp:nvSpPr>
        <dsp:cNvPr id="0" name=""/>
        <dsp:cNvSpPr/>
      </dsp:nvSpPr>
      <dsp:spPr>
        <a:xfrm>
          <a:off x="143137" y="3064189"/>
          <a:ext cx="260249" cy="260249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E8FCAD-E873-44A8-8452-C86E10992E0A}">
      <dsp:nvSpPr>
        <dsp:cNvPr id="0" name=""/>
        <dsp:cNvSpPr/>
      </dsp:nvSpPr>
      <dsp:spPr>
        <a:xfrm>
          <a:off x="546523" y="2957724"/>
          <a:ext cx="9173738" cy="4731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078" tIns="50078" rIns="50078" bIns="50078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Patients pay out of pocket, prices per vial ranges from $349-$499 per month</a:t>
          </a:r>
        </a:p>
      </dsp:txBody>
      <dsp:txXfrm>
        <a:off x="546523" y="2957724"/>
        <a:ext cx="9173738" cy="473180"/>
      </dsp:txXfrm>
    </dsp:sp>
    <dsp:sp modelId="{6BA9CADA-8724-4E5C-83F9-B99F10ECDE59}">
      <dsp:nvSpPr>
        <dsp:cNvPr id="0" name=""/>
        <dsp:cNvSpPr/>
      </dsp:nvSpPr>
      <dsp:spPr>
        <a:xfrm>
          <a:off x="0" y="3549200"/>
          <a:ext cx="9720262" cy="47318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7D44D0-6EEF-407A-B10A-6FBF976278B6}">
      <dsp:nvSpPr>
        <dsp:cNvPr id="0" name=""/>
        <dsp:cNvSpPr/>
      </dsp:nvSpPr>
      <dsp:spPr>
        <a:xfrm>
          <a:off x="143137" y="3655666"/>
          <a:ext cx="260249" cy="260249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3FC674-FD66-4585-A546-BD2AF98358F5}">
      <dsp:nvSpPr>
        <dsp:cNvPr id="0" name=""/>
        <dsp:cNvSpPr/>
      </dsp:nvSpPr>
      <dsp:spPr>
        <a:xfrm>
          <a:off x="546523" y="3549200"/>
          <a:ext cx="9173738" cy="4731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078" tIns="50078" rIns="50078" bIns="50078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https://lillydirect.lilly.com/pharmacy/zepbound</a:t>
          </a:r>
        </a:p>
      </dsp:txBody>
      <dsp:txXfrm>
        <a:off x="546523" y="3549200"/>
        <a:ext cx="9173738" cy="4731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35FDEF-2AD2-4C9B-84AA-B28F61EA83B3}" type="datetimeFigureOut">
              <a:rPr lang="en-US" smtClean="0"/>
              <a:t>3/31/25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F4F1F-5E8F-4BBC-99BC-9D1ED7DBC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821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3/31/25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3/31/25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3/31/25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3/31/25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3/31/25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3/31/25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3/31/25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3/31/25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3/31/25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3/31/25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3/31/25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3/31/25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389/fendo.2023.1085799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da.gov/drugs/postmarket-drug-safety-information-patients-and-providers/fdas-concerns-unapproved-glp-1-drugs-used-weight-los" TargetMode="Externa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0080E-4843-4A55-8E60-D91E76A222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Weight loss medications…</a:t>
            </a:r>
            <a:br>
              <a:rPr lang="en-US" dirty="0"/>
            </a:br>
            <a:r>
              <a:rPr lang="en-US" dirty="0"/>
              <a:t>Are they the answer?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749E83-3D89-4518-AAC1-1852B23862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Kristen Bilek, FNP-C</a:t>
            </a:r>
          </a:p>
        </p:txBody>
      </p:sp>
    </p:spTree>
    <p:extLst>
      <p:ext uri="{BB962C8B-B14F-4D97-AF65-F5344CB8AC3E}">
        <p14:creationId xmlns:p14="http://schemas.microsoft.com/office/powerpoint/2010/main" val="1290611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6">
            <a:extLst>
              <a:ext uri="{FF2B5EF4-FFF2-40B4-BE49-F238E27FC236}">
                <a16:creationId xmlns:a16="http://schemas.microsoft.com/office/drawing/2014/main" id="{A10C41F2-1746-4431-9B52-B9F147A89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custGeom>
            <a:avLst/>
            <a:gdLst>
              <a:gd name="connsiteX0" fmla="*/ 0 w 3096136"/>
              <a:gd name="connsiteY0" fmla="*/ 0 h 5856137"/>
              <a:gd name="connsiteX1" fmla="*/ 3096136 w 3096136"/>
              <a:gd name="connsiteY1" fmla="*/ 0 h 5856137"/>
              <a:gd name="connsiteX2" fmla="*/ 3096136 w 3096136"/>
              <a:gd name="connsiteY2" fmla="*/ 5856137 h 5856137"/>
              <a:gd name="connsiteX3" fmla="*/ 0 w 3096136"/>
              <a:gd name="connsiteY3" fmla="*/ 5856137 h 5856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96136" h="5856137">
                <a:moveTo>
                  <a:pt x="0" y="0"/>
                </a:moveTo>
                <a:lnTo>
                  <a:pt x="3096136" y="0"/>
                </a:lnTo>
                <a:lnTo>
                  <a:pt x="3096136" y="5856137"/>
                </a:lnTo>
                <a:lnTo>
                  <a:pt x="0" y="585613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84928E-D694-4849-BBAD-D7C7DC405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4020" y="643461"/>
            <a:ext cx="7654513" cy="55710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49BCF0A-C4DD-488C-802E-23BC4A337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9803" y="4735775"/>
            <a:ext cx="7006998" cy="1245732"/>
          </a:xfrm>
        </p:spPr>
        <p:txBody>
          <a:bodyPr anchor="t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Overview of us obesity trends</a:t>
            </a:r>
          </a:p>
        </p:txBody>
      </p:sp>
      <p:sp>
        <p:nvSpPr>
          <p:cNvPr id="14" name="Freeform 18">
            <a:extLst>
              <a:ext uri="{FF2B5EF4-FFF2-40B4-BE49-F238E27FC236}">
                <a16:creationId xmlns:a16="http://schemas.microsoft.com/office/drawing/2014/main" id="{A24A153C-9BEC-46E7-9AA4-DFC65A2B1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69400" y="1910808"/>
            <a:ext cx="5571069" cy="3036377"/>
          </a:xfrm>
          <a:custGeom>
            <a:avLst/>
            <a:gdLst>
              <a:gd name="connsiteX0" fmla="*/ 5215514 w 5851096"/>
              <a:gd name="connsiteY0" fmla="*/ 659222 h 3089525"/>
              <a:gd name="connsiteX1" fmla="*/ 5783878 w 5851096"/>
              <a:gd name="connsiteY1" fmla="*/ 1223782 h 3089525"/>
              <a:gd name="connsiteX2" fmla="*/ 5215514 w 5851096"/>
              <a:gd name="connsiteY2" fmla="*/ 659222 h 3089525"/>
              <a:gd name="connsiteX3" fmla="*/ 5215514 w 5851096"/>
              <a:gd name="connsiteY3" fmla="*/ 2417442 h 3089525"/>
              <a:gd name="connsiteX4" fmla="*/ 5783878 w 5851096"/>
              <a:gd name="connsiteY4" fmla="*/ 2982001 h 3089525"/>
              <a:gd name="connsiteX5" fmla="*/ 5215514 w 5851096"/>
              <a:gd name="connsiteY5" fmla="*/ 2417442 h 3089525"/>
              <a:gd name="connsiteX6" fmla="*/ 5215512 w 5851096"/>
              <a:gd name="connsiteY6" fmla="*/ 2107862 h 3089525"/>
              <a:gd name="connsiteX7" fmla="*/ 5783876 w 5851096"/>
              <a:gd name="connsiteY7" fmla="*/ 1547735 h 3089525"/>
              <a:gd name="connsiteX8" fmla="*/ 5215512 w 5851096"/>
              <a:gd name="connsiteY8" fmla="*/ 2107862 h 3089525"/>
              <a:gd name="connsiteX9" fmla="*/ 5065535 w 5851096"/>
              <a:gd name="connsiteY9" fmla="*/ 521483 h 3089525"/>
              <a:gd name="connsiteX10" fmla="*/ 5066157 w 5851096"/>
              <a:gd name="connsiteY10" fmla="*/ 509629 h 3089525"/>
              <a:gd name="connsiteX11" fmla="*/ 5066678 w 5851096"/>
              <a:gd name="connsiteY11" fmla="*/ 509663 h 3089525"/>
              <a:gd name="connsiteX12" fmla="*/ 5066705 w 5851096"/>
              <a:gd name="connsiteY12" fmla="*/ 509151 h 3089525"/>
              <a:gd name="connsiteX13" fmla="*/ 5084580 w 5851096"/>
              <a:gd name="connsiteY13" fmla="*/ 510833 h 3089525"/>
              <a:gd name="connsiteX14" fmla="*/ 5184444 w 5851096"/>
              <a:gd name="connsiteY14" fmla="*/ 520226 h 3089525"/>
              <a:gd name="connsiteX15" fmla="*/ 5201405 w 5851096"/>
              <a:gd name="connsiteY15" fmla="*/ 521820 h 3089525"/>
              <a:gd name="connsiteX16" fmla="*/ 5201527 w 5851096"/>
              <a:gd name="connsiteY16" fmla="*/ 523010 h 3089525"/>
              <a:gd name="connsiteX17" fmla="*/ 5841311 w 5851096"/>
              <a:gd name="connsiteY17" fmla="*/ 983324 h 3089525"/>
              <a:gd name="connsiteX18" fmla="*/ 5851096 w 5851096"/>
              <a:gd name="connsiteY18" fmla="*/ 1006985 h 3089525"/>
              <a:gd name="connsiteX19" fmla="*/ 5851096 w 5851096"/>
              <a:gd name="connsiteY19" fmla="*/ 1366179 h 3089525"/>
              <a:gd name="connsiteX20" fmla="*/ 5814952 w 5851096"/>
              <a:gd name="connsiteY20" fmla="*/ 1362779 h 3089525"/>
              <a:gd name="connsiteX21" fmla="*/ 5797987 w 5851096"/>
              <a:gd name="connsiteY21" fmla="*/ 1361184 h 3089525"/>
              <a:gd name="connsiteX22" fmla="*/ 5797866 w 5851096"/>
              <a:gd name="connsiteY22" fmla="*/ 1359994 h 3089525"/>
              <a:gd name="connsiteX23" fmla="*/ 5075873 w 5851096"/>
              <a:gd name="connsiteY23" fmla="*/ 641878 h 3089525"/>
              <a:gd name="connsiteX24" fmla="*/ 5075344 w 5851096"/>
              <a:gd name="connsiteY24" fmla="*/ 641812 h 3089525"/>
              <a:gd name="connsiteX25" fmla="*/ 5074781 w 5851096"/>
              <a:gd name="connsiteY25" fmla="*/ 634895 h 3089525"/>
              <a:gd name="connsiteX26" fmla="*/ 5066970 w 5851096"/>
              <a:gd name="connsiteY26" fmla="*/ 539073 h 3089525"/>
              <a:gd name="connsiteX27" fmla="*/ 5065535 w 5851096"/>
              <a:gd name="connsiteY27" fmla="*/ 521483 h 3089525"/>
              <a:gd name="connsiteX28" fmla="*/ 5065535 w 5851096"/>
              <a:gd name="connsiteY28" fmla="*/ 2279702 h 3089525"/>
              <a:gd name="connsiteX29" fmla="*/ 5066157 w 5851096"/>
              <a:gd name="connsiteY29" fmla="*/ 2267848 h 3089525"/>
              <a:gd name="connsiteX30" fmla="*/ 5066678 w 5851096"/>
              <a:gd name="connsiteY30" fmla="*/ 2267882 h 3089525"/>
              <a:gd name="connsiteX31" fmla="*/ 5066705 w 5851096"/>
              <a:gd name="connsiteY31" fmla="*/ 2267371 h 3089525"/>
              <a:gd name="connsiteX32" fmla="*/ 5084580 w 5851096"/>
              <a:gd name="connsiteY32" fmla="*/ 2269052 h 3089525"/>
              <a:gd name="connsiteX33" fmla="*/ 5184444 w 5851096"/>
              <a:gd name="connsiteY33" fmla="*/ 2278445 h 3089525"/>
              <a:gd name="connsiteX34" fmla="*/ 5201405 w 5851096"/>
              <a:gd name="connsiteY34" fmla="*/ 2280040 h 3089525"/>
              <a:gd name="connsiteX35" fmla="*/ 5201527 w 5851096"/>
              <a:gd name="connsiteY35" fmla="*/ 2281230 h 3089525"/>
              <a:gd name="connsiteX36" fmla="*/ 5841311 w 5851096"/>
              <a:gd name="connsiteY36" fmla="*/ 2741544 h 3089525"/>
              <a:gd name="connsiteX37" fmla="*/ 5851096 w 5851096"/>
              <a:gd name="connsiteY37" fmla="*/ 2765204 h 3089525"/>
              <a:gd name="connsiteX38" fmla="*/ 5851096 w 5851096"/>
              <a:gd name="connsiteY38" fmla="*/ 3089525 h 3089525"/>
              <a:gd name="connsiteX39" fmla="*/ 5680952 w 5851096"/>
              <a:gd name="connsiteY39" fmla="*/ 3089525 h 3089525"/>
              <a:gd name="connsiteX40" fmla="*/ 5661219 w 5851096"/>
              <a:gd name="connsiteY40" fmla="*/ 3084683 h 3089525"/>
              <a:gd name="connsiteX41" fmla="*/ 5075873 w 5851096"/>
              <a:gd name="connsiteY41" fmla="*/ 2400097 h 3089525"/>
              <a:gd name="connsiteX42" fmla="*/ 5075344 w 5851096"/>
              <a:gd name="connsiteY42" fmla="*/ 2400032 h 3089525"/>
              <a:gd name="connsiteX43" fmla="*/ 5074781 w 5851096"/>
              <a:gd name="connsiteY43" fmla="*/ 2393114 h 3089525"/>
              <a:gd name="connsiteX44" fmla="*/ 5066970 w 5851096"/>
              <a:gd name="connsiteY44" fmla="*/ 2297292 h 3089525"/>
              <a:gd name="connsiteX45" fmla="*/ 5065535 w 5851096"/>
              <a:gd name="connsiteY45" fmla="*/ 2279702 h 3089525"/>
              <a:gd name="connsiteX46" fmla="*/ 5065533 w 5851096"/>
              <a:gd name="connsiteY46" fmla="*/ 486299 h 3089525"/>
              <a:gd name="connsiteX47" fmla="*/ 5066968 w 5851096"/>
              <a:gd name="connsiteY47" fmla="*/ 468842 h 3089525"/>
              <a:gd name="connsiteX48" fmla="*/ 5074776 w 5851096"/>
              <a:gd name="connsiteY48" fmla="*/ 373792 h 3089525"/>
              <a:gd name="connsiteX49" fmla="*/ 5075341 w 5851096"/>
              <a:gd name="connsiteY49" fmla="*/ 366915 h 3089525"/>
              <a:gd name="connsiteX50" fmla="*/ 5075869 w 5851096"/>
              <a:gd name="connsiteY50" fmla="*/ 366850 h 3089525"/>
              <a:gd name="connsiteX51" fmla="*/ 5163966 w 5851096"/>
              <a:gd name="connsiteY51" fmla="*/ 100280 h 3089525"/>
              <a:gd name="connsiteX52" fmla="*/ 5229488 w 5851096"/>
              <a:gd name="connsiteY52" fmla="*/ 0 h 3089525"/>
              <a:gd name="connsiteX53" fmla="*/ 5405629 w 5851096"/>
              <a:gd name="connsiteY53" fmla="*/ 0 h 3089525"/>
              <a:gd name="connsiteX54" fmla="*/ 5334254 w 5851096"/>
              <a:gd name="connsiteY54" fmla="*/ 79433 h 3089525"/>
              <a:gd name="connsiteX55" fmla="*/ 5215512 w 5851096"/>
              <a:gd name="connsiteY55" fmla="*/ 349642 h 3089525"/>
              <a:gd name="connsiteX56" fmla="*/ 5674730 w 5851096"/>
              <a:gd name="connsiteY56" fmla="*/ 45955 h 3089525"/>
              <a:gd name="connsiteX57" fmla="*/ 5697983 w 5851096"/>
              <a:gd name="connsiteY57" fmla="*/ 0 h 3089525"/>
              <a:gd name="connsiteX58" fmla="*/ 5851096 w 5851096"/>
              <a:gd name="connsiteY58" fmla="*/ 0 h 3089525"/>
              <a:gd name="connsiteX59" fmla="*/ 5851096 w 5851096"/>
              <a:gd name="connsiteY59" fmla="*/ 4349 h 3089525"/>
              <a:gd name="connsiteX60" fmla="*/ 5799246 w 5851096"/>
              <a:gd name="connsiteY60" fmla="*/ 99096 h 3089525"/>
              <a:gd name="connsiteX61" fmla="*/ 5201524 w 5851096"/>
              <a:gd name="connsiteY61" fmla="*/ 484784 h 3089525"/>
              <a:gd name="connsiteX62" fmla="*/ 5201403 w 5851096"/>
              <a:gd name="connsiteY62" fmla="*/ 485964 h 3089525"/>
              <a:gd name="connsiteX63" fmla="*/ 5184438 w 5851096"/>
              <a:gd name="connsiteY63" fmla="*/ 487548 h 3089525"/>
              <a:gd name="connsiteX64" fmla="*/ 5084610 w 5851096"/>
              <a:gd name="connsiteY64" fmla="*/ 496864 h 3089525"/>
              <a:gd name="connsiteX65" fmla="*/ 5066703 w 5851096"/>
              <a:gd name="connsiteY65" fmla="*/ 498535 h 3089525"/>
              <a:gd name="connsiteX66" fmla="*/ 5066676 w 5851096"/>
              <a:gd name="connsiteY66" fmla="*/ 498027 h 3089525"/>
              <a:gd name="connsiteX67" fmla="*/ 5066154 w 5851096"/>
              <a:gd name="connsiteY67" fmla="*/ 498061 h 3089525"/>
              <a:gd name="connsiteX68" fmla="*/ 5065533 w 5851096"/>
              <a:gd name="connsiteY68" fmla="*/ 486299 h 3089525"/>
              <a:gd name="connsiteX69" fmla="*/ 5065533 w 5851096"/>
              <a:gd name="connsiteY69" fmla="*/ 2244520 h 3089525"/>
              <a:gd name="connsiteX70" fmla="*/ 5066968 w 5851096"/>
              <a:gd name="connsiteY70" fmla="*/ 2227062 h 3089525"/>
              <a:gd name="connsiteX71" fmla="*/ 5074776 w 5851096"/>
              <a:gd name="connsiteY71" fmla="*/ 2132012 h 3089525"/>
              <a:gd name="connsiteX72" fmla="*/ 5075341 w 5851096"/>
              <a:gd name="connsiteY72" fmla="*/ 2125135 h 3089525"/>
              <a:gd name="connsiteX73" fmla="*/ 5075869 w 5851096"/>
              <a:gd name="connsiteY73" fmla="*/ 2125070 h 3089525"/>
              <a:gd name="connsiteX74" fmla="*/ 5797863 w 5851096"/>
              <a:gd name="connsiteY74" fmla="*/ 1412593 h 3089525"/>
              <a:gd name="connsiteX75" fmla="*/ 5797985 w 5851096"/>
              <a:gd name="connsiteY75" fmla="*/ 1411413 h 3089525"/>
              <a:gd name="connsiteX76" fmla="*/ 5814946 w 5851096"/>
              <a:gd name="connsiteY76" fmla="*/ 1409830 h 3089525"/>
              <a:gd name="connsiteX77" fmla="*/ 5851096 w 5851096"/>
              <a:gd name="connsiteY77" fmla="*/ 1406457 h 3089525"/>
              <a:gd name="connsiteX78" fmla="*/ 5851096 w 5851096"/>
              <a:gd name="connsiteY78" fmla="*/ 1762823 h 3089525"/>
              <a:gd name="connsiteX79" fmla="*/ 5841309 w 5851096"/>
              <a:gd name="connsiteY79" fmla="*/ 1786304 h 3089525"/>
              <a:gd name="connsiteX80" fmla="*/ 5201524 w 5851096"/>
              <a:gd name="connsiteY80" fmla="*/ 2243004 h 3089525"/>
              <a:gd name="connsiteX81" fmla="*/ 5201403 w 5851096"/>
              <a:gd name="connsiteY81" fmla="*/ 2244184 h 3089525"/>
              <a:gd name="connsiteX82" fmla="*/ 5184438 w 5851096"/>
              <a:gd name="connsiteY82" fmla="*/ 2245767 h 3089525"/>
              <a:gd name="connsiteX83" fmla="*/ 5084610 w 5851096"/>
              <a:gd name="connsiteY83" fmla="*/ 2255084 h 3089525"/>
              <a:gd name="connsiteX84" fmla="*/ 5066703 w 5851096"/>
              <a:gd name="connsiteY84" fmla="*/ 2256755 h 3089525"/>
              <a:gd name="connsiteX85" fmla="*/ 5066676 w 5851096"/>
              <a:gd name="connsiteY85" fmla="*/ 2256246 h 3089525"/>
              <a:gd name="connsiteX86" fmla="*/ 5066154 w 5851096"/>
              <a:gd name="connsiteY86" fmla="*/ 2256280 h 3089525"/>
              <a:gd name="connsiteX87" fmla="*/ 5065533 w 5851096"/>
              <a:gd name="connsiteY87" fmla="*/ 2244520 h 3089525"/>
              <a:gd name="connsiteX88" fmla="*/ 4325732 w 5851096"/>
              <a:gd name="connsiteY88" fmla="*/ 1223782 h 3089525"/>
              <a:gd name="connsiteX89" fmla="*/ 4894096 w 5851096"/>
              <a:gd name="connsiteY89" fmla="*/ 659222 h 3089525"/>
              <a:gd name="connsiteX90" fmla="*/ 4325732 w 5851096"/>
              <a:gd name="connsiteY90" fmla="*/ 1223782 h 3089525"/>
              <a:gd name="connsiteX91" fmla="*/ 4325732 w 5851096"/>
              <a:gd name="connsiteY91" fmla="*/ 1547735 h 3089525"/>
              <a:gd name="connsiteX92" fmla="*/ 4894096 w 5851096"/>
              <a:gd name="connsiteY92" fmla="*/ 2107862 h 3089525"/>
              <a:gd name="connsiteX93" fmla="*/ 4325732 w 5851096"/>
              <a:gd name="connsiteY93" fmla="*/ 1547735 h 3089525"/>
              <a:gd name="connsiteX94" fmla="*/ 4325732 w 5851096"/>
              <a:gd name="connsiteY94" fmla="*/ 2982001 h 3089525"/>
              <a:gd name="connsiteX95" fmla="*/ 4894096 w 5851096"/>
              <a:gd name="connsiteY95" fmla="*/ 2417442 h 3089525"/>
              <a:gd name="connsiteX96" fmla="*/ 4325732 w 5851096"/>
              <a:gd name="connsiteY96" fmla="*/ 2982001 h 3089525"/>
              <a:gd name="connsiteX97" fmla="*/ 4256134 w 5851096"/>
              <a:gd name="connsiteY97" fmla="*/ 0 h 3089525"/>
              <a:gd name="connsiteX98" fmla="*/ 4411625 w 5851096"/>
              <a:gd name="connsiteY98" fmla="*/ 0 h 3089525"/>
              <a:gd name="connsiteX99" fmla="*/ 4434878 w 5851096"/>
              <a:gd name="connsiteY99" fmla="*/ 45955 h 3089525"/>
              <a:gd name="connsiteX100" fmla="*/ 4894096 w 5851096"/>
              <a:gd name="connsiteY100" fmla="*/ 349642 h 3089525"/>
              <a:gd name="connsiteX101" fmla="*/ 4775353 w 5851096"/>
              <a:gd name="connsiteY101" fmla="*/ 79433 h 3089525"/>
              <a:gd name="connsiteX102" fmla="*/ 4703980 w 5851096"/>
              <a:gd name="connsiteY102" fmla="*/ 0 h 3089525"/>
              <a:gd name="connsiteX103" fmla="*/ 4880119 w 5851096"/>
              <a:gd name="connsiteY103" fmla="*/ 0 h 3089525"/>
              <a:gd name="connsiteX104" fmla="*/ 4945641 w 5851096"/>
              <a:gd name="connsiteY104" fmla="*/ 100280 h 3089525"/>
              <a:gd name="connsiteX105" fmla="*/ 5033738 w 5851096"/>
              <a:gd name="connsiteY105" fmla="*/ 366850 h 3089525"/>
              <a:gd name="connsiteX106" fmla="*/ 5034267 w 5851096"/>
              <a:gd name="connsiteY106" fmla="*/ 366915 h 3089525"/>
              <a:gd name="connsiteX107" fmla="*/ 5034832 w 5851096"/>
              <a:gd name="connsiteY107" fmla="*/ 373792 h 3089525"/>
              <a:gd name="connsiteX108" fmla="*/ 5042640 w 5851096"/>
              <a:gd name="connsiteY108" fmla="*/ 468842 h 3089525"/>
              <a:gd name="connsiteX109" fmla="*/ 5044074 w 5851096"/>
              <a:gd name="connsiteY109" fmla="*/ 486299 h 3089525"/>
              <a:gd name="connsiteX110" fmla="*/ 5043454 w 5851096"/>
              <a:gd name="connsiteY110" fmla="*/ 498061 h 3089525"/>
              <a:gd name="connsiteX111" fmla="*/ 5042932 w 5851096"/>
              <a:gd name="connsiteY111" fmla="*/ 498027 h 3089525"/>
              <a:gd name="connsiteX112" fmla="*/ 5042905 w 5851096"/>
              <a:gd name="connsiteY112" fmla="*/ 498535 h 3089525"/>
              <a:gd name="connsiteX113" fmla="*/ 5024997 w 5851096"/>
              <a:gd name="connsiteY113" fmla="*/ 496864 h 3089525"/>
              <a:gd name="connsiteX114" fmla="*/ 4925170 w 5851096"/>
              <a:gd name="connsiteY114" fmla="*/ 487548 h 3089525"/>
              <a:gd name="connsiteX115" fmla="*/ 4908205 w 5851096"/>
              <a:gd name="connsiteY115" fmla="*/ 485964 h 3089525"/>
              <a:gd name="connsiteX116" fmla="*/ 4908084 w 5851096"/>
              <a:gd name="connsiteY116" fmla="*/ 484784 h 3089525"/>
              <a:gd name="connsiteX117" fmla="*/ 4310363 w 5851096"/>
              <a:gd name="connsiteY117" fmla="*/ 99096 h 3089525"/>
              <a:gd name="connsiteX118" fmla="*/ 4178216 w 5851096"/>
              <a:gd name="connsiteY118" fmla="*/ 3089525 h 3089525"/>
              <a:gd name="connsiteX119" fmla="*/ 4184996 w 5851096"/>
              <a:gd name="connsiteY119" fmla="*/ 3006343 h 3089525"/>
              <a:gd name="connsiteX120" fmla="*/ 4185561 w 5851096"/>
              <a:gd name="connsiteY120" fmla="*/ 2999411 h 3089525"/>
              <a:gd name="connsiteX121" fmla="*/ 4186090 w 5851096"/>
              <a:gd name="connsiteY121" fmla="*/ 2999346 h 3089525"/>
              <a:gd name="connsiteX122" fmla="*/ 4908083 w 5851096"/>
              <a:gd name="connsiteY122" fmla="*/ 2281230 h 3089525"/>
              <a:gd name="connsiteX123" fmla="*/ 4908205 w 5851096"/>
              <a:gd name="connsiteY123" fmla="*/ 2280040 h 3089525"/>
              <a:gd name="connsiteX124" fmla="*/ 4925166 w 5851096"/>
              <a:gd name="connsiteY124" fmla="*/ 2278445 h 3089525"/>
              <a:gd name="connsiteX125" fmla="*/ 5025030 w 5851096"/>
              <a:gd name="connsiteY125" fmla="*/ 2269052 h 3089525"/>
              <a:gd name="connsiteX126" fmla="*/ 5042905 w 5851096"/>
              <a:gd name="connsiteY126" fmla="*/ 2267371 h 3089525"/>
              <a:gd name="connsiteX127" fmla="*/ 5042932 w 5851096"/>
              <a:gd name="connsiteY127" fmla="*/ 2267882 h 3089525"/>
              <a:gd name="connsiteX128" fmla="*/ 5043453 w 5851096"/>
              <a:gd name="connsiteY128" fmla="*/ 2267848 h 3089525"/>
              <a:gd name="connsiteX129" fmla="*/ 5044074 w 5851096"/>
              <a:gd name="connsiteY129" fmla="*/ 2279702 h 3089525"/>
              <a:gd name="connsiteX130" fmla="*/ 5042640 w 5851096"/>
              <a:gd name="connsiteY130" fmla="*/ 2297292 h 3089525"/>
              <a:gd name="connsiteX131" fmla="*/ 5034829 w 5851096"/>
              <a:gd name="connsiteY131" fmla="*/ 2393114 h 3089525"/>
              <a:gd name="connsiteX132" fmla="*/ 5034266 w 5851096"/>
              <a:gd name="connsiteY132" fmla="*/ 2400032 h 3089525"/>
              <a:gd name="connsiteX133" fmla="*/ 5033737 w 5851096"/>
              <a:gd name="connsiteY133" fmla="*/ 2400097 h 3089525"/>
              <a:gd name="connsiteX134" fmla="*/ 4448391 w 5851096"/>
              <a:gd name="connsiteY134" fmla="*/ 3084683 h 3089525"/>
              <a:gd name="connsiteX135" fmla="*/ 4428658 w 5851096"/>
              <a:gd name="connsiteY135" fmla="*/ 3089525 h 3089525"/>
              <a:gd name="connsiteX136" fmla="*/ 4175753 w 5851096"/>
              <a:gd name="connsiteY136" fmla="*/ 1361522 h 3089525"/>
              <a:gd name="connsiteX137" fmla="*/ 4177187 w 5851096"/>
              <a:gd name="connsiteY137" fmla="*/ 1343926 h 3089525"/>
              <a:gd name="connsiteX138" fmla="*/ 4184996 w 5851096"/>
              <a:gd name="connsiteY138" fmla="*/ 1248124 h 3089525"/>
              <a:gd name="connsiteX139" fmla="*/ 4185561 w 5851096"/>
              <a:gd name="connsiteY139" fmla="*/ 1241192 h 3089525"/>
              <a:gd name="connsiteX140" fmla="*/ 4186090 w 5851096"/>
              <a:gd name="connsiteY140" fmla="*/ 1241127 h 3089525"/>
              <a:gd name="connsiteX141" fmla="*/ 4908083 w 5851096"/>
              <a:gd name="connsiteY141" fmla="*/ 523010 h 3089525"/>
              <a:gd name="connsiteX142" fmla="*/ 4908205 w 5851096"/>
              <a:gd name="connsiteY142" fmla="*/ 521820 h 3089525"/>
              <a:gd name="connsiteX143" fmla="*/ 4925166 w 5851096"/>
              <a:gd name="connsiteY143" fmla="*/ 520226 h 3089525"/>
              <a:gd name="connsiteX144" fmla="*/ 5025030 w 5851096"/>
              <a:gd name="connsiteY144" fmla="*/ 510833 h 3089525"/>
              <a:gd name="connsiteX145" fmla="*/ 5042905 w 5851096"/>
              <a:gd name="connsiteY145" fmla="*/ 509151 h 3089525"/>
              <a:gd name="connsiteX146" fmla="*/ 5042932 w 5851096"/>
              <a:gd name="connsiteY146" fmla="*/ 509663 h 3089525"/>
              <a:gd name="connsiteX147" fmla="*/ 5043453 w 5851096"/>
              <a:gd name="connsiteY147" fmla="*/ 509629 h 3089525"/>
              <a:gd name="connsiteX148" fmla="*/ 5044074 w 5851096"/>
              <a:gd name="connsiteY148" fmla="*/ 521483 h 3089525"/>
              <a:gd name="connsiteX149" fmla="*/ 5042640 w 5851096"/>
              <a:gd name="connsiteY149" fmla="*/ 539073 h 3089525"/>
              <a:gd name="connsiteX150" fmla="*/ 5034829 w 5851096"/>
              <a:gd name="connsiteY150" fmla="*/ 634895 h 3089525"/>
              <a:gd name="connsiteX151" fmla="*/ 5034266 w 5851096"/>
              <a:gd name="connsiteY151" fmla="*/ 641812 h 3089525"/>
              <a:gd name="connsiteX152" fmla="*/ 5033737 w 5851096"/>
              <a:gd name="connsiteY152" fmla="*/ 641878 h 3089525"/>
              <a:gd name="connsiteX153" fmla="*/ 4311744 w 5851096"/>
              <a:gd name="connsiteY153" fmla="*/ 1359994 h 3089525"/>
              <a:gd name="connsiteX154" fmla="*/ 4311623 w 5851096"/>
              <a:gd name="connsiteY154" fmla="*/ 1361184 h 3089525"/>
              <a:gd name="connsiteX155" fmla="*/ 4294658 w 5851096"/>
              <a:gd name="connsiteY155" fmla="*/ 1362780 h 3089525"/>
              <a:gd name="connsiteX156" fmla="*/ 4194831 w 5851096"/>
              <a:gd name="connsiteY156" fmla="*/ 1372169 h 3089525"/>
              <a:gd name="connsiteX157" fmla="*/ 4176923 w 5851096"/>
              <a:gd name="connsiteY157" fmla="*/ 1373854 h 3089525"/>
              <a:gd name="connsiteX158" fmla="*/ 4176896 w 5851096"/>
              <a:gd name="connsiteY158" fmla="*/ 1373341 h 3089525"/>
              <a:gd name="connsiteX159" fmla="*/ 4176374 w 5851096"/>
              <a:gd name="connsiteY159" fmla="*/ 1373376 h 3089525"/>
              <a:gd name="connsiteX160" fmla="*/ 4175753 w 5851096"/>
              <a:gd name="connsiteY160" fmla="*/ 1361522 h 3089525"/>
              <a:gd name="connsiteX161" fmla="*/ 4175753 w 5851096"/>
              <a:gd name="connsiteY161" fmla="*/ 1411078 h 3089525"/>
              <a:gd name="connsiteX162" fmla="*/ 4176375 w 5851096"/>
              <a:gd name="connsiteY162" fmla="*/ 1399317 h 3089525"/>
              <a:gd name="connsiteX163" fmla="*/ 4176896 w 5851096"/>
              <a:gd name="connsiteY163" fmla="*/ 1399351 h 3089525"/>
              <a:gd name="connsiteX164" fmla="*/ 4176923 w 5851096"/>
              <a:gd name="connsiteY164" fmla="*/ 1398843 h 3089525"/>
              <a:gd name="connsiteX165" fmla="*/ 4194799 w 5851096"/>
              <a:gd name="connsiteY165" fmla="*/ 1400511 h 3089525"/>
              <a:gd name="connsiteX166" fmla="*/ 4294662 w 5851096"/>
              <a:gd name="connsiteY166" fmla="*/ 1409831 h 3089525"/>
              <a:gd name="connsiteX167" fmla="*/ 4311623 w 5851096"/>
              <a:gd name="connsiteY167" fmla="*/ 1411413 h 3089525"/>
              <a:gd name="connsiteX168" fmla="*/ 4311745 w 5851096"/>
              <a:gd name="connsiteY168" fmla="*/ 1412593 h 3089525"/>
              <a:gd name="connsiteX169" fmla="*/ 5033738 w 5851096"/>
              <a:gd name="connsiteY169" fmla="*/ 2125070 h 3089525"/>
              <a:gd name="connsiteX170" fmla="*/ 5034267 w 5851096"/>
              <a:gd name="connsiteY170" fmla="*/ 2125135 h 3089525"/>
              <a:gd name="connsiteX171" fmla="*/ 5034832 w 5851096"/>
              <a:gd name="connsiteY171" fmla="*/ 2132012 h 3089525"/>
              <a:gd name="connsiteX172" fmla="*/ 5042640 w 5851096"/>
              <a:gd name="connsiteY172" fmla="*/ 2227062 h 3089525"/>
              <a:gd name="connsiteX173" fmla="*/ 5044074 w 5851096"/>
              <a:gd name="connsiteY173" fmla="*/ 2244520 h 3089525"/>
              <a:gd name="connsiteX174" fmla="*/ 5043454 w 5851096"/>
              <a:gd name="connsiteY174" fmla="*/ 2256280 h 3089525"/>
              <a:gd name="connsiteX175" fmla="*/ 5042932 w 5851096"/>
              <a:gd name="connsiteY175" fmla="*/ 2256246 h 3089525"/>
              <a:gd name="connsiteX176" fmla="*/ 5042905 w 5851096"/>
              <a:gd name="connsiteY176" fmla="*/ 2256755 h 3089525"/>
              <a:gd name="connsiteX177" fmla="*/ 5024997 w 5851096"/>
              <a:gd name="connsiteY177" fmla="*/ 2255084 h 3089525"/>
              <a:gd name="connsiteX178" fmla="*/ 4925170 w 5851096"/>
              <a:gd name="connsiteY178" fmla="*/ 2245767 h 3089525"/>
              <a:gd name="connsiteX179" fmla="*/ 4908205 w 5851096"/>
              <a:gd name="connsiteY179" fmla="*/ 2244184 h 3089525"/>
              <a:gd name="connsiteX180" fmla="*/ 4908084 w 5851096"/>
              <a:gd name="connsiteY180" fmla="*/ 2243004 h 3089525"/>
              <a:gd name="connsiteX181" fmla="*/ 4186091 w 5851096"/>
              <a:gd name="connsiteY181" fmla="*/ 1530527 h 3089525"/>
              <a:gd name="connsiteX182" fmla="*/ 4185562 w 5851096"/>
              <a:gd name="connsiteY182" fmla="*/ 1530463 h 3089525"/>
              <a:gd name="connsiteX183" fmla="*/ 4184999 w 5851096"/>
              <a:gd name="connsiteY183" fmla="*/ 1523599 h 3089525"/>
              <a:gd name="connsiteX184" fmla="*/ 4177187 w 5851096"/>
              <a:gd name="connsiteY184" fmla="*/ 1428529 h 3089525"/>
              <a:gd name="connsiteX185" fmla="*/ 4175753 w 5851096"/>
              <a:gd name="connsiteY185" fmla="*/ 1411078 h 3089525"/>
              <a:gd name="connsiteX186" fmla="*/ 3445328 w 5851096"/>
              <a:gd name="connsiteY186" fmla="*/ 659222 h 3089525"/>
              <a:gd name="connsiteX187" fmla="*/ 4013692 w 5851096"/>
              <a:gd name="connsiteY187" fmla="*/ 1223782 h 3089525"/>
              <a:gd name="connsiteX188" fmla="*/ 3445328 w 5851096"/>
              <a:gd name="connsiteY188" fmla="*/ 659222 h 3089525"/>
              <a:gd name="connsiteX189" fmla="*/ 3445328 w 5851096"/>
              <a:gd name="connsiteY189" fmla="*/ 2417442 h 3089525"/>
              <a:gd name="connsiteX190" fmla="*/ 4013692 w 5851096"/>
              <a:gd name="connsiteY190" fmla="*/ 2982001 h 3089525"/>
              <a:gd name="connsiteX191" fmla="*/ 3445328 w 5851096"/>
              <a:gd name="connsiteY191" fmla="*/ 2417442 h 3089525"/>
              <a:gd name="connsiteX192" fmla="*/ 3445326 w 5851096"/>
              <a:gd name="connsiteY192" fmla="*/ 2107862 h 3089525"/>
              <a:gd name="connsiteX193" fmla="*/ 4013690 w 5851096"/>
              <a:gd name="connsiteY193" fmla="*/ 1547735 h 3089525"/>
              <a:gd name="connsiteX194" fmla="*/ 3445326 w 5851096"/>
              <a:gd name="connsiteY194" fmla="*/ 2107862 h 3089525"/>
              <a:gd name="connsiteX195" fmla="*/ 3295350 w 5851096"/>
              <a:gd name="connsiteY195" fmla="*/ 521483 h 3089525"/>
              <a:gd name="connsiteX196" fmla="*/ 3295971 w 5851096"/>
              <a:gd name="connsiteY196" fmla="*/ 509629 h 3089525"/>
              <a:gd name="connsiteX197" fmla="*/ 3296492 w 5851096"/>
              <a:gd name="connsiteY197" fmla="*/ 509663 h 3089525"/>
              <a:gd name="connsiteX198" fmla="*/ 3296519 w 5851096"/>
              <a:gd name="connsiteY198" fmla="*/ 509151 h 3089525"/>
              <a:gd name="connsiteX199" fmla="*/ 3314395 w 5851096"/>
              <a:gd name="connsiteY199" fmla="*/ 510833 h 3089525"/>
              <a:gd name="connsiteX200" fmla="*/ 3414258 w 5851096"/>
              <a:gd name="connsiteY200" fmla="*/ 520226 h 3089525"/>
              <a:gd name="connsiteX201" fmla="*/ 3431219 w 5851096"/>
              <a:gd name="connsiteY201" fmla="*/ 521820 h 3089525"/>
              <a:gd name="connsiteX202" fmla="*/ 3431341 w 5851096"/>
              <a:gd name="connsiteY202" fmla="*/ 523010 h 3089525"/>
              <a:gd name="connsiteX203" fmla="*/ 4153335 w 5851096"/>
              <a:gd name="connsiteY203" fmla="*/ 1241127 h 3089525"/>
              <a:gd name="connsiteX204" fmla="*/ 4153863 w 5851096"/>
              <a:gd name="connsiteY204" fmla="*/ 1241192 h 3089525"/>
              <a:gd name="connsiteX205" fmla="*/ 4154429 w 5851096"/>
              <a:gd name="connsiteY205" fmla="*/ 1248124 h 3089525"/>
              <a:gd name="connsiteX206" fmla="*/ 4162237 w 5851096"/>
              <a:gd name="connsiteY206" fmla="*/ 1343926 h 3089525"/>
              <a:gd name="connsiteX207" fmla="*/ 4163671 w 5851096"/>
              <a:gd name="connsiteY207" fmla="*/ 1361522 h 3089525"/>
              <a:gd name="connsiteX208" fmla="*/ 4163050 w 5851096"/>
              <a:gd name="connsiteY208" fmla="*/ 1373376 h 3089525"/>
              <a:gd name="connsiteX209" fmla="*/ 4162528 w 5851096"/>
              <a:gd name="connsiteY209" fmla="*/ 1373341 h 3089525"/>
              <a:gd name="connsiteX210" fmla="*/ 4162501 w 5851096"/>
              <a:gd name="connsiteY210" fmla="*/ 1373854 h 3089525"/>
              <a:gd name="connsiteX211" fmla="*/ 4144594 w 5851096"/>
              <a:gd name="connsiteY211" fmla="*/ 1372169 h 3089525"/>
              <a:gd name="connsiteX212" fmla="*/ 4044766 w 5851096"/>
              <a:gd name="connsiteY212" fmla="*/ 1362780 h 3089525"/>
              <a:gd name="connsiteX213" fmla="*/ 4027802 w 5851096"/>
              <a:gd name="connsiteY213" fmla="*/ 1361184 h 3089525"/>
              <a:gd name="connsiteX214" fmla="*/ 4027681 w 5851096"/>
              <a:gd name="connsiteY214" fmla="*/ 1359994 h 3089525"/>
              <a:gd name="connsiteX215" fmla="*/ 3305687 w 5851096"/>
              <a:gd name="connsiteY215" fmla="*/ 641878 h 3089525"/>
              <a:gd name="connsiteX216" fmla="*/ 3305158 w 5851096"/>
              <a:gd name="connsiteY216" fmla="*/ 641812 h 3089525"/>
              <a:gd name="connsiteX217" fmla="*/ 3304595 w 5851096"/>
              <a:gd name="connsiteY217" fmla="*/ 634895 h 3089525"/>
              <a:gd name="connsiteX218" fmla="*/ 3296784 w 5851096"/>
              <a:gd name="connsiteY218" fmla="*/ 539073 h 3089525"/>
              <a:gd name="connsiteX219" fmla="*/ 3295350 w 5851096"/>
              <a:gd name="connsiteY219" fmla="*/ 521483 h 3089525"/>
              <a:gd name="connsiteX220" fmla="*/ 3295350 w 5851096"/>
              <a:gd name="connsiteY220" fmla="*/ 2279702 h 3089525"/>
              <a:gd name="connsiteX221" fmla="*/ 3295971 w 5851096"/>
              <a:gd name="connsiteY221" fmla="*/ 2267848 h 3089525"/>
              <a:gd name="connsiteX222" fmla="*/ 3296492 w 5851096"/>
              <a:gd name="connsiteY222" fmla="*/ 2267882 h 3089525"/>
              <a:gd name="connsiteX223" fmla="*/ 3296519 w 5851096"/>
              <a:gd name="connsiteY223" fmla="*/ 2267371 h 3089525"/>
              <a:gd name="connsiteX224" fmla="*/ 3314395 w 5851096"/>
              <a:gd name="connsiteY224" fmla="*/ 2269052 h 3089525"/>
              <a:gd name="connsiteX225" fmla="*/ 3414258 w 5851096"/>
              <a:gd name="connsiteY225" fmla="*/ 2278445 h 3089525"/>
              <a:gd name="connsiteX226" fmla="*/ 3431219 w 5851096"/>
              <a:gd name="connsiteY226" fmla="*/ 2280040 h 3089525"/>
              <a:gd name="connsiteX227" fmla="*/ 3431341 w 5851096"/>
              <a:gd name="connsiteY227" fmla="*/ 2281230 h 3089525"/>
              <a:gd name="connsiteX228" fmla="*/ 4153335 w 5851096"/>
              <a:gd name="connsiteY228" fmla="*/ 2999346 h 3089525"/>
              <a:gd name="connsiteX229" fmla="*/ 4153863 w 5851096"/>
              <a:gd name="connsiteY229" fmla="*/ 2999411 h 3089525"/>
              <a:gd name="connsiteX230" fmla="*/ 4154429 w 5851096"/>
              <a:gd name="connsiteY230" fmla="*/ 3006343 h 3089525"/>
              <a:gd name="connsiteX231" fmla="*/ 4161209 w 5851096"/>
              <a:gd name="connsiteY231" fmla="*/ 3089525 h 3089525"/>
              <a:gd name="connsiteX232" fmla="*/ 3910768 w 5851096"/>
              <a:gd name="connsiteY232" fmla="*/ 3089525 h 3089525"/>
              <a:gd name="connsiteX233" fmla="*/ 3891034 w 5851096"/>
              <a:gd name="connsiteY233" fmla="*/ 3084683 h 3089525"/>
              <a:gd name="connsiteX234" fmla="*/ 3305687 w 5851096"/>
              <a:gd name="connsiteY234" fmla="*/ 2400097 h 3089525"/>
              <a:gd name="connsiteX235" fmla="*/ 3305158 w 5851096"/>
              <a:gd name="connsiteY235" fmla="*/ 2400032 h 3089525"/>
              <a:gd name="connsiteX236" fmla="*/ 3304595 w 5851096"/>
              <a:gd name="connsiteY236" fmla="*/ 2393114 h 3089525"/>
              <a:gd name="connsiteX237" fmla="*/ 3296784 w 5851096"/>
              <a:gd name="connsiteY237" fmla="*/ 2297292 h 3089525"/>
              <a:gd name="connsiteX238" fmla="*/ 3295350 w 5851096"/>
              <a:gd name="connsiteY238" fmla="*/ 2279702 h 3089525"/>
              <a:gd name="connsiteX239" fmla="*/ 3295347 w 5851096"/>
              <a:gd name="connsiteY239" fmla="*/ 486299 h 3089525"/>
              <a:gd name="connsiteX240" fmla="*/ 3296782 w 5851096"/>
              <a:gd name="connsiteY240" fmla="*/ 468842 h 3089525"/>
              <a:gd name="connsiteX241" fmla="*/ 3304590 w 5851096"/>
              <a:gd name="connsiteY241" fmla="*/ 373792 h 3089525"/>
              <a:gd name="connsiteX242" fmla="*/ 3305155 w 5851096"/>
              <a:gd name="connsiteY242" fmla="*/ 366915 h 3089525"/>
              <a:gd name="connsiteX243" fmla="*/ 3305684 w 5851096"/>
              <a:gd name="connsiteY243" fmla="*/ 366850 h 3089525"/>
              <a:gd name="connsiteX244" fmla="*/ 3393781 w 5851096"/>
              <a:gd name="connsiteY244" fmla="*/ 100280 h 3089525"/>
              <a:gd name="connsiteX245" fmla="*/ 3459303 w 5851096"/>
              <a:gd name="connsiteY245" fmla="*/ 0 h 3089525"/>
              <a:gd name="connsiteX246" fmla="*/ 3635443 w 5851096"/>
              <a:gd name="connsiteY246" fmla="*/ 0 h 3089525"/>
              <a:gd name="connsiteX247" fmla="*/ 3564068 w 5851096"/>
              <a:gd name="connsiteY247" fmla="*/ 79433 h 3089525"/>
              <a:gd name="connsiteX248" fmla="*/ 3445326 w 5851096"/>
              <a:gd name="connsiteY248" fmla="*/ 349642 h 3089525"/>
              <a:gd name="connsiteX249" fmla="*/ 3904544 w 5851096"/>
              <a:gd name="connsiteY249" fmla="*/ 45955 h 3089525"/>
              <a:gd name="connsiteX250" fmla="*/ 3927798 w 5851096"/>
              <a:gd name="connsiteY250" fmla="*/ 0 h 3089525"/>
              <a:gd name="connsiteX251" fmla="*/ 4083290 w 5851096"/>
              <a:gd name="connsiteY251" fmla="*/ 0 h 3089525"/>
              <a:gd name="connsiteX252" fmla="*/ 4029061 w 5851096"/>
              <a:gd name="connsiteY252" fmla="*/ 99096 h 3089525"/>
              <a:gd name="connsiteX253" fmla="*/ 3431338 w 5851096"/>
              <a:gd name="connsiteY253" fmla="*/ 484784 h 3089525"/>
              <a:gd name="connsiteX254" fmla="*/ 3431217 w 5851096"/>
              <a:gd name="connsiteY254" fmla="*/ 485964 h 3089525"/>
              <a:gd name="connsiteX255" fmla="*/ 3414252 w 5851096"/>
              <a:gd name="connsiteY255" fmla="*/ 487548 h 3089525"/>
              <a:gd name="connsiteX256" fmla="*/ 3314425 w 5851096"/>
              <a:gd name="connsiteY256" fmla="*/ 496864 h 3089525"/>
              <a:gd name="connsiteX257" fmla="*/ 3296517 w 5851096"/>
              <a:gd name="connsiteY257" fmla="*/ 498535 h 3089525"/>
              <a:gd name="connsiteX258" fmla="*/ 3296490 w 5851096"/>
              <a:gd name="connsiteY258" fmla="*/ 498027 h 3089525"/>
              <a:gd name="connsiteX259" fmla="*/ 3295968 w 5851096"/>
              <a:gd name="connsiteY259" fmla="*/ 498061 h 3089525"/>
              <a:gd name="connsiteX260" fmla="*/ 3295347 w 5851096"/>
              <a:gd name="connsiteY260" fmla="*/ 486299 h 3089525"/>
              <a:gd name="connsiteX261" fmla="*/ 3295347 w 5851096"/>
              <a:gd name="connsiteY261" fmla="*/ 2244520 h 3089525"/>
              <a:gd name="connsiteX262" fmla="*/ 3296782 w 5851096"/>
              <a:gd name="connsiteY262" fmla="*/ 2227062 h 3089525"/>
              <a:gd name="connsiteX263" fmla="*/ 3304590 w 5851096"/>
              <a:gd name="connsiteY263" fmla="*/ 2132012 h 3089525"/>
              <a:gd name="connsiteX264" fmla="*/ 3305155 w 5851096"/>
              <a:gd name="connsiteY264" fmla="*/ 2125135 h 3089525"/>
              <a:gd name="connsiteX265" fmla="*/ 3305684 w 5851096"/>
              <a:gd name="connsiteY265" fmla="*/ 2125070 h 3089525"/>
              <a:gd name="connsiteX266" fmla="*/ 4027678 w 5851096"/>
              <a:gd name="connsiteY266" fmla="*/ 1412593 h 3089525"/>
              <a:gd name="connsiteX267" fmla="*/ 4027800 w 5851096"/>
              <a:gd name="connsiteY267" fmla="*/ 1411413 h 3089525"/>
              <a:gd name="connsiteX268" fmla="*/ 4044760 w 5851096"/>
              <a:gd name="connsiteY268" fmla="*/ 1409831 h 3089525"/>
              <a:gd name="connsiteX269" fmla="*/ 4144624 w 5851096"/>
              <a:gd name="connsiteY269" fmla="*/ 1400511 h 3089525"/>
              <a:gd name="connsiteX270" fmla="*/ 4162499 w 5851096"/>
              <a:gd name="connsiteY270" fmla="*/ 1398843 h 3089525"/>
              <a:gd name="connsiteX271" fmla="*/ 4162526 w 5851096"/>
              <a:gd name="connsiteY271" fmla="*/ 1399351 h 3089525"/>
              <a:gd name="connsiteX272" fmla="*/ 4163047 w 5851096"/>
              <a:gd name="connsiteY272" fmla="*/ 1399317 h 3089525"/>
              <a:gd name="connsiteX273" fmla="*/ 4163669 w 5851096"/>
              <a:gd name="connsiteY273" fmla="*/ 1411078 h 3089525"/>
              <a:gd name="connsiteX274" fmla="*/ 4162235 w 5851096"/>
              <a:gd name="connsiteY274" fmla="*/ 1428529 h 3089525"/>
              <a:gd name="connsiteX275" fmla="*/ 4154424 w 5851096"/>
              <a:gd name="connsiteY275" fmla="*/ 1523599 h 3089525"/>
              <a:gd name="connsiteX276" fmla="*/ 4153860 w 5851096"/>
              <a:gd name="connsiteY276" fmla="*/ 1530463 h 3089525"/>
              <a:gd name="connsiteX277" fmla="*/ 4153332 w 5851096"/>
              <a:gd name="connsiteY277" fmla="*/ 1530527 h 3089525"/>
              <a:gd name="connsiteX278" fmla="*/ 3431338 w 5851096"/>
              <a:gd name="connsiteY278" fmla="*/ 2243004 h 3089525"/>
              <a:gd name="connsiteX279" fmla="*/ 3431217 w 5851096"/>
              <a:gd name="connsiteY279" fmla="*/ 2244184 h 3089525"/>
              <a:gd name="connsiteX280" fmla="*/ 3414252 w 5851096"/>
              <a:gd name="connsiteY280" fmla="*/ 2245767 h 3089525"/>
              <a:gd name="connsiteX281" fmla="*/ 3314425 w 5851096"/>
              <a:gd name="connsiteY281" fmla="*/ 2255084 h 3089525"/>
              <a:gd name="connsiteX282" fmla="*/ 3296517 w 5851096"/>
              <a:gd name="connsiteY282" fmla="*/ 2256755 h 3089525"/>
              <a:gd name="connsiteX283" fmla="*/ 3296490 w 5851096"/>
              <a:gd name="connsiteY283" fmla="*/ 2256246 h 3089525"/>
              <a:gd name="connsiteX284" fmla="*/ 3295968 w 5851096"/>
              <a:gd name="connsiteY284" fmla="*/ 2256280 h 3089525"/>
              <a:gd name="connsiteX285" fmla="*/ 3295347 w 5851096"/>
              <a:gd name="connsiteY285" fmla="*/ 2244520 h 3089525"/>
              <a:gd name="connsiteX286" fmla="*/ 2555546 w 5851096"/>
              <a:gd name="connsiteY286" fmla="*/ 1223782 h 3089525"/>
              <a:gd name="connsiteX287" fmla="*/ 3123910 w 5851096"/>
              <a:gd name="connsiteY287" fmla="*/ 659222 h 3089525"/>
              <a:gd name="connsiteX288" fmla="*/ 2555546 w 5851096"/>
              <a:gd name="connsiteY288" fmla="*/ 1223782 h 3089525"/>
              <a:gd name="connsiteX289" fmla="*/ 2555546 w 5851096"/>
              <a:gd name="connsiteY289" fmla="*/ 1547735 h 3089525"/>
              <a:gd name="connsiteX290" fmla="*/ 3123910 w 5851096"/>
              <a:gd name="connsiteY290" fmla="*/ 2107862 h 3089525"/>
              <a:gd name="connsiteX291" fmla="*/ 2555546 w 5851096"/>
              <a:gd name="connsiteY291" fmla="*/ 1547735 h 3089525"/>
              <a:gd name="connsiteX292" fmla="*/ 2555546 w 5851096"/>
              <a:gd name="connsiteY292" fmla="*/ 2982001 h 3089525"/>
              <a:gd name="connsiteX293" fmla="*/ 3123910 w 5851096"/>
              <a:gd name="connsiteY293" fmla="*/ 2417442 h 3089525"/>
              <a:gd name="connsiteX294" fmla="*/ 2555546 w 5851096"/>
              <a:gd name="connsiteY294" fmla="*/ 2982001 h 3089525"/>
              <a:gd name="connsiteX295" fmla="*/ 2485948 w 5851096"/>
              <a:gd name="connsiteY295" fmla="*/ 0 h 3089525"/>
              <a:gd name="connsiteX296" fmla="*/ 2641440 w 5851096"/>
              <a:gd name="connsiteY296" fmla="*/ 0 h 3089525"/>
              <a:gd name="connsiteX297" fmla="*/ 2664693 w 5851096"/>
              <a:gd name="connsiteY297" fmla="*/ 45955 h 3089525"/>
              <a:gd name="connsiteX298" fmla="*/ 3123910 w 5851096"/>
              <a:gd name="connsiteY298" fmla="*/ 349642 h 3089525"/>
              <a:gd name="connsiteX299" fmla="*/ 3005167 w 5851096"/>
              <a:gd name="connsiteY299" fmla="*/ 79433 h 3089525"/>
              <a:gd name="connsiteX300" fmla="*/ 2933794 w 5851096"/>
              <a:gd name="connsiteY300" fmla="*/ 0 h 3089525"/>
              <a:gd name="connsiteX301" fmla="*/ 3109934 w 5851096"/>
              <a:gd name="connsiteY301" fmla="*/ 0 h 3089525"/>
              <a:gd name="connsiteX302" fmla="*/ 3175456 w 5851096"/>
              <a:gd name="connsiteY302" fmla="*/ 100280 h 3089525"/>
              <a:gd name="connsiteX303" fmla="*/ 3263553 w 5851096"/>
              <a:gd name="connsiteY303" fmla="*/ 366850 h 3089525"/>
              <a:gd name="connsiteX304" fmla="*/ 3264081 w 5851096"/>
              <a:gd name="connsiteY304" fmla="*/ 366915 h 3089525"/>
              <a:gd name="connsiteX305" fmla="*/ 3264647 w 5851096"/>
              <a:gd name="connsiteY305" fmla="*/ 373792 h 3089525"/>
              <a:gd name="connsiteX306" fmla="*/ 3272455 w 5851096"/>
              <a:gd name="connsiteY306" fmla="*/ 468842 h 3089525"/>
              <a:gd name="connsiteX307" fmla="*/ 3273888 w 5851096"/>
              <a:gd name="connsiteY307" fmla="*/ 486299 h 3089525"/>
              <a:gd name="connsiteX308" fmla="*/ 3273268 w 5851096"/>
              <a:gd name="connsiteY308" fmla="*/ 498061 h 3089525"/>
              <a:gd name="connsiteX309" fmla="*/ 3272746 w 5851096"/>
              <a:gd name="connsiteY309" fmla="*/ 498027 h 3089525"/>
              <a:gd name="connsiteX310" fmla="*/ 3272719 w 5851096"/>
              <a:gd name="connsiteY310" fmla="*/ 498535 h 3089525"/>
              <a:gd name="connsiteX311" fmla="*/ 3254811 w 5851096"/>
              <a:gd name="connsiteY311" fmla="*/ 496864 h 3089525"/>
              <a:gd name="connsiteX312" fmla="*/ 3154984 w 5851096"/>
              <a:gd name="connsiteY312" fmla="*/ 487548 h 3089525"/>
              <a:gd name="connsiteX313" fmla="*/ 3138020 w 5851096"/>
              <a:gd name="connsiteY313" fmla="*/ 485964 h 3089525"/>
              <a:gd name="connsiteX314" fmla="*/ 3137899 w 5851096"/>
              <a:gd name="connsiteY314" fmla="*/ 484784 h 3089525"/>
              <a:gd name="connsiteX315" fmla="*/ 2540177 w 5851096"/>
              <a:gd name="connsiteY315" fmla="*/ 99096 h 3089525"/>
              <a:gd name="connsiteX316" fmla="*/ 2408030 w 5851096"/>
              <a:gd name="connsiteY316" fmla="*/ 3089525 h 3089525"/>
              <a:gd name="connsiteX317" fmla="*/ 2414810 w 5851096"/>
              <a:gd name="connsiteY317" fmla="*/ 3006343 h 3089525"/>
              <a:gd name="connsiteX318" fmla="*/ 2415375 w 5851096"/>
              <a:gd name="connsiteY318" fmla="*/ 2999411 h 3089525"/>
              <a:gd name="connsiteX319" fmla="*/ 2415904 w 5851096"/>
              <a:gd name="connsiteY319" fmla="*/ 2999346 h 3089525"/>
              <a:gd name="connsiteX320" fmla="*/ 3137898 w 5851096"/>
              <a:gd name="connsiteY320" fmla="*/ 2281230 h 3089525"/>
              <a:gd name="connsiteX321" fmla="*/ 3138020 w 5851096"/>
              <a:gd name="connsiteY321" fmla="*/ 2280040 h 3089525"/>
              <a:gd name="connsiteX322" fmla="*/ 3154980 w 5851096"/>
              <a:gd name="connsiteY322" fmla="*/ 2278445 h 3089525"/>
              <a:gd name="connsiteX323" fmla="*/ 3254844 w 5851096"/>
              <a:gd name="connsiteY323" fmla="*/ 2269052 h 3089525"/>
              <a:gd name="connsiteX324" fmla="*/ 3272719 w 5851096"/>
              <a:gd name="connsiteY324" fmla="*/ 2267371 h 3089525"/>
              <a:gd name="connsiteX325" fmla="*/ 3272746 w 5851096"/>
              <a:gd name="connsiteY325" fmla="*/ 2267882 h 3089525"/>
              <a:gd name="connsiteX326" fmla="*/ 3273267 w 5851096"/>
              <a:gd name="connsiteY326" fmla="*/ 2267848 h 3089525"/>
              <a:gd name="connsiteX327" fmla="*/ 3273888 w 5851096"/>
              <a:gd name="connsiteY327" fmla="*/ 2279702 h 3089525"/>
              <a:gd name="connsiteX328" fmla="*/ 3272455 w 5851096"/>
              <a:gd name="connsiteY328" fmla="*/ 2297292 h 3089525"/>
              <a:gd name="connsiteX329" fmla="*/ 3264644 w 5851096"/>
              <a:gd name="connsiteY329" fmla="*/ 2393114 h 3089525"/>
              <a:gd name="connsiteX330" fmla="*/ 3264080 w 5851096"/>
              <a:gd name="connsiteY330" fmla="*/ 2400032 h 3089525"/>
              <a:gd name="connsiteX331" fmla="*/ 3263552 w 5851096"/>
              <a:gd name="connsiteY331" fmla="*/ 2400097 h 3089525"/>
              <a:gd name="connsiteX332" fmla="*/ 2678205 w 5851096"/>
              <a:gd name="connsiteY332" fmla="*/ 3084683 h 3089525"/>
              <a:gd name="connsiteX333" fmla="*/ 2658472 w 5851096"/>
              <a:gd name="connsiteY333" fmla="*/ 3089525 h 3089525"/>
              <a:gd name="connsiteX334" fmla="*/ 2405567 w 5851096"/>
              <a:gd name="connsiteY334" fmla="*/ 1361522 h 3089525"/>
              <a:gd name="connsiteX335" fmla="*/ 2407002 w 5851096"/>
              <a:gd name="connsiteY335" fmla="*/ 1343926 h 3089525"/>
              <a:gd name="connsiteX336" fmla="*/ 2414810 w 5851096"/>
              <a:gd name="connsiteY336" fmla="*/ 1248124 h 3089525"/>
              <a:gd name="connsiteX337" fmla="*/ 2415375 w 5851096"/>
              <a:gd name="connsiteY337" fmla="*/ 1241192 h 3089525"/>
              <a:gd name="connsiteX338" fmla="*/ 2415904 w 5851096"/>
              <a:gd name="connsiteY338" fmla="*/ 1241127 h 3089525"/>
              <a:gd name="connsiteX339" fmla="*/ 3137898 w 5851096"/>
              <a:gd name="connsiteY339" fmla="*/ 523010 h 3089525"/>
              <a:gd name="connsiteX340" fmla="*/ 3138020 w 5851096"/>
              <a:gd name="connsiteY340" fmla="*/ 521820 h 3089525"/>
              <a:gd name="connsiteX341" fmla="*/ 3154980 w 5851096"/>
              <a:gd name="connsiteY341" fmla="*/ 520226 h 3089525"/>
              <a:gd name="connsiteX342" fmla="*/ 3254844 w 5851096"/>
              <a:gd name="connsiteY342" fmla="*/ 510833 h 3089525"/>
              <a:gd name="connsiteX343" fmla="*/ 3272719 w 5851096"/>
              <a:gd name="connsiteY343" fmla="*/ 509151 h 3089525"/>
              <a:gd name="connsiteX344" fmla="*/ 3272746 w 5851096"/>
              <a:gd name="connsiteY344" fmla="*/ 509663 h 3089525"/>
              <a:gd name="connsiteX345" fmla="*/ 3273267 w 5851096"/>
              <a:gd name="connsiteY345" fmla="*/ 509629 h 3089525"/>
              <a:gd name="connsiteX346" fmla="*/ 3273888 w 5851096"/>
              <a:gd name="connsiteY346" fmla="*/ 521483 h 3089525"/>
              <a:gd name="connsiteX347" fmla="*/ 3272455 w 5851096"/>
              <a:gd name="connsiteY347" fmla="*/ 539073 h 3089525"/>
              <a:gd name="connsiteX348" fmla="*/ 3264644 w 5851096"/>
              <a:gd name="connsiteY348" fmla="*/ 634895 h 3089525"/>
              <a:gd name="connsiteX349" fmla="*/ 3264080 w 5851096"/>
              <a:gd name="connsiteY349" fmla="*/ 641812 h 3089525"/>
              <a:gd name="connsiteX350" fmla="*/ 3263552 w 5851096"/>
              <a:gd name="connsiteY350" fmla="*/ 641878 h 3089525"/>
              <a:gd name="connsiteX351" fmla="*/ 2541558 w 5851096"/>
              <a:gd name="connsiteY351" fmla="*/ 1359994 h 3089525"/>
              <a:gd name="connsiteX352" fmla="*/ 2541437 w 5851096"/>
              <a:gd name="connsiteY352" fmla="*/ 1361184 h 3089525"/>
              <a:gd name="connsiteX353" fmla="*/ 2524472 w 5851096"/>
              <a:gd name="connsiteY353" fmla="*/ 1362780 h 3089525"/>
              <a:gd name="connsiteX354" fmla="*/ 2424645 w 5851096"/>
              <a:gd name="connsiteY354" fmla="*/ 1372169 h 3089525"/>
              <a:gd name="connsiteX355" fmla="*/ 2406737 w 5851096"/>
              <a:gd name="connsiteY355" fmla="*/ 1373854 h 3089525"/>
              <a:gd name="connsiteX356" fmla="*/ 2406710 w 5851096"/>
              <a:gd name="connsiteY356" fmla="*/ 1373341 h 3089525"/>
              <a:gd name="connsiteX357" fmla="*/ 2406188 w 5851096"/>
              <a:gd name="connsiteY357" fmla="*/ 1373376 h 3089525"/>
              <a:gd name="connsiteX358" fmla="*/ 2405567 w 5851096"/>
              <a:gd name="connsiteY358" fmla="*/ 1361522 h 3089525"/>
              <a:gd name="connsiteX359" fmla="*/ 2405567 w 5851096"/>
              <a:gd name="connsiteY359" fmla="*/ 1411078 h 3089525"/>
              <a:gd name="connsiteX360" fmla="*/ 2406189 w 5851096"/>
              <a:gd name="connsiteY360" fmla="*/ 1399317 h 3089525"/>
              <a:gd name="connsiteX361" fmla="*/ 2406710 w 5851096"/>
              <a:gd name="connsiteY361" fmla="*/ 1399351 h 3089525"/>
              <a:gd name="connsiteX362" fmla="*/ 2406737 w 5851096"/>
              <a:gd name="connsiteY362" fmla="*/ 1398843 h 3089525"/>
              <a:gd name="connsiteX363" fmla="*/ 2424613 w 5851096"/>
              <a:gd name="connsiteY363" fmla="*/ 1400511 h 3089525"/>
              <a:gd name="connsiteX364" fmla="*/ 2524476 w 5851096"/>
              <a:gd name="connsiteY364" fmla="*/ 1409831 h 3089525"/>
              <a:gd name="connsiteX365" fmla="*/ 2541437 w 5851096"/>
              <a:gd name="connsiteY365" fmla="*/ 1411413 h 3089525"/>
              <a:gd name="connsiteX366" fmla="*/ 2541559 w 5851096"/>
              <a:gd name="connsiteY366" fmla="*/ 1412593 h 3089525"/>
              <a:gd name="connsiteX367" fmla="*/ 3263553 w 5851096"/>
              <a:gd name="connsiteY367" fmla="*/ 2125070 h 3089525"/>
              <a:gd name="connsiteX368" fmla="*/ 3264081 w 5851096"/>
              <a:gd name="connsiteY368" fmla="*/ 2125135 h 3089525"/>
              <a:gd name="connsiteX369" fmla="*/ 3264647 w 5851096"/>
              <a:gd name="connsiteY369" fmla="*/ 2132012 h 3089525"/>
              <a:gd name="connsiteX370" fmla="*/ 3272455 w 5851096"/>
              <a:gd name="connsiteY370" fmla="*/ 2227062 h 3089525"/>
              <a:gd name="connsiteX371" fmla="*/ 3273888 w 5851096"/>
              <a:gd name="connsiteY371" fmla="*/ 2244520 h 3089525"/>
              <a:gd name="connsiteX372" fmla="*/ 3273268 w 5851096"/>
              <a:gd name="connsiteY372" fmla="*/ 2256280 h 3089525"/>
              <a:gd name="connsiteX373" fmla="*/ 3272746 w 5851096"/>
              <a:gd name="connsiteY373" fmla="*/ 2256246 h 3089525"/>
              <a:gd name="connsiteX374" fmla="*/ 3272719 w 5851096"/>
              <a:gd name="connsiteY374" fmla="*/ 2256755 h 3089525"/>
              <a:gd name="connsiteX375" fmla="*/ 3254811 w 5851096"/>
              <a:gd name="connsiteY375" fmla="*/ 2255084 h 3089525"/>
              <a:gd name="connsiteX376" fmla="*/ 3154984 w 5851096"/>
              <a:gd name="connsiteY376" fmla="*/ 2245767 h 3089525"/>
              <a:gd name="connsiteX377" fmla="*/ 3138020 w 5851096"/>
              <a:gd name="connsiteY377" fmla="*/ 2244184 h 3089525"/>
              <a:gd name="connsiteX378" fmla="*/ 3137899 w 5851096"/>
              <a:gd name="connsiteY378" fmla="*/ 2243004 h 3089525"/>
              <a:gd name="connsiteX379" fmla="*/ 2415905 w 5851096"/>
              <a:gd name="connsiteY379" fmla="*/ 1530527 h 3089525"/>
              <a:gd name="connsiteX380" fmla="*/ 2415376 w 5851096"/>
              <a:gd name="connsiteY380" fmla="*/ 1530463 h 3089525"/>
              <a:gd name="connsiteX381" fmla="*/ 2414813 w 5851096"/>
              <a:gd name="connsiteY381" fmla="*/ 1523599 h 3089525"/>
              <a:gd name="connsiteX382" fmla="*/ 2407002 w 5851096"/>
              <a:gd name="connsiteY382" fmla="*/ 1428529 h 3089525"/>
              <a:gd name="connsiteX383" fmla="*/ 2405567 w 5851096"/>
              <a:gd name="connsiteY383" fmla="*/ 1411078 h 3089525"/>
              <a:gd name="connsiteX384" fmla="*/ 1675142 w 5851096"/>
              <a:gd name="connsiteY384" fmla="*/ 659222 h 3089525"/>
              <a:gd name="connsiteX385" fmla="*/ 2243506 w 5851096"/>
              <a:gd name="connsiteY385" fmla="*/ 1223782 h 3089525"/>
              <a:gd name="connsiteX386" fmla="*/ 1675142 w 5851096"/>
              <a:gd name="connsiteY386" fmla="*/ 659222 h 3089525"/>
              <a:gd name="connsiteX387" fmla="*/ 1675142 w 5851096"/>
              <a:gd name="connsiteY387" fmla="*/ 2417442 h 3089525"/>
              <a:gd name="connsiteX388" fmla="*/ 2243506 w 5851096"/>
              <a:gd name="connsiteY388" fmla="*/ 2982001 h 3089525"/>
              <a:gd name="connsiteX389" fmla="*/ 1675142 w 5851096"/>
              <a:gd name="connsiteY389" fmla="*/ 2417442 h 3089525"/>
              <a:gd name="connsiteX390" fmla="*/ 1675140 w 5851096"/>
              <a:gd name="connsiteY390" fmla="*/ 2107862 h 3089525"/>
              <a:gd name="connsiteX391" fmla="*/ 2243504 w 5851096"/>
              <a:gd name="connsiteY391" fmla="*/ 1547735 h 3089525"/>
              <a:gd name="connsiteX392" fmla="*/ 1675140 w 5851096"/>
              <a:gd name="connsiteY392" fmla="*/ 2107862 h 3089525"/>
              <a:gd name="connsiteX393" fmla="*/ 1525164 w 5851096"/>
              <a:gd name="connsiteY393" fmla="*/ 521483 h 3089525"/>
              <a:gd name="connsiteX394" fmla="*/ 1525785 w 5851096"/>
              <a:gd name="connsiteY394" fmla="*/ 509629 h 3089525"/>
              <a:gd name="connsiteX395" fmla="*/ 1526306 w 5851096"/>
              <a:gd name="connsiteY395" fmla="*/ 509663 h 3089525"/>
              <a:gd name="connsiteX396" fmla="*/ 1526333 w 5851096"/>
              <a:gd name="connsiteY396" fmla="*/ 509151 h 3089525"/>
              <a:gd name="connsiteX397" fmla="*/ 1544208 w 5851096"/>
              <a:gd name="connsiteY397" fmla="*/ 510833 h 3089525"/>
              <a:gd name="connsiteX398" fmla="*/ 1644072 w 5851096"/>
              <a:gd name="connsiteY398" fmla="*/ 520226 h 3089525"/>
              <a:gd name="connsiteX399" fmla="*/ 1661032 w 5851096"/>
              <a:gd name="connsiteY399" fmla="*/ 521820 h 3089525"/>
              <a:gd name="connsiteX400" fmla="*/ 1661154 w 5851096"/>
              <a:gd name="connsiteY400" fmla="*/ 523010 h 3089525"/>
              <a:gd name="connsiteX401" fmla="*/ 2383148 w 5851096"/>
              <a:gd name="connsiteY401" fmla="*/ 1241127 h 3089525"/>
              <a:gd name="connsiteX402" fmla="*/ 2383678 w 5851096"/>
              <a:gd name="connsiteY402" fmla="*/ 1241192 h 3089525"/>
              <a:gd name="connsiteX403" fmla="*/ 2384242 w 5851096"/>
              <a:gd name="connsiteY403" fmla="*/ 1248124 h 3089525"/>
              <a:gd name="connsiteX404" fmla="*/ 2392051 w 5851096"/>
              <a:gd name="connsiteY404" fmla="*/ 1343926 h 3089525"/>
              <a:gd name="connsiteX405" fmla="*/ 2393485 w 5851096"/>
              <a:gd name="connsiteY405" fmla="*/ 1361522 h 3089525"/>
              <a:gd name="connsiteX406" fmla="*/ 2392864 w 5851096"/>
              <a:gd name="connsiteY406" fmla="*/ 1373376 h 3089525"/>
              <a:gd name="connsiteX407" fmla="*/ 2392342 w 5851096"/>
              <a:gd name="connsiteY407" fmla="*/ 1373341 h 3089525"/>
              <a:gd name="connsiteX408" fmla="*/ 2392315 w 5851096"/>
              <a:gd name="connsiteY408" fmla="*/ 1373854 h 3089525"/>
              <a:gd name="connsiteX409" fmla="*/ 2374407 w 5851096"/>
              <a:gd name="connsiteY409" fmla="*/ 1372169 h 3089525"/>
              <a:gd name="connsiteX410" fmla="*/ 2274580 w 5851096"/>
              <a:gd name="connsiteY410" fmla="*/ 1362780 h 3089525"/>
              <a:gd name="connsiteX411" fmla="*/ 2257615 w 5851096"/>
              <a:gd name="connsiteY411" fmla="*/ 1361184 h 3089525"/>
              <a:gd name="connsiteX412" fmla="*/ 2257494 w 5851096"/>
              <a:gd name="connsiteY412" fmla="*/ 1359994 h 3089525"/>
              <a:gd name="connsiteX413" fmla="*/ 1535500 w 5851096"/>
              <a:gd name="connsiteY413" fmla="*/ 641878 h 3089525"/>
              <a:gd name="connsiteX414" fmla="*/ 1534972 w 5851096"/>
              <a:gd name="connsiteY414" fmla="*/ 641812 h 3089525"/>
              <a:gd name="connsiteX415" fmla="*/ 1534408 w 5851096"/>
              <a:gd name="connsiteY415" fmla="*/ 634895 h 3089525"/>
              <a:gd name="connsiteX416" fmla="*/ 1526597 w 5851096"/>
              <a:gd name="connsiteY416" fmla="*/ 539073 h 3089525"/>
              <a:gd name="connsiteX417" fmla="*/ 1525164 w 5851096"/>
              <a:gd name="connsiteY417" fmla="*/ 521483 h 3089525"/>
              <a:gd name="connsiteX418" fmla="*/ 1525164 w 5851096"/>
              <a:gd name="connsiteY418" fmla="*/ 2279702 h 3089525"/>
              <a:gd name="connsiteX419" fmla="*/ 1525785 w 5851096"/>
              <a:gd name="connsiteY419" fmla="*/ 2267848 h 3089525"/>
              <a:gd name="connsiteX420" fmla="*/ 1526306 w 5851096"/>
              <a:gd name="connsiteY420" fmla="*/ 2267882 h 3089525"/>
              <a:gd name="connsiteX421" fmla="*/ 1526333 w 5851096"/>
              <a:gd name="connsiteY421" fmla="*/ 2267371 h 3089525"/>
              <a:gd name="connsiteX422" fmla="*/ 1544208 w 5851096"/>
              <a:gd name="connsiteY422" fmla="*/ 2269052 h 3089525"/>
              <a:gd name="connsiteX423" fmla="*/ 1644072 w 5851096"/>
              <a:gd name="connsiteY423" fmla="*/ 2278445 h 3089525"/>
              <a:gd name="connsiteX424" fmla="*/ 1661032 w 5851096"/>
              <a:gd name="connsiteY424" fmla="*/ 2280040 h 3089525"/>
              <a:gd name="connsiteX425" fmla="*/ 1661154 w 5851096"/>
              <a:gd name="connsiteY425" fmla="*/ 2281230 h 3089525"/>
              <a:gd name="connsiteX426" fmla="*/ 2383148 w 5851096"/>
              <a:gd name="connsiteY426" fmla="*/ 2999346 h 3089525"/>
              <a:gd name="connsiteX427" fmla="*/ 2383678 w 5851096"/>
              <a:gd name="connsiteY427" fmla="*/ 2999411 h 3089525"/>
              <a:gd name="connsiteX428" fmla="*/ 2384242 w 5851096"/>
              <a:gd name="connsiteY428" fmla="*/ 3006343 h 3089525"/>
              <a:gd name="connsiteX429" fmla="*/ 2391022 w 5851096"/>
              <a:gd name="connsiteY429" fmla="*/ 3089525 h 3089525"/>
              <a:gd name="connsiteX430" fmla="*/ 2140581 w 5851096"/>
              <a:gd name="connsiteY430" fmla="*/ 3089525 h 3089525"/>
              <a:gd name="connsiteX431" fmla="*/ 2120847 w 5851096"/>
              <a:gd name="connsiteY431" fmla="*/ 3084683 h 3089525"/>
              <a:gd name="connsiteX432" fmla="*/ 1535500 w 5851096"/>
              <a:gd name="connsiteY432" fmla="*/ 2400097 h 3089525"/>
              <a:gd name="connsiteX433" fmla="*/ 1534972 w 5851096"/>
              <a:gd name="connsiteY433" fmla="*/ 2400032 h 3089525"/>
              <a:gd name="connsiteX434" fmla="*/ 1534408 w 5851096"/>
              <a:gd name="connsiteY434" fmla="*/ 2393114 h 3089525"/>
              <a:gd name="connsiteX435" fmla="*/ 1526597 w 5851096"/>
              <a:gd name="connsiteY435" fmla="*/ 2297292 h 3089525"/>
              <a:gd name="connsiteX436" fmla="*/ 1525164 w 5851096"/>
              <a:gd name="connsiteY436" fmla="*/ 2279702 h 3089525"/>
              <a:gd name="connsiteX437" fmla="*/ 1525162 w 5851096"/>
              <a:gd name="connsiteY437" fmla="*/ 486299 h 3089525"/>
              <a:gd name="connsiteX438" fmla="*/ 1526595 w 5851096"/>
              <a:gd name="connsiteY438" fmla="*/ 468842 h 3089525"/>
              <a:gd name="connsiteX439" fmla="*/ 1534403 w 5851096"/>
              <a:gd name="connsiteY439" fmla="*/ 373792 h 3089525"/>
              <a:gd name="connsiteX440" fmla="*/ 1534969 w 5851096"/>
              <a:gd name="connsiteY440" fmla="*/ 366915 h 3089525"/>
              <a:gd name="connsiteX441" fmla="*/ 1535497 w 5851096"/>
              <a:gd name="connsiteY441" fmla="*/ 366850 h 3089525"/>
              <a:gd name="connsiteX442" fmla="*/ 1623594 w 5851096"/>
              <a:gd name="connsiteY442" fmla="*/ 100280 h 3089525"/>
              <a:gd name="connsiteX443" fmla="*/ 1689117 w 5851096"/>
              <a:gd name="connsiteY443" fmla="*/ 0 h 3089525"/>
              <a:gd name="connsiteX444" fmla="*/ 1865257 w 5851096"/>
              <a:gd name="connsiteY444" fmla="*/ 0 h 3089525"/>
              <a:gd name="connsiteX445" fmla="*/ 1793882 w 5851096"/>
              <a:gd name="connsiteY445" fmla="*/ 79433 h 3089525"/>
              <a:gd name="connsiteX446" fmla="*/ 1675140 w 5851096"/>
              <a:gd name="connsiteY446" fmla="*/ 349642 h 3089525"/>
              <a:gd name="connsiteX447" fmla="*/ 2134358 w 5851096"/>
              <a:gd name="connsiteY447" fmla="*/ 45955 h 3089525"/>
              <a:gd name="connsiteX448" fmla="*/ 2157611 w 5851096"/>
              <a:gd name="connsiteY448" fmla="*/ 0 h 3089525"/>
              <a:gd name="connsiteX449" fmla="*/ 2313103 w 5851096"/>
              <a:gd name="connsiteY449" fmla="*/ 0 h 3089525"/>
              <a:gd name="connsiteX450" fmla="*/ 2258874 w 5851096"/>
              <a:gd name="connsiteY450" fmla="*/ 99096 h 3089525"/>
              <a:gd name="connsiteX451" fmla="*/ 1661151 w 5851096"/>
              <a:gd name="connsiteY451" fmla="*/ 484784 h 3089525"/>
              <a:gd name="connsiteX452" fmla="*/ 1661030 w 5851096"/>
              <a:gd name="connsiteY452" fmla="*/ 485964 h 3089525"/>
              <a:gd name="connsiteX453" fmla="*/ 1644066 w 5851096"/>
              <a:gd name="connsiteY453" fmla="*/ 487548 h 3089525"/>
              <a:gd name="connsiteX454" fmla="*/ 1544239 w 5851096"/>
              <a:gd name="connsiteY454" fmla="*/ 496864 h 3089525"/>
              <a:gd name="connsiteX455" fmla="*/ 1526331 w 5851096"/>
              <a:gd name="connsiteY455" fmla="*/ 498535 h 3089525"/>
              <a:gd name="connsiteX456" fmla="*/ 1526304 w 5851096"/>
              <a:gd name="connsiteY456" fmla="*/ 498027 h 3089525"/>
              <a:gd name="connsiteX457" fmla="*/ 1525782 w 5851096"/>
              <a:gd name="connsiteY457" fmla="*/ 498061 h 3089525"/>
              <a:gd name="connsiteX458" fmla="*/ 1525162 w 5851096"/>
              <a:gd name="connsiteY458" fmla="*/ 486299 h 3089525"/>
              <a:gd name="connsiteX459" fmla="*/ 1525161 w 5851096"/>
              <a:gd name="connsiteY459" fmla="*/ 2244520 h 3089525"/>
              <a:gd name="connsiteX460" fmla="*/ 1526595 w 5851096"/>
              <a:gd name="connsiteY460" fmla="*/ 2227062 h 3089525"/>
              <a:gd name="connsiteX461" fmla="*/ 1534403 w 5851096"/>
              <a:gd name="connsiteY461" fmla="*/ 2132012 h 3089525"/>
              <a:gd name="connsiteX462" fmla="*/ 1534969 w 5851096"/>
              <a:gd name="connsiteY462" fmla="*/ 2125135 h 3089525"/>
              <a:gd name="connsiteX463" fmla="*/ 1535497 w 5851096"/>
              <a:gd name="connsiteY463" fmla="*/ 2125070 h 3089525"/>
              <a:gd name="connsiteX464" fmla="*/ 2257491 w 5851096"/>
              <a:gd name="connsiteY464" fmla="*/ 1412593 h 3089525"/>
              <a:gd name="connsiteX465" fmla="*/ 2257613 w 5851096"/>
              <a:gd name="connsiteY465" fmla="*/ 1411413 h 3089525"/>
              <a:gd name="connsiteX466" fmla="*/ 2274574 w 5851096"/>
              <a:gd name="connsiteY466" fmla="*/ 1409831 h 3089525"/>
              <a:gd name="connsiteX467" fmla="*/ 2374437 w 5851096"/>
              <a:gd name="connsiteY467" fmla="*/ 1400511 h 3089525"/>
              <a:gd name="connsiteX468" fmla="*/ 2392313 w 5851096"/>
              <a:gd name="connsiteY468" fmla="*/ 1398843 h 3089525"/>
              <a:gd name="connsiteX469" fmla="*/ 2392341 w 5851096"/>
              <a:gd name="connsiteY469" fmla="*/ 1399351 h 3089525"/>
              <a:gd name="connsiteX470" fmla="*/ 2392861 w 5851096"/>
              <a:gd name="connsiteY470" fmla="*/ 1399317 h 3089525"/>
              <a:gd name="connsiteX471" fmla="*/ 2393483 w 5851096"/>
              <a:gd name="connsiteY471" fmla="*/ 1411078 h 3089525"/>
              <a:gd name="connsiteX472" fmla="*/ 2392048 w 5851096"/>
              <a:gd name="connsiteY472" fmla="*/ 1428529 h 3089525"/>
              <a:gd name="connsiteX473" fmla="*/ 2384237 w 5851096"/>
              <a:gd name="connsiteY473" fmla="*/ 1523599 h 3089525"/>
              <a:gd name="connsiteX474" fmla="*/ 2383674 w 5851096"/>
              <a:gd name="connsiteY474" fmla="*/ 1530463 h 3089525"/>
              <a:gd name="connsiteX475" fmla="*/ 2383145 w 5851096"/>
              <a:gd name="connsiteY475" fmla="*/ 1530527 h 3089525"/>
              <a:gd name="connsiteX476" fmla="*/ 1661151 w 5851096"/>
              <a:gd name="connsiteY476" fmla="*/ 2243004 h 3089525"/>
              <a:gd name="connsiteX477" fmla="*/ 1661030 w 5851096"/>
              <a:gd name="connsiteY477" fmla="*/ 2244184 h 3089525"/>
              <a:gd name="connsiteX478" fmla="*/ 1644066 w 5851096"/>
              <a:gd name="connsiteY478" fmla="*/ 2245767 h 3089525"/>
              <a:gd name="connsiteX479" fmla="*/ 1544238 w 5851096"/>
              <a:gd name="connsiteY479" fmla="*/ 2255084 h 3089525"/>
              <a:gd name="connsiteX480" fmla="*/ 1526331 w 5851096"/>
              <a:gd name="connsiteY480" fmla="*/ 2256755 h 3089525"/>
              <a:gd name="connsiteX481" fmla="*/ 1526304 w 5851096"/>
              <a:gd name="connsiteY481" fmla="*/ 2256246 h 3089525"/>
              <a:gd name="connsiteX482" fmla="*/ 1525782 w 5851096"/>
              <a:gd name="connsiteY482" fmla="*/ 2256280 h 3089525"/>
              <a:gd name="connsiteX483" fmla="*/ 1525161 w 5851096"/>
              <a:gd name="connsiteY483" fmla="*/ 2244520 h 3089525"/>
              <a:gd name="connsiteX484" fmla="*/ 785360 w 5851096"/>
              <a:gd name="connsiteY484" fmla="*/ 1223782 h 3089525"/>
              <a:gd name="connsiteX485" fmla="*/ 1353724 w 5851096"/>
              <a:gd name="connsiteY485" fmla="*/ 659222 h 3089525"/>
              <a:gd name="connsiteX486" fmla="*/ 785360 w 5851096"/>
              <a:gd name="connsiteY486" fmla="*/ 1223782 h 3089525"/>
              <a:gd name="connsiteX487" fmla="*/ 785360 w 5851096"/>
              <a:gd name="connsiteY487" fmla="*/ 1547735 h 3089525"/>
              <a:gd name="connsiteX488" fmla="*/ 1353724 w 5851096"/>
              <a:gd name="connsiteY488" fmla="*/ 2107862 h 3089525"/>
              <a:gd name="connsiteX489" fmla="*/ 785360 w 5851096"/>
              <a:gd name="connsiteY489" fmla="*/ 1547735 h 3089525"/>
              <a:gd name="connsiteX490" fmla="*/ 785360 w 5851096"/>
              <a:gd name="connsiteY490" fmla="*/ 2982001 h 3089525"/>
              <a:gd name="connsiteX491" fmla="*/ 1353724 w 5851096"/>
              <a:gd name="connsiteY491" fmla="*/ 2417442 h 3089525"/>
              <a:gd name="connsiteX492" fmla="*/ 785360 w 5851096"/>
              <a:gd name="connsiteY492" fmla="*/ 2982001 h 3089525"/>
              <a:gd name="connsiteX493" fmla="*/ 715762 w 5851096"/>
              <a:gd name="connsiteY493" fmla="*/ 0 h 3089525"/>
              <a:gd name="connsiteX494" fmla="*/ 871255 w 5851096"/>
              <a:gd name="connsiteY494" fmla="*/ 0 h 3089525"/>
              <a:gd name="connsiteX495" fmla="*/ 894508 w 5851096"/>
              <a:gd name="connsiteY495" fmla="*/ 45955 h 3089525"/>
              <a:gd name="connsiteX496" fmla="*/ 1353724 w 5851096"/>
              <a:gd name="connsiteY496" fmla="*/ 349642 h 3089525"/>
              <a:gd name="connsiteX497" fmla="*/ 1234983 w 5851096"/>
              <a:gd name="connsiteY497" fmla="*/ 79433 h 3089525"/>
              <a:gd name="connsiteX498" fmla="*/ 1163608 w 5851096"/>
              <a:gd name="connsiteY498" fmla="*/ 0 h 3089525"/>
              <a:gd name="connsiteX499" fmla="*/ 1339748 w 5851096"/>
              <a:gd name="connsiteY499" fmla="*/ 0 h 3089525"/>
              <a:gd name="connsiteX500" fmla="*/ 1405271 w 5851096"/>
              <a:gd name="connsiteY500" fmla="*/ 100280 h 3089525"/>
              <a:gd name="connsiteX501" fmla="*/ 1493366 w 5851096"/>
              <a:gd name="connsiteY501" fmla="*/ 366850 h 3089525"/>
              <a:gd name="connsiteX502" fmla="*/ 1493895 w 5851096"/>
              <a:gd name="connsiteY502" fmla="*/ 366914 h 3089525"/>
              <a:gd name="connsiteX503" fmla="*/ 1494460 w 5851096"/>
              <a:gd name="connsiteY503" fmla="*/ 373792 h 3089525"/>
              <a:gd name="connsiteX504" fmla="*/ 1502268 w 5851096"/>
              <a:gd name="connsiteY504" fmla="*/ 468842 h 3089525"/>
              <a:gd name="connsiteX505" fmla="*/ 1503703 w 5851096"/>
              <a:gd name="connsiteY505" fmla="*/ 486299 h 3089525"/>
              <a:gd name="connsiteX506" fmla="*/ 1503082 w 5851096"/>
              <a:gd name="connsiteY506" fmla="*/ 498061 h 3089525"/>
              <a:gd name="connsiteX507" fmla="*/ 1502560 w 5851096"/>
              <a:gd name="connsiteY507" fmla="*/ 498027 h 3089525"/>
              <a:gd name="connsiteX508" fmla="*/ 1502533 w 5851096"/>
              <a:gd name="connsiteY508" fmla="*/ 498535 h 3089525"/>
              <a:gd name="connsiteX509" fmla="*/ 1484625 w 5851096"/>
              <a:gd name="connsiteY509" fmla="*/ 496864 h 3089525"/>
              <a:gd name="connsiteX510" fmla="*/ 1384798 w 5851096"/>
              <a:gd name="connsiteY510" fmla="*/ 487548 h 3089525"/>
              <a:gd name="connsiteX511" fmla="*/ 1367833 w 5851096"/>
              <a:gd name="connsiteY511" fmla="*/ 485964 h 3089525"/>
              <a:gd name="connsiteX512" fmla="*/ 1367712 w 5851096"/>
              <a:gd name="connsiteY512" fmla="*/ 484784 h 3089525"/>
              <a:gd name="connsiteX513" fmla="*/ 769992 w 5851096"/>
              <a:gd name="connsiteY513" fmla="*/ 99096 h 3089525"/>
              <a:gd name="connsiteX514" fmla="*/ 637843 w 5851096"/>
              <a:gd name="connsiteY514" fmla="*/ 3089525 h 3089525"/>
              <a:gd name="connsiteX515" fmla="*/ 644623 w 5851096"/>
              <a:gd name="connsiteY515" fmla="*/ 3006343 h 3089525"/>
              <a:gd name="connsiteX516" fmla="*/ 645189 w 5851096"/>
              <a:gd name="connsiteY516" fmla="*/ 2999411 h 3089525"/>
              <a:gd name="connsiteX517" fmla="*/ 645717 w 5851096"/>
              <a:gd name="connsiteY517" fmla="*/ 2999346 h 3089525"/>
              <a:gd name="connsiteX518" fmla="*/ 1367711 w 5851096"/>
              <a:gd name="connsiteY518" fmla="*/ 2281230 h 3089525"/>
              <a:gd name="connsiteX519" fmla="*/ 1367833 w 5851096"/>
              <a:gd name="connsiteY519" fmla="*/ 2280040 h 3089525"/>
              <a:gd name="connsiteX520" fmla="*/ 1384794 w 5851096"/>
              <a:gd name="connsiteY520" fmla="*/ 2278445 h 3089525"/>
              <a:gd name="connsiteX521" fmla="*/ 1484657 w 5851096"/>
              <a:gd name="connsiteY521" fmla="*/ 2269052 h 3089525"/>
              <a:gd name="connsiteX522" fmla="*/ 1502533 w 5851096"/>
              <a:gd name="connsiteY522" fmla="*/ 2267371 h 3089525"/>
              <a:gd name="connsiteX523" fmla="*/ 1502560 w 5851096"/>
              <a:gd name="connsiteY523" fmla="*/ 2267882 h 3089525"/>
              <a:gd name="connsiteX524" fmla="*/ 1503081 w 5851096"/>
              <a:gd name="connsiteY524" fmla="*/ 2267848 h 3089525"/>
              <a:gd name="connsiteX525" fmla="*/ 1503703 w 5851096"/>
              <a:gd name="connsiteY525" fmla="*/ 2279702 h 3089525"/>
              <a:gd name="connsiteX526" fmla="*/ 1502268 w 5851096"/>
              <a:gd name="connsiteY526" fmla="*/ 2297292 h 3089525"/>
              <a:gd name="connsiteX527" fmla="*/ 1494457 w 5851096"/>
              <a:gd name="connsiteY527" fmla="*/ 2393114 h 3089525"/>
              <a:gd name="connsiteX528" fmla="*/ 1493894 w 5851096"/>
              <a:gd name="connsiteY528" fmla="*/ 2400032 h 3089525"/>
              <a:gd name="connsiteX529" fmla="*/ 1493365 w 5851096"/>
              <a:gd name="connsiteY529" fmla="*/ 2400097 h 3089525"/>
              <a:gd name="connsiteX530" fmla="*/ 908018 w 5851096"/>
              <a:gd name="connsiteY530" fmla="*/ 3084683 h 3089525"/>
              <a:gd name="connsiteX531" fmla="*/ 888285 w 5851096"/>
              <a:gd name="connsiteY531" fmla="*/ 3089525 h 3089525"/>
              <a:gd name="connsiteX532" fmla="*/ 635382 w 5851096"/>
              <a:gd name="connsiteY532" fmla="*/ 1361522 h 3089525"/>
              <a:gd name="connsiteX533" fmla="*/ 636815 w 5851096"/>
              <a:gd name="connsiteY533" fmla="*/ 1343926 h 3089525"/>
              <a:gd name="connsiteX534" fmla="*/ 644623 w 5851096"/>
              <a:gd name="connsiteY534" fmla="*/ 1248124 h 3089525"/>
              <a:gd name="connsiteX535" fmla="*/ 645189 w 5851096"/>
              <a:gd name="connsiteY535" fmla="*/ 1241192 h 3089525"/>
              <a:gd name="connsiteX536" fmla="*/ 645717 w 5851096"/>
              <a:gd name="connsiteY536" fmla="*/ 1241127 h 3089525"/>
              <a:gd name="connsiteX537" fmla="*/ 1367711 w 5851096"/>
              <a:gd name="connsiteY537" fmla="*/ 523010 h 3089525"/>
              <a:gd name="connsiteX538" fmla="*/ 1367833 w 5851096"/>
              <a:gd name="connsiteY538" fmla="*/ 521820 h 3089525"/>
              <a:gd name="connsiteX539" fmla="*/ 1384794 w 5851096"/>
              <a:gd name="connsiteY539" fmla="*/ 520226 h 3089525"/>
              <a:gd name="connsiteX540" fmla="*/ 1484657 w 5851096"/>
              <a:gd name="connsiteY540" fmla="*/ 510833 h 3089525"/>
              <a:gd name="connsiteX541" fmla="*/ 1502533 w 5851096"/>
              <a:gd name="connsiteY541" fmla="*/ 509151 h 3089525"/>
              <a:gd name="connsiteX542" fmla="*/ 1502560 w 5851096"/>
              <a:gd name="connsiteY542" fmla="*/ 509663 h 3089525"/>
              <a:gd name="connsiteX543" fmla="*/ 1503081 w 5851096"/>
              <a:gd name="connsiteY543" fmla="*/ 509629 h 3089525"/>
              <a:gd name="connsiteX544" fmla="*/ 1503703 w 5851096"/>
              <a:gd name="connsiteY544" fmla="*/ 521483 h 3089525"/>
              <a:gd name="connsiteX545" fmla="*/ 1502268 w 5851096"/>
              <a:gd name="connsiteY545" fmla="*/ 539073 h 3089525"/>
              <a:gd name="connsiteX546" fmla="*/ 1494457 w 5851096"/>
              <a:gd name="connsiteY546" fmla="*/ 634895 h 3089525"/>
              <a:gd name="connsiteX547" fmla="*/ 1493894 w 5851096"/>
              <a:gd name="connsiteY547" fmla="*/ 641812 h 3089525"/>
              <a:gd name="connsiteX548" fmla="*/ 1493365 w 5851096"/>
              <a:gd name="connsiteY548" fmla="*/ 641878 h 3089525"/>
              <a:gd name="connsiteX549" fmla="*/ 771371 w 5851096"/>
              <a:gd name="connsiteY549" fmla="*/ 1359994 h 3089525"/>
              <a:gd name="connsiteX550" fmla="*/ 771250 w 5851096"/>
              <a:gd name="connsiteY550" fmla="*/ 1361184 h 3089525"/>
              <a:gd name="connsiteX551" fmla="*/ 754286 w 5851096"/>
              <a:gd name="connsiteY551" fmla="*/ 1362780 h 3089525"/>
              <a:gd name="connsiteX552" fmla="*/ 654458 w 5851096"/>
              <a:gd name="connsiteY552" fmla="*/ 1372169 h 3089525"/>
              <a:gd name="connsiteX553" fmla="*/ 636551 w 5851096"/>
              <a:gd name="connsiteY553" fmla="*/ 1373854 h 3089525"/>
              <a:gd name="connsiteX554" fmla="*/ 636524 w 5851096"/>
              <a:gd name="connsiteY554" fmla="*/ 1373341 h 3089525"/>
              <a:gd name="connsiteX555" fmla="*/ 636002 w 5851096"/>
              <a:gd name="connsiteY555" fmla="*/ 1373376 h 3089525"/>
              <a:gd name="connsiteX556" fmla="*/ 635382 w 5851096"/>
              <a:gd name="connsiteY556" fmla="*/ 1361522 h 3089525"/>
              <a:gd name="connsiteX557" fmla="*/ 635382 w 5851096"/>
              <a:gd name="connsiteY557" fmla="*/ 1411078 h 3089525"/>
              <a:gd name="connsiteX558" fmla="*/ 636003 w 5851096"/>
              <a:gd name="connsiteY558" fmla="*/ 1399317 h 3089525"/>
              <a:gd name="connsiteX559" fmla="*/ 636524 w 5851096"/>
              <a:gd name="connsiteY559" fmla="*/ 1399351 h 3089525"/>
              <a:gd name="connsiteX560" fmla="*/ 636551 w 5851096"/>
              <a:gd name="connsiteY560" fmla="*/ 1398843 h 3089525"/>
              <a:gd name="connsiteX561" fmla="*/ 654426 w 5851096"/>
              <a:gd name="connsiteY561" fmla="*/ 1400511 h 3089525"/>
              <a:gd name="connsiteX562" fmla="*/ 754290 w 5851096"/>
              <a:gd name="connsiteY562" fmla="*/ 1409831 h 3089525"/>
              <a:gd name="connsiteX563" fmla="*/ 771250 w 5851096"/>
              <a:gd name="connsiteY563" fmla="*/ 1411413 h 3089525"/>
              <a:gd name="connsiteX564" fmla="*/ 771372 w 5851096"/>
              <a:gd name="connsiteY564" fmla="*/ 1412593 h 3089525"/>
              <a:gd name="connsiteX565" fmla="*/ 1493366 w 5851096"/>
              <a:gd name="connsiteY565" fmla="*/ 2125070 h 3089525"/>
              <a:gd name="connsiteX566" fmla="*/ 1493895 w 5851096"/>
              <a:gd name="connsiteY566" fmla="*/ 2125135 h 3089525"/>
              <a:gd name="connsiteX567" fmla="*/ 1494460 w 5851096"/>
              <a:gd name="connsiteY567" fmla="*/ 2132012 h 3089525"/>
              <a:gd name="connsiteX568" fmla="*/ 1502268 w 5851096"/>
              <a:gd name="connsiteY568" fmla="*/ 2227062 h 3089525"/>
              <a:gd name="connsiteX569" fmla="*/ 1503703 w 5851096"/>
              <a:gd name="connsiteY569" fmla="*/ 2244520 h 3089525"/>
              <a:gd name="connsiteX570" fmla="*/ 1503082 w 5851096"/>
              <a:gd name="connsiteY570" fmla="*/ 2256280 h 3089525"/>
              <a:gd name="connsiteX571" fmla="*/ 1502560 w 5851096"/>
              <a:gd name="connsiteY571" fmla="*/ 2256246 h 3089525"/>
              <a:gd name="connsiteX572" fmla="*/ 1502533 w 5851096"/>
              <a:gd name="connsiteY572" fmla="*/ 2256755 h 3089525"/>
              <a:gd name="connsiteX573" fmla="*/ 1484625 w 5851096"/>
              <a:gd name="connsiteY573" fmla="*/ 2255084 h 3089525"/>
              <a:gd name="connsiteX574" fmla="*/ 1384798 w 5851096"/>
              <a:gd name="connsiteY574" fmla="*/ 2245767 h 3089525"/>
              <a:gd name="connsiteX575" fmla="*/ 1367833 w 5851096"/>
              <a:gd name="connsiteY575" fmla="*/ 2244184 h 3089525"/>
              <a:gd name="connsiteX576" fmla="*/ 1367712 w 5851096"/>
              <a:gd name="connsiteY576" fmla="*/ 2243004 h 3089525"/>
              <a:gd name="connsiteX577" fmla="*/ 645718 w 5851096"/>
              <a:gd name="connsiteY577" fmla="*/ 1530527 h 3089525"/>
              <a:gd name="connsiteX578" fmla="*/ 645190 w 5851096"/>
              <a:gd name="connsiteY578" fmla="*/ 1530463 h 3089525"/>
              <a:gd name="connsiteX579" fmla="*/ 644626 w 5851096"/>
              <a:gd name="connsiteY579" fmla="*/ 1523599 h 3089525"/>
              <a:gd name="connsiteX580" fmla="*/ 636815 w 5851096"/>
              <a:gd name="connsiteY580" fmla="*/ 1428529 h 3089525"/>
              <a:gd name="connsiteX581" fmla="*/ 635382 w 5851096"/>
              <a:gd name="connsiteY581" fmla="*/ 1411078 h 3089525"/>
              <a:gd name="connsiteX582" fmla="*/ 0 w 5851096"/>
              <a:gd name="connsiteY582" fmla="*/ 120584 h 3089525"/>
              <a:gd name="connsiteX583" fmla="*/ 0 w 5851096"/>
              <a:gd name="connsiteY583" fmla="*/ 0 h 3089525"/>
              <a:gd name="connsiteX584" fmla="*/ 95071 w 5851096"/>
              <a:gd name="connsiteY584" fmla="*/ 0 h 3089525"/>
              <a:gd name="connsiteX585" fmla="*/ 23697 w 5851096"/>
              <a:gd name="connsiteY585" fmla="*/ 79433 h 3089525"/>
              <a:gd name="connsiteX586" fmla="*/ 0 w 5851096"/>
              <a:gd name="connsiteY586" fmla="*/ 459154 h 3089525"/>
              <a:gd name="connsiteX587" fmla="*/ 0 w 5851096"/>
              <a:gd name="connsiteY587" fmla="*/ 322913 h 3089525"/>
              <a:gd name="connsiteX588" fmla="*/ 85961 w 5851096"/>
              <a:gd name="connsiteY588" fmla="*/ 286715 h 3089525"/>
              <a:gd name="connsiteX589" fmla="*/ 364172 w 5851096"/>
              <a:gd name="connsiteY589" fmla="*/ 45955 h 3089525"/>
              <a:gd name="connsiteX590" fmla="*/ 387426 w 5851096"/>
              <a:gd name="connsiteY590" fmla="*/ 0 h 3089525"/>
              <a:gd name="connsiteX591" fmla="*/ 542918 w 5851096"/>
              <a:gd name="connsiteY591" fmla="*/ 0 h 3089525"/>
              <a:gd name="connsiteX592" fmla="*/ 488688 w 5851096"/>
              <a:gd name="connsiteY592" fmla="*/ 99096 h 3089525"/>
              <a:gd name="connsiteX593" fmla="*/ 13938 w 5851096"/>
              <a:gd name="connsiteY593" fmla="*/ 455878 h 3089525"/>
              <a:gd name="connsiteX594" fmla="*/ 0 w 5851096"/>
              <a:gd name="connsiteY594" fmla="*/ 1108862 h 3089525"/>
              <a:gd name="connsiteX595" fmla="*/ 0 w 5851096"/>
              <a:gd name="connsiteY595" fmla="*/ 893255 h 3089525"/>
              <a:gd name="connsiteX596" fmla="*/ 33376 w 5851096"/>
              <a:gd name="connsiteY596" fmla="*/ 945052 h 3089525"/>
              <a:gd name="connsiteX597" fmla="*/ 473320 w 5851096"/>
              <a:gd name="connsiteY597" fmla="*/ 1223782 h 3089525"/>
              <a:gd name="connsiteX598" fmla="*/ 9746 w 5851096"/>
              <a:gd name="connsiteY598" fmla="*/ 689563 h 3089525"/>
              <a:gd name="connsiteX599" fmla="*/ 0 w 5851096"/>
              <a:gd name="connsiteY599" fmla="*/ 686740 h 3089525"/>
              <a:gd name="connsiteX600" fmla="*/ 0 w 5851096"/>
              <a:gd name="connsiteY600" fmla="*/ 549764 h 3089525"/>
              <a:gd name="connsiteX601" fmla="*/ 27617 w 5851096"/>
              <a:gd name="connsiteY601" fmla="*/ 556541 h 3089525"/>
              <a:gd name="connsiteX602" fmla="*/ 612962 w 5851096"/>
              <a:gd name="connsiteY602" fmla="*/ 1241127 h 3089525"/>
              <a:gd name="connsiteX603" fmla="*/ 613492 w 5851096"/>
              <a:gd name="connsiteY603" fmla="*/ 1241192 h 3089525"/>
              <a:gd name="connsiteX604" fmla="*/ 614057 w 5851096"/>
              <a:gd name="connsiteY604" fmla="*/ 1248124 h 3089525"/>
              <a:gd name="connsiteX605" fmla="*/ 621865 w 5851096"/>
              <a:gd name="connsiteY605" fmla="*/ 1343926 h 3089525"/>
              <a:gd name="connsiteX606" fmla="*/ 623299 w 5851096"/>
              <a:gd name="connsiteY606" fmla="*/ 1361522 h 3089525"/>
              <a:gd name="connsiteX607" fmla="*/ 622679 w 5851096"/>
              <a:gd name="connsiteY607" fmla="*/ 1373376 h 3089525"/>
              <a:gd name="connsiteX608" fmla="*/ 622157 w 5851096"/>
              <a:gd name="connsiteY608" fmla="*/ 1373341 h 3089525"/>
              <a:gd name="connsiteX609" fmla="*/ 622129 w 5851096"/>
              <a:gd name="connsiteY609" fmla="*/ 1373854 h 3089525"/>
              <a:gd name="connsiteX610" fmla="*/ 604221 w 5851096"/>
              <a:gd name="connsiteY610" fmla="*/ 1372169 h 3089525"/>
              <a:gd name="connsiteX611" fmla="*/ 504394 w 5851096"/>
              <a:gd name="connsiteY611" fmla="*/ 1362780 h 3089525"/>
              <a:gd name="connsiteX612" fmla="*/ 487429 w 5851096"/>
              <a:gd name="connsiteY612" fmla="*/ 1361184 h 3089525"/>
              <a:gd name="connsiteX613" fmla="*/ 487308 w 5851096"/>
              <a:gd name="connsiteY613" fmla="*/ 1359994 h 3089525"/>
              <a:gd name="connsiteX614" fmla="*/ 5260 w 5851096"/>
              <a:gd name="connsiteY614" fmla="*/ 1114967 h 3089525"/>
              <a:gd name="connsiteX615" fmla="*/ 0 w 5851096"/>
              <a:gd name="connsiteY615" fmla="*/ 2216459 h 3089525"/>
              <a:gd name="connsiteX616" fmla="*/ 0 w 5851096"/>
              <a:gd name="connsiteY616" fmla="*/ 2080559 h 3089525"/>
              <a:gd name="connsiteX617" fmla="*/ 9744 w 5851096"/>
              <a:gd name="connsiteY617" fmla="*/ 2077760 h 3089525"/>
              <a:gd name="connsiteX618" fmla="*/ 473318 w 5851096"/>
              <a:gd name="connsiteY618" fmla="*/ 1547735 h 3089525"/>
              <a:gd name="connsiteX619" fmla="*/ 33374 w 5851096"/>
              <a:gd name="connsiteY619" fmla="*/ 1824276 h 3089525"/>
              <a:gd name="connsiteX620" fmla="*/ 0 w 5851096"/>
              <a:gd name="connsiteY620" fmla="*/ 1875663 h 3089525"/>
              <a:gd name="connsiteX621" fmla="*/ 0 w 5851096"/>
              <a:gd name="connsiteY621" fmla="*/ 1661750 h 3089525"/>
              <a:gd name="connsiteX622" fmla="*/ 5257 w 5851096"/>
              <a:gd name="connsiteY622" fmla="*/ 1655695 h 3089525"/>
              <a:gd name="connsiteX623" fmla="*/ 487305 w 5851096"/>
              <a:gd name="connsiteY623" fmla="*/ 1412593 h 3089525"/>
              <a:gd name="connsiteX624" fmla="*/ 487427 w 5851096"/>
              <a:gd name="connsiteY624" fmla="*/ 1411413 h 3089525"/>
              <a:gd name="connsiteX625" fmla="*/ 504388 w 5851096"/>
              <a:gd name="connsiteY625" fmla="*/ 1409831 h 3089525"/>
              <a:gd name="connsiteX626" fmla="*/ 604251 w 5851096"/>
              <a:gd name="connsiteY626" fmla="*/ 1400511 h 3089525"/>
              <a:gd name="connsiteX627" fmla="*/ 622127 w 5851096"/>
              <a:gd name="connsiteY627" fmla="*/ 1398843 h 3089525"/>
              <a:gd name="connsiteX628" fmla="*/ 622154 w 5851096"/>
              <a:gd name="connsiteY628" fmla="*/ 1399351 h 3089525"/>
              <a:gd name="connsiteX629" fmla="*/ 622675 w 5851096"/>
              <a:gd name="connsiteY629" fmla="*/ 1399317 h 3089525"/>
              <a:gd name="connsiteX630" fmla="*/ 623297 w 5851096"/>
              <a:gd name="connsiteY630" fmla="*/ 1411078 h 3089525"/>
              <a:gd name="connsiteX631" fmla="*/ 621863 w 5851096"/>
              <a:gd name="connsiteY631" fmla="*/ 1428529 h 3089525"/>
              <a:gd name="connsiteX632" fmla="*/ 614051 w 5851096"/>
              <a:gd name="connsiteY632" fmla="*/ 1523599 h 3089525"/>
              <a:gd name="connsiteX633" fmla="*/ 613488 w 5851096"/>
              <a:gd name="connsiteY633" fmla="*/ 1530463 h 3089525"/>
              <a:gd name="connsiteX634" fmla="*/ 612959 w 5851096"/>
              <a:gd name="connsiteY634" fmla="*/ 1530527 h 3089525"/>
              <a:gd name="connsiteX635" fmla="*/ 27613 w 5851096"/>
              <a:gd name="connsiteY635" fmla="*/ 2209736 h 3089525"/>
              <a:gd name="connsiteX636" fmla="*/ 0 w 5851096"/>
              <a:gd name="connsiteY636" fmla="*/ 2867081 h 3089525"/>
              <a:gd name="connsiteX637" fmla="*/ 0 w 5851096"/>
              <a:gd name="connsiteY637" fmla="*/ 2651475 h 3089525"/>
              <a:gd name="connsiteX638" fmla="*/ 33376 w 5851096"/>
              <a:gd name="connsiteY638" fmla="*/ 2703272 h 3089525"/>
              <a:gd name="connsiteX639" fmla="*/ 473320 w 5851096"/>
              <a:gd name="connsiteY639" fmla="*/ 2982001 h 3089525"/>
              <a:gd name="connsiteX640" fmla="*/ 9746 w 5851096"/>
              <a:gd name="connsiteY640" fmla="*/ 2447782 h 3089525"/>
              <a:gd name="connsiteX641" fmla="*/ 0 w 5851096"/>
              <a:gd name="connsiteY641" fmla="*/ 2444960 h 3089525"/>
              <a:gd name="connsiteX642" fmla="*/ 0 w 5851096"/>
              <a:gd name="connsiteY642" fmla="*/ 2307984 h 3089525"/>
              <a:gd name="connsiteX643" fmla="*/ 27617 w 5851096"/>
              <a:gd name="connsiteY643" fmla="*/ 2314760 h 3089525"/>
              <a:gd name="connsiteX644" fmla="*/ 612962 w 5851096"/>
              <a:gd name="connsiteY644" fmla="*/ 2999346 h 3089525"/>
              <a:gd name="connsiteX645" fmla="*/ 613492 w 5851096"/>
              <a:gd name="connsiteY645" fmla="*/ 2999411 h 3089525"/>
              <a:gd name="connsiteX646" fmla="*/ 614056 w 5851096"/>
              <a:gd name="connsiteY646" fmla="*/ 3006343 h 3089525"/>
              <a:gd name="connsiteX647" fmla="*/ 620836 w 5851096"/>
              <a:gd name="connsiteY647" fmla="*/ 3089525 h 3089525"/>
              <a:gd name="connsiteX648" fmla="*/ 370396 w 5851096"/>
              <a:gd name="connsiteY648" fmla="*/ 3089525 h 3089525"/>
              <a:gd name="connsiteX649" fmla="*/ 350661 w 5851096"/>
              <a:gd name="connsiteY649" fmla="*/ 3084682 h 3089525"/>
              <a:gd name="connsiteX650" fmla="*/ 5260 w 5851096"/>
              <a:gd name="connsiteY650" fmla="*/ 2873187 h 308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</a:cxnLst>
            <a:rect l="l" t="t" r="r" b="b"/>
            <a:pathLst>
              <a:path w="5851096" h="3089525">
                <a:moveTo>
                  <a:pt x="5215514" y="659222"/>
                </a:moveTo>
                <a:cubicBezTo>
                  <a:pt x="5271247" y="939930"/>
                  <a:pt x="5495997" y="1162499"/>
                  <a:pt x="5783878" y="1223782"/>
                </a:cubicBezTo>
                <a:cubicBezTo>
                  <a:pt x="5728146" y="943074"/>
                  <a:pt x="5503395" y="720505"/>
                  <a:pt x="5215514" y="659222"/>
                </a:cubicBezTo>
                <a:close/>
                <a:moveTo>
                  <a:pt x="5215514" y="2417442"/>
                </a:moveTo>
                <a:cubicBezTo>
                  <a:pt x="5271247" y="2698150"/>
                  <a:pt x="5495997" y="2920718"/>
                  <a:pt x="5783878" y="2982001"/>
                </a:cubicBezTo>
                <a:cubicBezTo>
                  <a:pt x="5728146" y="2701294"/>
                  <a:pt x="5503395" y="2478725"/>
                  <a:pt x="5215514" y="2417442"/>
                </a:cubicBezTo>
                <a:close/>
                <a:moveTo>
                  <a:pt x="5215512" y="2107862"/>
                </a:moveTo>
                <a:cubicBezTo>
                  <a:pt x="5503392" y="2047060"/>
                  <a:pt x="5728143" y="1826239"/>
                  <a:pt x="5783876" y="1547735"/>
                </a:cubicBezTo>
                <a:cubicBezTo>
                  <a:pt x="5495995" y="1608537"/>
                  <a:pt x="5271244" y="1829358"/>
                  <a:pt x="5215512" y="2107862"/>
                </a:cubicBezTo>
                <a:close/>
                <a:moveTo>
                  <a:pt x="5065535" y="521483"/>
                </a:moveTo>
                <a:lnTo>
                  <a:pt x="5066157" y="509629"/>
                </a:lnTo>
                <a:lnTo>
                  <a:pt x="5066678" y="509663"/>
                </a:lnTo>
                <a:lnTo>
                  <a:pt x="5066705" y="509151"/>
                </a:lnTo>
                <a:lnTo>
                  <a:pt x="5084580" y="510833"/>
                </a:lnTo>
                <a:cubicBezTo>
                  <a:pt x="5118460" y="511379"/>
                  <a:pt x="5151823" y="514468"/>
                  <a:pt x="5184444" y="520226"/>
                </a:cubicBezTo>
                <a:cubicBezTo>
                  <a:pt x="5190277" y="519792"/>
                  <a:pt x="5195851" y="520774"/>
                  <a:pt x="5201405" y="521820"/>
                </a:cubicBezTo>
                <a:lnTo>
                  <a:pt x="5201527" y="523010"/>
                </a:lnTo>
                <a:cubicBezTo>
                  <a:pt x="5483077" y="569171"/>
                  <a:pt x="5718838" y="744362"/>
                  <a:pt x="5841311" y="983324"/>
                </a:cubicBezTo>
                <a:lnTo>
                  <a:pt x="5851096" y="1006985"/>
                </a:lnTo>
                <a:lnTo>
                  <a:pt x="5851096" y="1366179"/>
                </a:lnTo>
                <a:lnTo>
                  <a:pt x="5814952" y="1362779"/>
                </a:lnTo>
                <a:cubicBezTo>
                  <a:pt x="5809118" y="1363214"/>
                  <a:pt x="5803543" y="1362231"/>
                  <a:pt x="5797987" y="1361184"/>
                </a:cubicBezTo>
                <a:lnTo>
                  <a:pt x="5797866" y="1359994"/>
                </a:lnTo>
                <a:cubicBezTo>
                  <a:pt x="5422466" y="1298446"/>
                  <a:pt x="5128467" y="1007510"/>
                  <a:pt x="5075873" y="641878"/>
                </a:cubicBezTo>
                <a:cubicBezTo>
                  <a:pt x="5075697" y="641823"/>
                  <a:pt x="5075522" y="641817"/>
                  <a:pt x="5075344" y="641812"/>
                </a:cubicBezTo>
                <a:lnTo>
                  <a:pt x="5074781" y="634895"/>
                </a:lnTo>
                <a:cubicBezTo>
                  <a:pt x="5069489" y="603550"/>
                  <a:pt x="5066925" y="571542"/>
                  <a:pt x="5066970" y="539073"/>
                </a:cubicBezTo>
                <a:cubicBezTo>
                  <a:pt x="5065597" y="533241"/>
                  <a:pt x="5065535" y="527369"/>
                  <a:pt x="5065535" y="521483"/>
                </a:cubicBezTo>
                <a:close/>
                <a:moveTo>
                  <a:pt x="5065535" y="2279702"/>
                </a:moveTo>
                <a:lnTo>
                  <a:pt x="5066157" y="2267848"/>
                </a:lnTo>
                <a:lnTo>
                  <a:pt x="5066678" y="2267882"/>
                </a:lnTo>
                <a:lnTo>
                  <a:pt x="5066705" y="2267371"/>
                </a:lnTo>
                <a:lnTo>
                  <a:pt x="5084580" y="2269052"/>
                </a:lnTo>
                <a:cubicBezTo>
                  <a:pt x="5118460" y="2269598"/>
                  <a:pt x="5151823" y="2272687"/>
                  <a:pt x="5184444" y="2278445"/>
                </a:cubicBezTo>
                <a:cubicBezTo>
                  <a:pt x="5190277" y="2278011"/>
                  <a:pt x="5195851" y="2278993"/>
                  <a:pt x="5201405" y="2280040"/>
                </a:cubicBezTo>
                <a:lnTo>
                  <a:pt x="5201527" y="2281230"/>
                </a:lnTo>
                <a:cubicBezTo>
                  <a:pt x="5483077" y="2327390"/>
                  <a:pt x="5718838" y="2502582"/>
                  <a:pt x="5841311" y="2741544"/>
                </a:cubicBezTo>
                <a:lnTo>
                  <a:pt x="5851096" y="2765204"/>
                </a:lnTo>
                <a:lnTo>
                  <a:pt x="5851096" y="3089525"/>
                </a:lnTo>
                <a:lnTo>
                  <a:pt x="5680952" y="3089525"/>
                </a:lnTo>
                <a:lnTo>
                  <a:pt x="5661219" y="3084683"/>
                </a:lnTo>
                <a:cubicBezTo>
                  <a:pt x="5352738" y="2982764"/>
                  <a:pt x="5121893" y="2720025"/>
                  <a:pt x="5075873" y="2400097"/>
                </a:cubicBezTo>
                <a:cubicBezTo>
                  <a:pt x="5075697" y="2400042"/>
                  <a:pt x="5075522" y="2400037"/>
                  <a:pt x="5075344" y="2400032"/>
                </a:cubicBezTo>
                <a:lnTo>
                  <a:pt x="5074781" y="2393114"/>
                </a:lnTo>
                <a:cubicBezTo>
                  <a:pt x="5069489" y="2361770"/>
                  <a:pt x="5066925" y="2329761"/>
                  <a:pt x="5066970" y="2297292"/>
                </a:cubicBezTo>
                <a:cubicBezTo>
                  <a:pt x="5065597" y="2291461"/>
                  <a:pt x="5065535" y="2285589"/>
                  <a:pt x="5065535" y="2279702"/>
                </a:cubicBezTo>
                <a:close/>
                <a:moveTo>
                  <a:pt x="5065533" y="486299"/>
                </a:moveTo>
                <a:cubicBezTo>
                  <a:pt x="5065533" y="480458"/>
                  <a:pt x="5065595" y="474631"/>
                  <a:pt x="5066968" y="468842"/>
                </a:cubicBezTo>
                <a:cubicBezTo>
                  <a:pt x="5066923" y="436636"/>
                  <a:pt x="5069486" y="404884"/>
                  <a:pt x="5074776" y="373792"/>
                </a:cubicBezTo>
                <a:lnTo>
                  <a:pt x="5075341" y="366915"/>
                </a:lnTo>
                <a:cubicBezTo>
                  <a:pt x="5075518" y="366910"/>
                  <a:pt x="5075694" y="366905"/>
                  <a:pt x="5075869" y="366850"/>
                </a:cubicBezTo>
                <a:cubicBezTo>
                  <a:pt x="5089628" y="271960"/>
                  <a:pt x="5119903" y="182140"/>
                  <a:pt x="5163966" y="100280"/>
                </a:cubicBezTo>
                <a:lnTo>
                  <a:pt x="5229488" y="0"/>
                </a:lnTo>
                <a:lnTo>
                  <a:pt x="5405629" y="0"/>
                </a:lnTo>
                <a:lnTo>
                  <a:pt x="5334254" y="79433"/>
                </a:lnTo>
                <a:cubicBezTo>
                  <a:pt x="5276439" y="159050"/>
                  <a:pt x="5235311" y="250706"/>
                  <a:pt x="5215512" y="349642"/>
                </a:cubicBezTo>
                <a:cubicBezTo>
                  <a:pt x="5406992" y="309201"/>
                  <a:pt x="5570544" y="197965"/>
                  <a:pt x="5674730" y="45955"/>
                </a:cubicBezTo>
                <a:lnTo>
                  <a:pt x="5697983" y="0"/>
                </a:lnTo>
                <a:lnTo>
                  <a:pt x="5851096" y="0"/>
                </a:lnTo>
                <a:lnTo>
                  <a:pt x="5851096" y="4349"/>
                </a:lnTo>
                <a:lnTo>
                  <a:pt x="5799246" y="99096"/>
                </a:lnTo>
                <a:cubicBezTo>
                  <a:pt x="5669765" y="299632"/>
                  <a:pt x="5454064" y="443705"/>
                  <a:pt x="5201524" y="484784"/>
                </a:cubicBezTo>
                <a:lnTo>
                  <a:pt x="5201403" y="485964"/>
                </a:lnTo>
                <a:cubicBezTo>
                  <a:pt x="5195847" y="487004"/>
                  <a:pt x="5190272" y="487979"/>
                  <a:pt x="5184438" y="487548"/>
                </a:cubicBezTo>
                <a:cubicBezTo>
                  <a:pt x="5151829" y="493257"/>
                  <a:pt x="5118478" y="496322"/>
                  <a:pt x="5084610" y="496864"/>
                </a:cubicBezTo>
                <a:lnTo>
                  <a:pt x="5066703" y="498535"/>
                </a:lnTo>
                <a:lnTo>
                  <a:pt x="5066676" y="498027"/>
                </a:lnTo>
                <a:lnTo>
                  <a:pt x="5066154" y="498061"/>
                </a:lnTo>
                <a:cubicBezTo>
                  <a:pt x="5065562" y="494151"/>
                  <a:pt x="5065533" y="490228"/>
                  <a:pt x="5065533" y="486299"/>
                </a:cubicBezTo>
                <a:close/>
                <a:moveTo>
                  <a:pt x="5065533" y="2244520"/>
                </a:moveTo>
                <a:cubicBezTo>
                  <a:pt x="5065533" y="2238678"/>
                  <a:pt x="5065595" y="2232850"/>
                  <a:pt x="5066968" y="2227062"/>
                </a:cubicBezTo>
                <a:cubicBezTo>
                  <a:pt x="5066923" y="2194855"/>
                  <a:pt x="5069486" y="2163105"/>
                  <a:pt x="5074776" y="2132012"/>
                </a:cubicBezTo>
                <a:lnTo>
                  <a:pt x="5075341" y="2125135"/>
                </a:lnTo>
                <a:cubicBezTo>
                  <a:pt x="5075518" y="2125130"/>
                  <a:pt x="5075694" y="2125125"/>
                  <a:pt x="5075869" y="2125070"/>
                </a:cubicBezTo>
                <a:cubicBezTo>
                  <a:pt x="5128465" y="1762307"/>
                  <a:pt x="5422464" y="1473657"/>
                  <a:pt x="5797863" y="1412593"/>
                </a:cubicBezTo>
                <a:lnTo>
                  <a:pt x="5797985" y="1411413"/>
                </a:lnTo>
                <a:cubicBezTo>
                  <a:pt x="5803539" y="1410374"/>
                  <a:pt x="5809112" y="1409399"/>
                  <a:pt x="5814946" y="1409830"/>
                </a:cubicBezTo>
                <a:lnTo>
                  <a:pt x="5851096" y="1406457"/>
                </a:lnTo>
                <a:lnTo>
                  <a:pt x="5851096" y="1762823"/>
                </a:lnTo>
                <a:lnTo>
                  <a:pt x="5841309" y="1786304"/>
                </a:lnTo>
                <a:cubicBezTo>
                  <a:pt x="5718836" y="2023390"/>
                  <a:pt x="5483074" y="2197206"/>
                  <a:pt x="5201524" y="2243004"/>
                </a:cubicBezTo>
                <a:lnTo>
                  <a:pt x="5201403" y="2244184"/>
                </a:lnTo>
                <a:cubicBezTo>
                  <a:pt x="5195847" y="2245223"/>
                  <a:pt x="5190272" y="2246198"/>
                  <a:pt x="5184438" y="2245767"/>
                </a:cubicBezTo>
                <a:cubicBezTo>
                  <a:pt x="5151829" y="2251477"/>
                  <a:pt x="5118478" y="2254542"/>
                  <a:pt x="5084610" y="2255084"/>
                </a:cubicBezTo>
                <a:lnTo>
                  <a:pt x="5066703" y="2256755"/>
                </a:lnTo>
                <a:lnTo>
                  <a:pt x="5066676" y="2256246"/>
                </a:lnTo>
                <a:lnTo>
                  <a:pt x="5066154" y="2256280"/>
                </a:lnTo>
                <a:cubicBezTo>
                  <a:pt x="5065562" y="2252372"/>
                  <a:pt x="5065533" y="2248449"/>
                  <a:pt x="5065533" y="2244520"/>
                </a:cubicBezTo>
                <a:close/>
                <a:moveTo>
                  <a:pt x="4325732" y="1223782"/>
                </a:moveTo>
                <a:cubicBezTo>
                  <a:pt x="4613612" y="1162499"/>
                  <a:pt x="4838363" y="939930"/>
                  <a:pt x="4894096" y="659222"/>
                </a:cubicBezTo>
                <a:cubicBezTo>
                  <a:pt x="4606215" y="720505"/>
                  <a:pt x="4381464" y="943074"/>
                  <a:pt x="4325732" y="1223782"/>
                </a:cubicBezTo>
                <a:close/>
                <a:moveTo>
                  <a:pt x="4325732" y="1547735"/>
                </a:moveTo>
                <a:cubicBezTo>
                  <a:pt x="4381465" y="1826239"/>
                  <a:pt x="4606215" y="2047060"/>
                  <a:pt x="4894096" y="2107862"/>
                </a:cubicBezTo>
                <a:cubicBezTo>
                  <a:pt x="4838364" y="1829358"/>
                  <a:pt x="4613612" y="1608537"/>
                  <a:pt x="4325732" y="1547735"/>
                </a:cubicBezTo>
                <a:close/>
                <a:moveTo>
                  <a:pt x="4325732" y="2982001"/>
                </a:moveTo>
                <a:cubicBezTo>
                  <a:pt x="4613612" y="2920718"/>
                  <a:pt x="4838363" y="2698150"/>
                  <a:pt x="4894096" y="2417442"/>
                </a:cubicBezTo>
                <a:cubicBezTo>
                  <a:pt x="4606215" y="2478725"/>
                  <a:pt x="4381464" y="2701294"/>
                  <a:pt x="4325732" y="2982001"/>
                </a:cubicBezTo>
                <a:close/>
                <a:moveTo>
                  <a:pt x="4256134" y="0"/>
                </a:moveTo>
                <a:lnTo>
                  <a:pt x="4411625" y="0"/>
                </a:lnTo>
                <a:lnTo>
                  <a:pt x="4434878" y="45955"/>
                </a:lnTo>
                <a:cubicBezTo>
                  <a:pt x="4539065" y="197965"/>
                  <a:pt x="4702616" y="309201"/>
                  <a:pt x="4894096" y="349642"/>
                </a:cubicBezTo>
                <a:cubicBezTo>
                  <a:pt x="4874298" y="250706"/>
                  <a:pt x="4833170" y="159050"/>
                  <a:pt x="4775353" y="79433"/>
                </a:cubicBezTo>
                <a:lnTo>
                  <a:pt x="4703980" y="0"/>
                </a:lnTo>
                <a:lnTo>
                  <a:pt x="4880119" y="0"/>
                </a:lnTo>
                <a:lnTo>
                  <a:pt x="4945641" y="100280"/>
                </a:lnTo>
                <a:cubicBezTo>
                  <a:pt x="4989705" y="182140"/>
                  <a:pt x="5019980" y="271960"/>
                  <a:pt x="5033738" y="366850"/>
                </a:cubicBezTo>
                <a:cubicBezTo>
                  <a:pt x="5033914" y="366905"/>
                  <a:pt x="5034090" y="366910"/>
                  <a:pt x="5034267" y="366915"/>
                </a:cubicBezTo>
                <a:lnTo>
                  <a:pt x="5034832" y="373792"/>
                </a:lnTo>
                <a:cubicBezTo>
                  <a:pt x="5040122" y="404884"/>
                  <a:pt x="5042685" y="436636"/>
                  <a:pt x="5042640" y="468842"/>
                </a:cubicBezTo>
                <a:cubicBezTo>
                  <a:pt x="5044013" y="474631"/>
                  <a:pt x="5044074" y="480458"/>
                  <a:pt x="5044074" y="486299"/>
                </a:cubicBezTo>
                <a:cubicBezTo>
                  <a:pt x="5044074" y="490228"/>
                  <a:pt x="5044046" y="494151"/>
                  <a:pt x="5043454" y="498061"/>
                </a:cubicBezTo>
                <a:lnTo>
                  <a:pt x="5042932" y="498027"/>
                </a:lnTo>
                <a:lnTo>
                  <a:pt x="5042905" y="498535"/>
                </a:lnTo>
                <a:lnTo>
                  <a:pt x="5024997" y="496864"/>
                </a:lnTo>
                <a:cubicBezTo>
                  <a:pt x="4991129" y="496322"/>
                  <a:pt x="4957779" y="493257"/>
                  <a:pt x="4925170" y="487548"/>
                </a:cubicBezTo>
                <a:cubicBezTo>
                  <a:pt x="4919336" y="487979"/>
                  <a:pt x="4913761" y="487004"/>
                  <a:pt x="4908205" y="485964"/>
                </a:cubicBezTo>
                <a:lnTo>
                  <a:pt x="4908084" y="484784"/>
                </a:lnTo>
                <a:cubicBezTo>
                  <a:pt x="4655545" y="443705"/>
                  <a:pt x="4439844" y="299632"/>
                  <a:pt x="4310363" y="99096"/>
                </a:cubicBezTo>
                <a:close/>
                <a:moveTo>
                  <a:pt x="4178216" y="3089525"/>
                </a:moveTo>
                <a:lnTo>
                  <a:pt x="4184996" y="3006343"/>
                </a:lnTo>
                <a:lnTo>
                  <a:pt x="4185561" y="2999411"/>
                </a:lnTo>
                <a:cubicBezTo>
                  <a:pt x="4185737" y="2999406"/>
                  <a:pt x="4185914" y="2999401"/>
                  <a:pt x="4186090" y="2999346"/>
                </a:cubicBezTo>
                <a:cubicBezTo>
                  <a:pt x="4238685" y="2633713"/>
                  <a:pt x="4532684" y="2342777"/>
                  <a:pt x="4908083" y="2281230"/>
                </a:cubicBezTo>
                <a:lnTo>
                  <a:pt x="4908205" y="2280040"/>
                </a:lnTo>
                <a:cubicBezTo>
                  <a:pt x="4913759" y="2278993"/>
                  <a:pt x="4919332" y="2278011"/>
                  <a:pt x="4925166" y="2278445"/>
                </a:cubicBezTo>
                <a:cubicBezTo>
                  <a:pt x="4957787" y="2272687"/>
                  <a:pt x="4991150" y="2269598"/>
                  <a:pt x="5025030" y="2269052"/>
                </a:cubicBezTo>
                <a:lnTo>
                  <a:pt x="5042905" y="2267371"/>
                </a:lnTo>
                <a:lnTo>
                  <a:pt x="5042932" y="2267882"/>
                </a:lnTo>
                <a:lnTo>
                  <a:pt x="5043453" y="2267848"/>
                </a:lnTo>
                <a:lnTo>
                  <a:pt x="5044074" y="2279702"/>
                </a:lnTo>
                <a:cubicBezTo>
                  <a:pt x="5044074" y="2285589"/>
                  <a:pt x="5044013" y="2291461"/>
                  <a:pt x="5042640" y="2297292"/>
                </a:cubicBezTo>
                <a:cubicBezTo>
                  <a:pt x="5042685" y="2329761"/>
                  <a:pt x="5040121" y="2361770"/>
                  <a:pt x="5034829" y="2393114"/>
                </a:cubicBezTo>
                <a:lnTo>
                  <a:pt x="5034266" y="2400032"/>
                </a:lnTo>
                <a:cubicBezTo>
                  <a:pt x="5034088" y="2400037"/>
                  <a:pt x="5033912" y="2400042"/>
                  <a:pt x="5033737" y="2400097"/>
                </a:cubicBezTo>
                <a:cubicBezTo>
                  <a:pt x="4987717" y="2720025"/>
                  <a:pt x="4756872" y="2982764"/>
                  <a:pt x="4448391" y="3084683"/>
                </a:cubicBezTo>
                <a:lnTo>
                  <a:pt x="4428658" y="3089525"/>
                </a:lnTo>
                <a:close/>
                <a:moveTo>
                  <a:pt x="4175753" y="1361522"/>
                </a:moveTo>
                <a:cubicBezTo>
                  <a:pt x="4175753" y="1355634"/>
                  <a:pt x="4175815" y="1349760"/>
                  <a:pt x="4177187" y="1343926"/>
                </a:cubicBezTo>
                <a:cubicBezTo>
                  <a:pt x="4177144" y="1311465"/>
                  <a:pt x="4179705" y="1279462"/>
                  <a:pt x="4184996" y="1248124"/>
                </a:cubicBezTo>
                <a:lnTo>
                  <a:pt x="4185561" y="1241192"/>
                </a:lnTo>
                <a:cubicBezTo>
                  <a:pt x="4185737" y="1241187"/>
                  <a:pt x="4185914" y="1241182"/>
                  <a:pt x="4186090" y="1241127"/>
                </a:cubicBezTo>
                <a:cubicBezTo>
                  <a:pt x="4238685" y="875493"/>
                  <a:pt x="4532684" y="584557"/>
                  <a:pt x="4908083" y="523010"/>
                </a:cubicBezTo>
                <a:lnTo>
                  <a:pt x="4908205" y="521820"/>
                </a:lnTo>
                <a:cubicBezTo>
                  <a:pt x="4913759" y="520774"/>
                  <a:pt x="4919332" y="519792"/>
                  <a:pt x="4925166" y="520226"/>
                </a:cubicBezTo>
                <a:cubicBezTo>
                  <a:pt x="4957787" y="514468"/>
                  <a:pt x="4991150" y="511379"/>
                  <a:pt x="5025030" y="510833"/>
                </a:cubicBezTo>
                <a:lnTo>
                  <a:pt x="5042905" y="509151"/>
                </a:lnTo>
                <a:lnTo>
                  <a:pt x="5042932" y="509663"/>
                </a:lnTo>
                <a:lnTo>
                  <a:pt x="5043453" y="509629"/>
                </a:lnTo>
                <a:lnTo>
                  <a:pt x="5044074" y="521483"/>
                </a:lnTo>
                <a:cubicBezTo>
                  <a:pt x="5044074" y="527369"/>
                  <a:pt x="5044013" y="533241"/>
                  <a:pt x="5042640" y="539073"/>
                </a:cubicBezTo>
                <a:cubicBezTo>
                  <a:pt x="5042685" y="571542"/>
                  <a:pt x="5040121" y="603550"/>
                  <a:pt x="5034829" y="634895"/>
                </a:cubicBezTo>
                <a:lnTo>
                  <a:pt x="5034266" y="641812"/>
                </a:lnTo>
                <a:cubicBezTo>
                  <a:pt x="5034088" y="641817"/>
                  <a:pt x="5033912" y="641823"/>
                  <a:pt x="5033737" y="641878"/>
                </a:cubicBezTo>
                <a:cubicBezTo>
                  <a:pt x="4981143" y="1007510"/>
                  <a:pt x="4687144" y="1298446"/>
                  <a:pt x="4311744" y="1359994"/>
                </a:cubicBezTo>
                <a:lnTo>
                  <a:pt x="4311623" y="1361184"/>
                </a:lnTo>
                <a:cubicBezTo>
                  <a:pt x="4306067" y="1362231"/>
                  <a:pt x="4300492" y="1363214"/>
                  <a:pt x="4294658" y="1362780"/>
                </a:cubicBezTo>
                <a:cubicBezTo>
                  <a:pt x="4262048" y="1368535"/>
                  <a:pt x="4228698" y="1371623"/>
                  <a:pt x="4194831" y="1372169"/>
                </a:cubicBezTo>
                <a:lnTo>
                  <a:pt x="4176923" y="1373854"/>
                </a:lnTo>
                <a:lnTo>
                  <a:pt x="4176896" y="1373341"/>
                </a:lnTo>
                <a:lnTo>
                  <a:pt x="4176374" y="1373376"/>
                </a:lnTo>
                <a:cubicBezTo>
                  <a:pt x="4175781" y="1369436"/>
                  <a:pt x="4175753" y="1365482"/>
                  <a:pt x="4175753" y="1361522"/>
                </a:cubicBezTo>
                <a:close/>
                <a:moveTo>
                  <a:pt x="4175753" y="1411078"/>
                </a:moveTo>
                <a:lnTo>
                  <a:pt x="4176375" y="1399317"/>
                </a:lnTo>
                <a:lnTo>
                  <a:pt x="4176896" y="1399351"/>
                </a:lnTo>
                <a:lnTo>
                  <a:pt x="4176923" y="1398843"/>
                </a:lnTo>
                <a:lnTo>
                  <a:pt x="4194799" y="1400511"/>
                </a:lnTo>
                <a:cubicBezTo>
                  <a:pt x="4228677" y="1401053"/>
                  <a:pt x="4262041" y="1404118"/>
                  <a:pt x="4294662" y="1409831"/>
                </a:cubicBezTo>
                <a:cubicBezTo>
                  <a:pt x="4300495" y="1409399"/>
                  <a:pt x="4306069" y="1410375"/>
                  <a:pt x="4311623" y="1411413"/>
                </a:cubicBezTo>
                <a:lnTo>
                  <a:pt x="4311745" y="1412593"/>
                </a:lnTo>
                <a:cubicBezTo>
                  <a:pt x="4687144" y="1473657"/>
                  <a:pt x="4981143" y="1762307"/>
                  <a:pt x="5033738" y="2125070"/>
                </a:cubicBezTo>
                <a:cubicBezTo>
                  <a:pt x="5033914" y="2125125"/>
                  <a:pt x="5034090" y="2125130"/>
                  <a:pt x="5034267" y="2125135"/>
                </a:cubicBezTo>
                <a:lnTo>
                  <a:pt x="5034832" y="2132012"/>
                </a:lnTo>
                <a:cubicBezTo>
                  <a:pt x="5040122" y="2163105"/>
                  <a:pt x="5042685" y="2194855"/>
                  <a:pt x="5042640" y="2227062"/>
                </a:cubicBezTo>
                <a:cubicBezTo>
                  <a:pt x="5044013" y="2232850"/>
                  <a:pt x="5044074" y="2238678"/>
                  <a:pt x="5044074" y="2244520"/>
                </a:cubicBezTo>
                <a:cubicBezTo>
                  <a:pt x="5044074" y="2248449"/>
                  <a:pt x="5044046" y="2252372"/>
                  <a:pt x="5043454" y="2256280"/>
                </a:cubicBezTo>
                <a:lnTo>
                  <a:pt x="5042932" y="2256246"/>
                </a:lnTo>
                <a:lnTo>
                  <a:pt x="5042905" y="2256755"/>
                </a:lnTo>
                <a:lnTo>
                  <a:pt x="5024997" y="2255084"/>
                </a:lnTo>
                <a:cubicBezTo>
                  <a:pt x="4991129" y="2254542"/>
                  <a:pt x="4957779" y="2251477"/>
                  <a:pt x="4925170" y="2245767"/>
                </a:cubicBezTo>
                <a:cubicBezTo>
                  <a:pt x="4919336" y="2246198"/>
                  <a:pt x="4913761" y="2245223"/>
                  <a:pt x="4908205" y="2244184"/>
                </a:cubicBezTo>
                <a:lnTo>
                  <a:pt x="4908084" y="2243004"/>
                </a:lnTo>
                <a:cubicBezTo>
                  <a:pt x="4532684" y="2181939"/>
                  <a:pt x="4238685" y="1893288"/>
                  <a:pt x="4186091" y="1530527"/>
                </a:cubicBezTo>
                <a:cubicBezTo>
                  <a:pt x="4185915" y="1530472"/>
                  <a:pt x="4185739" y="1530468"/>
                  <a:pt x="4185562" y="1530463"/>
                </a:cubicBezTo>
                <a:lnTo>
                  <a:pt x="4184999" y="1523599"/>
                </a:lnTo>
                <a:cubicBezTo>
                  <a:pt x="4179707" y="1492501"/>
                  <a:pt x="4177144" y="1460743"/>
                  <a:pt x="4177187" y="1428529"/>
                </a:cubicBezTo>
                <a:cubicBezTo>
                  <a:pt x="4175815" y="1422743"/>
                  <a:pt x="4175753" y="1416918"/>
                  <a:pt x="4175753" y="1411078"/>
                </a:cubicBezTo>
                <a:close/>
                <a:moveTo>
                  <a:pt x="3445328" y="659222"/>
                </a:moveTo>
                <a:cubicBezTo>
                  <a:pt x="3501061" y="939930"/>
                  <a:pt x="3725812" y="1162499"/>
                  <a:pt x="4013692" y="1223782"/>
                </a:cubicBezTo>
                <a:cubicBezTo>
                  <a:pt x="3957960" y="943074"/>
                  <a:pt x="3733209" y="720505"/>
                  <a:pt x="3445328" y="659222"/>
                </a:cubicBezTo>
                <a:close/>
                <a:moveTo>
                  <a:pt x="3445328" y="2417442"/>
                </a:moveTo>
                <a:cubicBezTo>
                  <a:pt x="3501061" y="2698150"/>
                  <a:pt x="3725812" y="2920718"/>
                  <a:pt x="4013692" y="2982001"/>
                </a:cubicBezTo>
                <a:cubicBezTo>
                  <a:pt x="3957960" y="2701294"/>
                  <a:pt x="3733209" y="2478725"/>
                  <a:pt x="3445328" y="2417442"/>
                </a:cubicBezTo>
                <a:close/>
                <a:moveTo>
                  <a:pt x="3445326" y="2107862"/>
                </a:moveTo>
                <a:cubicBezTo>
                  <a:pt x="3733207" y="2047060"/>
                  <a:pt x="3957957" y="1826239"/>
                  <a:pt x="4013690" y="1547735"/>
                </a:cubicBezTo>
                <a:cubicBezTo>
                  <a:pt x="3725809" y="1608537"/>
                  <a:pt x="3501058" y="1829358"/>
                  <a:pt x="3445326" y="2107862"/>
                </a:cubicBezTo>
                <a:close/>
                <a:moveTo>
                  <a:pt x="3295350" y="521483"/>
                </a:moveTo>
                <a:lnTo>
                  <a:pt x="3295971" y="509629"/>
                </a:lnTo>
                <a:lnTo>
                  <a:pt x="3296492" y="509663"/>
                </a:lnTo>
                <a:lnTo>
                  <a:pt x="3296519" y="509151"/>
                </a:lnTo>
                <a:lnTo>
                  <a:pt x="3314395" y="510833"/>
                </a:lnTo>
                <a:cubicBezTo>
                  <a:pt x="3348274" y="511379"/>
                  <a:pt x="3381637" y="514468"/>
                  <a:pt x="3414258" y="520226"/>
                </a:cubicBezTo>
                <a:cubicBezTo>
                  <a:pt x="3420092" y="519792"/>
                  <a:pt x="3425665" y="520774"/>
                  <a:pt x="3431219" y="521820"/>
                </a:cubicBezTo>
                <a:lnTo>
                  <a:pt x="3431341" y="523010"/>
                </a:lnTo>
                <a:cubicBezTo>
                  <a:pt x="3806740" y="584557"/>
                  <a:pt x="4100739" y="875493"/>
                  <a:pt x="4153335" y="1241127"/>
                </a:cubicBezTo>
                <a:cubicBezTo>
                  <a:pt x="4153510" y="1241182"/>
                  <a:pt x="4153688" y="1241187"/>
                  <a:pt x="4153863" y="1241192"/>
                </a:cubicBezTo>
                <a:lnTo>
                  <a:pt x="4154429" y="1248124"/>
                </a:lnTo>
                <a:cubicBezTo>
                  <a:pt x="4159718" y="1279462"/>
                  <a:pt x="4162281" y="1311465"/>
                  <a:pt x="4162237" y="1343926"/>
                </a:cubicBezTo>
                <a:cubicBezTo>
                  <a:pt x="4163610" y="1349760"/>
                  <a:pt x="4163671" y="1355634"/>
                  <a:pt x="4163671" y="1361522"/>
                </a:cubicBezTo>
                <a:cubicBezTo>
                  <a:pt x="4163671" y="1365482"/>
                  <a:pt x="4163642" y="1369436"/>
                  <a:pt x="4163050" y="1373376"/>
                </a:cubicBezTo>
                <a:lnTo>
                  <a:pt x="4162528" y="1373341"/>
                </a:lnTo>
                <a:lnTo>
                  <a:pt x="4162501" y="1373854"/>
                </a:lnTo>
                <a:lnTo>
                  <a:pt x="4144594" y="1372169"/>
                </a:lnTo>
                <a:cubicBezTo>
                  <a:pt x="4110727" y="1371623"/>
                  <a:pt x="4077375" y="1368535"/>
                  <a:pt x="4044766" y="1362780"/>
                </a:cubicBezTo>
                <a:cubicBezTo>
                  <a:pt x="4038932" y="1363214"/>
                  <a:pt x="4033357" y="1362231"/>
                  <a:pt x="4027802" y="1361184"/>
                </a:cubicBezTo>
                <a:lnTo>
                  <a:pt x="4027681" y="1359994"/>
                </a:lnTo>
                <a:cubicBezTo>
                  <a:pt x="3652280" y="1298446"/>
                  <a:pt x="3358281" y="1007510"/>
                  <a:pt x="3305687" y="641878"/>
                </a:cubicBezTo>
                <a:cubicBezTo>
                  <a:pt x="3305511" y="641823"/>
                  <a:pt x="3305336" y="641818"/>
                  <a:pt x="3305158" y="641812"/>
                </a:cubicBezTo>
                <a:lnTo>
                  <a:pt x="3304595" y="634895"/>
                </a:lnTo>
                <a:cubicBezTo>
                  <a:pt x="3299303" y="603550"/>
                  <a:pt x="3296740" y="571542"/>
                  <a:pt x="3296784" y="539073"/>
                </a:cubicBezTo>
                <a:cubicBezTo>
                  <a:pt x="3295411" y="533241"/>
                  <a:pt x="3295350" y="527369"/>
                  <a:pt x="3295350" y="521483"/>
                </a:cubicBezTo>
                <a:close/>
                <a:moveTo>
                  <a:pt x="3295350" y="2279702"/>
                </a:moveTo>
                <a:lnTo>
                  <a:pt x="3295971" y="2267848"/>
                </a:lnTo>
                <a:lnTo>
                  <a:pt x="3296492" y="2267882"/>
                </a:lnTo>
                <a:lnTo>
                  <a:pt x="3296519" y="2267371"/>
                </a:lnTo>
                <a:lnTo>
                  <a:pt x="3314395" y="2269052"/>
                </a:lnTo>
                <a:cubicBezTo>
                  <a:pt x="3348274" y="2269598"/>
                  <a:pt x="3381637" y="2272687"/>
                  <a:pt x="3414258" y="2278445"/>
                </a:cubicBezTo>
                <a:cubicBezTo>
                  <a:pt x="3420092" y="2278011"/>
                  <a:pt x="3425665" y="2278993"/>
                  <a:pt x="3431219" y="2280040"/>
                </a:cubicBezTo>
                <a:lnTo>
                  <a:pt x="3431341" y="2281230"/>
                </a:lnTo>
                <a:cubicBezTo>
                  <a:pt x="3806740" y="2342777"/>
                  <a:pt x="4100739" y="2633713"/>
                  <a:pt x="4153335" y="2999346"/>
                </a:cubicBezTo>
                <a:cubicBezTo>
                  <a:pt x="4153510" y="2999401"/>
                  <a:pt x="4153688" y="2999406"/>
                  <a:pt x="4153863" y="2999411"/>
                </a:cubicBezTo>
                <a:lnTo>
                  <a:pt x="4154429" y="3006343"/>
                </a:lnTo>
                <a:lnTo>
                  <a:pt x="4161209" y="3089525"/>
                </a:lnTo>
                <a:lnTo>
                  <a:pt x="3910768" y="3089525"/>
                </a:lnTo>
                <a:lnTo>
                  <a:pt x="3891034" y="3084683"/>
                </a:lnTo>
                <a:cubicBezTo>
                  <a:pt x="3582552" y="2982764"/>
                  <a:pt x="3351706" y="2720025"/>
                  <a:pt x="3305687" y="2400097"/>
                </a:cubicBezTo>
                <a:cubicBezTo>
                  <a:pt x="3305511" y="2400042"/>
                  <a:pt x="3305336" y="2400037"/>
                  <a:pt x="3305158" y="2400032"/>
                </a:cubicBezTo>
                <a:lnTo>
                  <a:pt x="3304595" y="2393114"/>
                </a:lnTo>
                <a:cubicBezTo>
                  <a:pt x="3299303" y="2361770"/>
                  <a:pt x="3296740" y="2329761"/>
                  <a:pt x="3296784" y="2297292"/>
                </a:cubicBezTo>
                <a:cubicBezTo>
                  <a:pt x="3295411" y="2291461"/>
                  <a:pt x="3295350" y="2285589"/>
                  <a:pt x="3295350" y="2279702"/>
                </a:cubicBezTo>
                <a:close/>
                <a:moveTo>
                  <a:pt x="3295347" y="486299"/>
                </a:moveTo>
                <a:cubicBezTo>
                  <a:pt x="3295347" y="480458"/>
                  <a:pt x="3295409" y="474631"/>
                  <a:pt x="3296782" y="468842"/>
                </a:cubicBezTo>
                <a:cubicBezTo>
                  <a:pt x="3296738" y="436636"/>
                  <a:pt x="3299300" y="404884"/>
                  <a:pt x="3304590" y="373792"/>
                </a:cubicBezTo>
                <a:lnTo>
                  <a:pt x="3305155" y="366915"/>
                </a:lnTo>
                <a:cubicBezTo>
                  <a:pt x="3305332" y="366910"/>
                  <a:pt x="3305508" y="366905"/>
                  <a:pt x="3305684" y="366850"/>
                </a:cubicBezTo>
                <a:cubicBezTo>
                  <a:pt x="3319442" y="271960"/>
                  <a:pt x="3349717" y="182140"/>
                  <a:pt x="3393781" y="100280"/>
                </a:cubicBezTo>
                <a:lnTo>
                  <a:pt x="3459303" y="0"/>
                </a:lnTo>
                <a:lnTo>
                  <a:pt x="3635443" y="0"/>
                </a:lnTo>
                <a:lnTo>
                  <a:pt x="3564068" y="79433"/>
                </a:lnTo>
                <a:cubicBezTo>
                  <a:pt x="3506253" y="159050"/>
                  <a:pt x="3465125" y="250706"/>
                  <a:pt x="3445326" y="349642"/>
                </a:cubicBezTo>
                <a:cubicBezTo>
                  <a:pt x="3636807" y="309201"/>
                  <a:pt x="3800358" y="197965"/>
                  <a:pt x="3904544" y="45955"/>
                </a:cubicBezTo>
                <a:lnTo>
                  <a:pt x="3927798" y="0"/>
                </a:lnTo>
                <a:lnTo>
                  <a:pt x="4083290" y="0"/>
                </a:lnTo>
                <a:lnTo>
                  <a:pt x="4029061" y="99096"/>
                </a:lnTo>
                <a:cubicBezTo>
                  <a:pt x="3899579" y="299632"/>
                  <a:pt x="3683877" y="443705"/>
                  <a:pt x="3431338" y="484784"/>
                </a:cubicBezTo>
                <a:lnTo>
                  <a:pt x="3431217" y="485964"/>
                </a:lnTo>
                <a:cubicBezTo>
                  <a:pt x="3425661" y="487004"/>
                  <a:pt x="3420086" y="487979"/>
                  <a:pt x="3414252" y="487548"/>
                </a:cubicBezTo>
                <a:cubicBezTo>
                  <a:pt x="3381643" y="493257"/>
                  <a:pt x="3348292" y="496322"/>
                  <a:pt x="3314425" y="496864"/>
                </a:cubicBezTo>
                <a:lnTo>
                  <a:pt x="3296517" y="498535"/>
                </a:lnTo>
                <a:lnTo>
                  <a:pt x="3296490" y="498027"/>
                </a:lnTo>
                <a:lnTo>
                  <a:pt x="3295968" y="498061"/>
                </a:lnTo>
                <a:cubicBezTo>
                  <a:pt x="3295376" y="494151"/>
                  <a:pt x="3295347" y="490228"/>
                  <a:pt x="3295347" y="486299"/>
                </a:cubicBezTo>
                <a:close/>
                <a:moveTo>
                  <a:pt x="3295347" y="2244520"/>
                </a:moveTo>
                <a:cubicBezTo>
                  <a:pt x="3295347" y="2238678"/>
                  <a:pt x="3295409" y="2232850"/>
                  <a:pt x="3296782" y="2227062"/>
                </a:cubicBezTo>
                <a:cubicBezTo>
                  <a:pt x="3296738" y="2194855"/>
                  <a:pt x="3299300" y="2163105"/>
                  <a:pt x="3304590" y="2132012"/>
                </a:cubicBezTo>
                <a:lnTo>
                  <a:pt x="3305155" y="2125135"/>
                </a:lnTo>
                <a:cubicBezTo>
                  <a:pt x="3305332" y="2125130"/>
                  <a:pt x="3305508" y="2125125"/>
                  <a:pt x="3305684" y="2125070"/>
                </a:cubicBezTo>
                <a:cubicBezTo>
                  <a:pt x="3358279" y="1762307"/>
                  <a:pt x="3652278" y="1473657"/>
                  <a:pt x="4027678" y="1412593"/>
                </a:cubicBezTo>
                <a:lnTo>
                  <a:pt x="4027800" y="1411413"/>
                </a:lnTo>
                <a:cubicBezTo>
                  <a:pt x="4033353" y="1410375"/>
                  <a:pt x="4038927" y="1409399"/>
                  <a:pt x="4044760" y="1409831"/>
                </a:cubicBezTo>
                <a:cubicBezTo>
                  <a:pt x="4077382" y="1404118"/>
                  <a:pt x="4110744" y="1401053"/>
                  <a:pt x="4144624" y="1400511"/>
                </a:cubicBezTo>
                <a:lnTo>
                  <a:pt x="4162499" y="1398843"/>
                </a:lnTo>
                <a:lnTo>
                  <a:pt x="4162526" y="1399351"/>
                </a:lnTo>
                <a:lnTo>
                  <a:pt x="4163047" y="1399317"/>
                </a:lnTo>
                <a:lnTo>
                  <a:pt x="4163669" y="1411078"/>
                </a:lnTo>
                <a:cubicBezTo>
                  <a:pt x="4163669" y="1416918"/>
                  <a:pt x="4163608" y="1422743"/>
                  <a:pt x="4162235" y="1428529"/>
                </a:cubicBezTo>
                <a:cubicBezTo>
                  <a:pt x="4162279" y="1460743"/>
                  <a:pt x="4159715" y="1492501"/>
                  <a:pt x="4154424" y="1523599"/>
                </a:cubicBezTo>
                <a:lnTo>
                  <a:pt x="4153860" y="1530463"/>
                </a:lnTo>
                <a:cubicBezTo>
                  <a:pt x="4153683" y="1530468"/>
                  <a:pt x="4153507" y="1530472"/>
                  <a:pt x="4153332" y="1530527"/>
                </a:cubicBezTo>
                <a:cubicBezTo>
                  <a:pt x="4100737" y="1893288"/>
                  <a:pt x="3806738" y="2181939"/>
                  <a:pt x="3431338" y="2243004"/>
                </a:cubicBezTo>
                <a:lnTo>
                  <a:pt x="3431217" y="2244184"/>
                </a:lnTo>
                <a:cubicBezTo>
                  <a:pt x="3425661" y="2245223"/>
                  <a:pt x="3420086" y="2246198"/>
                  <a:pt x="3414252" y="2245767"/>
                </a:cubicBezTo>
                <a:cubicBezTo>
                  <a:pt x="3381643" y="2251477"/>
                  <a:pt x="3348292" y="2254542"/>
                  <a:pt x="3314425" y="2255084"/>
                </a:cubicBezTo>
                <a:lnTo>
                  <a:pt x="3296517" y="2256755"/>
                </a:lnTo>
                <a:lnTo>
                  <a:pt x="3296490" y="2256246"/>
                </a:lnTo>
                <a:lnTo>
                  <a:pt x="3295968" y="2256280"/>
                </a:lnTo>
                <a:cubicBezTo>
                  <a:pt x="3295376" y="2252372"/>
                  <a:pt x="3295347" y="2248449"/>
                  <a:pt x="3295347" y="2244520"/>
                </a:cubicBezTo>
                <a:close/>
                <a:moveTo>
                  <a:pt x="2555546" y="1223782"/>
                </a:moveTo>
                <a:cubicBezTo>
                  <a:pt x="2843426" y="1162499"/>
                  <a:pt x="3068177" y="939930"/>
                  <a:pt x="3123910" y="659222"/>
                </a:cubicBezTo>
                <a:cubicBezTo>
                  <a:pt x="2836029" y="720505"/>
                  <a:pt x="2611278" y="943074"/>
                  <a:pt x="2555546" y="1223782"/>
                </a:cubicBezTo>
                <a:close/>
                <a:moveTo>
                  <a:pt x="2555546" y="1547735"/>
                </a:moveTo>
                <a:cubicBezTo>
                  <a:pt x="2611279" y="1826239"/>
                  <a:pt x="2836029" y="2047060"/>
                  <a:pt x="3123910" y="2107862"/>
                </a:cubicBezTo>
                <a:cubicBezTo>
                  <a:pt x="3068178" y="1829358"/>
                  <a:pt x="2843426" y="1608537"/>
                  <a:pt x="2555546" y="1547735"/>
                </a:cubicBezTo>
                <a:close/>
                <a:moveTo>
                  <a:pt x="2555546" y="2982001"/>
                </a:moveTo>
                <a:cubicBezTo>
                  <a:pt x="2843426" y="2920718"/>
                  <a:pt x="3068177" y="2698150"/>
                  <a:pt x="3123910" y="2417442"/>
                </a:cubicBezTo>
                <a:cubicBezTo>
                  <a:pt x="2836029" y="2478725"/>
                  <a:pt x="2611278" y="2701294"/>
                  <a:pt x="2555546" y="2982001"/>
                </a:cubicBezTo>
                <a:close/>
                <a:moveTo>
                  <a:pt x="2485948" y="0"/>
                </a:moveTo>
                <a:lnTo>
                  <a:pt x="2641440" y="0"/>
                </a:lnTo>
                <a:lnTo>
                  <a:pt x="2664693" y="45955"/>
                </a:lnTo>
                <a:cubicBezTo>
                  <a:pt x="2768879" y="197965"/>
                  <a:pt x="2932430" y="309201"/>
                  <a:pt x="3123910" y="349642"/>
                </a:cubicBezTo>
                <a:cubicBezTo>
                  <a:pt x="3104112" y="250706"/>
                  <a:pt x="3062984" y="159050"/>
                  <a:pt x="3005167" y="79433"/>
                </a:cubicBezTo>
                <a:lnTo>
                  <a:pt x="2933794" y="0"/>
                </a:lnTo>
                <a:lnTo>
                  <a:pt x="3109934" y="0"/>
                </a:lnTo>
                <a:lnTo>
                  <a:pt x="3175456" y="100280"/>
                </a:lnTo>
                <a:cubicBezTo>
                  <a:pt x="3219520" y="182140"/>
                  <a:pt x="3249795" y="271960"/>
                  <a:pt x="3263553" y="366850"/>
                </a:cubicBezTo>
                <a:cubicBezTo>
                  <a:pt x="3263728" y="366905"/>
                  <a:pt x="3263905" y="366910"/>
                  <a:pt x="3264081" y="366915"/>
                </a:cubicBezTo>
                <a:lnTo>
                  <a:pt x="3264647" y="373792"/>
                </a:lnTo>
                <a:cubicBezTo>
                  <a:pt x="3269936" y="404884"/>
                  <a:pt x="3272499" y="436636"/>
                  <a:pt x="3272455" y="468842"/>
                </a:cubicBezTo>
                <a:cubicBezTo>
                  <a:pt x="3273828" y="474631"/>
                  <a:pt x="3273888" y="480458"/>
                  <a:pt x="3273888" y="486299"/>
                </a:cubicBezTo>
                <a:cubicBezTo>
                  <a:pt x="3273888" y="490228"/>
                  <a:pt x="3273860" y="494151"/>
                  <a:pt x="3273268" y="498061"/>
                </a:cubicBezTo>
                <a:lnTo>
                  <a:pt x="3272746" y="498027"/>
                </a:lnTo>
                <a:lnTo>
                  <a:pt x="3272719" y="498535"/>
                </a:lnTo>
                <a:lnTo>
                  <a:pt x="3254811" y="496864"/>
                </a:lnTo>
                <a:cubicBezTo>
                  <a:pt x="3220945" y="496322"/>
                  <a:pt x="3187593" y="493257"/>
                  <a:pt x="3154984" y="487548"/>
                </a:cubicBezTo>
                <a:cubicBezTo>
                  <a:pt x="3149150" y="487979"/>
                  <a:pt x="3143575" y="487004"/>
                  <a:pt x="3138020" y="485964"/>
                </a:cubicBezTo>
                <a:lnTo>
                  <a:pt x="3137899" y="484784"/>
                </a:lnTo>
                <a:cubicBezTo>
                  <a:pt x="2885360" y="443705"/>
                  <a:pt x="2669659" y="299632"/>
                  <a:pt x="2540177" y="99096"/>
                </a:cubicBezTo>
                <a:close/>
                <a:moveTo>
                  <a:pt x="2408030" y="3089525"/>
                </a:moveTo>
                <a:lnTo>
                  <a:pt x="2414810" y="3006343"/>
                </a:lnTo>
                <a:lnTo>
                  <a:pt x="2415375" y="2999411"/>
                </a:lnTo>
                <a:cubicBezTo>
                  <a:pt x="2415552" y="2999406"/>
                  <a:pt x="2415728" y="2999401"/>
                  <a:pt x="2415904" y="2999346"/>
                </a:cubicBezTo>
                <a:cubicBezTo>
                  <a:pt x="2468499" y="2633713"/>
                  <a:pt x="2762498" y="2342777"/>
                  <a:pt x="3137898" y="2281230"/>
                </a:cubicBezTo>
                <a:lnTo>
                  <a:pt x="3138020" y="2280040"/>
                </a:lnTo>
                <a:cubicBezTo>
                  <a:pt x="3143573" y="2278993"/>
                  <a:pt x="3149146" y="2278011"/>
                  <a:pt x="3154980" y="2278445"/>
                </a:cubicBezTo>
                <a:cubicBezTo>
                  <a:pt x="3187602" y="2272687"/>
                  <a:pt x="3220964" y="2269598"/>
                  <a:pt x="3254844" y="2269052"/>
                </a:cubicBezTo>
                <a:lnTo>
                  <a:pt x="3272719" y="2267371"/>
                </a:lnTo>
                <a:lnTo>
                  <a:pt x="3272746" y="2267882"/>
                </a:lnTo>
                <a:lnTo>
                  <a:pt x="3273267" y="2267848"/>
                </a:lnTo>
                <a:lnTo>
                  <a:pt x="3273888" y="2279702"/>
                </a:lnTo>
                <a:cubicBezTo>
                  <a:pt x="3273888" y="2285589"/>
                  <a:pt x="3273828" y="2291461"/>
                  <a:pt x="3272455" y="2297292"/>
                </a:cubicBezTo>
                <a:cubicBezTo>
                  <a:pt x="3272499" y="2329761"/>
                  <a:pt x="3269935" y="2361770"/>
                  <a:pt x="3264644" y="2393114"/>
                </a:cubicBezTo>
                <a:lnTo>
                  <a:pt x="3264080" y="2400032"/>
                </a:lnTo>
                <a:cubicBezTo>
                  <a:pt x="3263903" y="2400037"/>
                  <a:pt x="3263726" y="2400042"/>
                  <a:pt x="3263552" y="2400097"/>
                </a:cubicBezTo>
                <a:cubicBezTo>
                  <a:pt x="3217532" y="2720025"/>
                  <a:pt x="2986686" y="2982764"/>
                  <a:pt x="2678205" y="3084683"/>
                </a:cubicBezTo>
                <a:lnTo>
                  <a:pt x="2658472" y="3089525"/>
                </a:lnTo>
                <a:close/>
                <a:moveTo>
                  <a:pt x="2405567" y="1361522"/>
                </a:moveTo>
                <a:cubicBezTo>
                  <a:pt x="2405567" y="1355634"/>
                  <a:pt x="2405629" y="1349760"/>
                  <a:pt x="2407002" y="1343926"/>
                </a:cubicBezTo>
                <a:cubicBezTo>
                  <a:pt x="2406958" y="1311465"/>
                  <a:pt x="2409520" y="1279462"/>
                  <a:pt x="2414810" y="1248124"/>
                </a:cubicBezTo>
                <a:lnTo>
                  <a:pt x="2415375" y="1241192"/>
                </a:lnTo>
                <a:cubicBezTo>
                  <a:pt x="2415552" y="1241187"/>
                  <a:pt x="2415728" y="1241182"/>
                  <a:pt x="2415904" y="1241127"/>
                </a:cubicBezTo>
                <a:cubicBezTo>
                  <a:pt x="2468499" y="875493"/>
                  <a:pt x="2762498" y="584557"/>
                  <a:pt x="3137898" y="523010"/>
                </a:cubicBezTo>
                <a:lnTo>
                  <a:pt x="3138020" y="521820"/>
                </a:lnTo>
                <a:cubicBezTo>
                  <a:pt x="3143573" y="520774"/>
                  <a:pt x="3149146" y="519792"/>
                  <a:pt x="3154980" y="520226"/>
                </a:cubicBezTo>
                <a:cubicBezTo>
                  <a:pt x="3187602" y="514468"/>
                  <a:pt x="3220964" y="511379"/>
                  <a:pt x="3254844" y="510833"/>
                </a:cubicBezTo>
                <a:lnTo>
                  <a:pt x="3272719" y="509151"/>
                </a:lnTo>
                <a:lnTo>
                  <a:pt x="3272746" y="509663"/>
                </a:lnTo>
                <a:lnTo>
                  <a:pt x="3273267" y="509629"/>
                </a:lnTo>
                <a:lnTo>
                  <a:pt x="3273888" y="521483"/>
                </a:lnTo>
                <a:cubicBezTo>
                  <a:pt x="3273888" y="527369"/>
                  <a:pt x="3273828" y="533241"/>
                  <a:pt x="3272455" y="539073"/>
                </a:cubicBezTo>
                <a:cubicBezTo>
                  <a:pt x="3272499" y="571542"/>
                  <a:pt x="3269935" y="603550"/>
                  <a:pt x="3264644" y="634895"/>
                </a:cubicBezTo>
                <a:lnTo>
                  <a:pt x="3264080" y="641812"/>
                </a:lnTo>
                <a:cubicBezTo>
                  <a:pt x="3263903" y="641818"/>
                  <a:pt x="3263726" y="641823"/>
                  <a:pt x="3263552" y="641878"/>
                </a:cubicBezTo>
                <a:cubicBezTo>
                  <a:pt x="3210957" y="1007510"/>
                  <a:pt x="2916958" y="1298446"/>
                  <a:pt x="2541558" y="1359994"/>
                </a:cubicBezTo>
                <a:lnTo>
                  <a:pt x="2541437" y="1361184"/>
                </a:lnTo>
                <a:cubicBezTo>
                  <a:pt x="2535881" y="1362231"/>
                  <a:pt x="2530306" y="1363214"/>
                  <a:pt x="2524472" y="1362780"/>
                </a:cubicBezTo>
                <a:cubicBezTo>
                  <a:pt x="2491863" y="1368535"/>
                  <a:pt x="2458513" y="1371623"/>
                  <a:pt x="2424645" y="1372169"/>
                </a:cubicBezTo>
                <a:lnTo>
                  <a:pt x="2406737" y="1373854"/>
                </a:lnTo>
                <a:lnTo>
                  <a:pt x="2406710" y="1373341"/>
                </a:lnTo>
                <a:lnTo>
                  <a:pt x="2406188" y="1373376"/>
                </a:lnTo>
                <a:cubicBezTo>
                  <a:pt x="2405596" y="1369436"/>
                  <a:pt x="2405567" y="1365482"/>
                  <a:pt x="2405567" y="1361522"/>
                </a:cubicBezTo>
                <a:close/>
                <a:moveTo>
                  <a:pt x="2405567" y="1411078"/>
                </a:moveTo>
                <a:lnTo>
                  <a:pt x="2406189" y="1399317"/>
                </a:lnTo>
                <a:lnTo>
                  <a:pt x="2406710" y="1399351"/>
                </a:lnTo>
                <a:lnTo>
                  <a:pt x="2406737" y="1398843"/>
                </a:lnTo>
                <a:lnTo>
                  <a:pt x="2424613" y="1400511"/>
                </a:lnTo>
                <a:cubicBezTo>
                  <a:pt x="2458492" y="1401053"/>
                  <a:pt x="2491855" y="1404118"/>
                  <a:pt x="2524476" y="1409831"/>
                </a:cubicBezTo>
                <a:cubicBezTo>
                  <a:pt x="2530309" y="1409399"/>
                  <a:pt x="2535883" y="1410375"/>
                  <a:pt x="2541437" y="1411413"/>
                </a:cubicBezTo>
                <a:lnTo>
                  <a:pt x="2541559" y="1412593"/>
                </a:lnTo>
                <a:cubicBezTo>
                  <a:pt x="2916958" y="1473657"/>
                  <a:pt x="3210957" y="1762307"/>
                  <a:pt x="3263553" y="2125070"/>
                </a:cubicBezTo>
                <a:cubicBezTo>
                  <a:pt x="3263728" y="2125125"/>
                  <a:pt x="3263905" y="2125130"/>
                  <a:pt x="3264081" y="2125135"/>
                </a:cubicBezTo>
                <a:lnTo>
                  <a:pt x="3264647" y="2132012"/>
                </a:lnTo>
                <a:cubicBezTo>
                  <a:pt x="3269936" y="2163105"/>
                  <a:pt x="3272499" y="2194855"/>
                  <a:pt x="3272455" y="2227062"/>
                </a:cubicBezTo>
                <a:cubicBezTo>
                  <a:pt x="3273828" y="2232850"/>
                  <a:pt x="3273888" y="2238678"/>
                  <a:pt x="3273888" y="2244520"/>
                </a:cubicBezTo>
                <a:cubicBezTo>
                  <a:pt x="3273888" y="2248449"/>
                  <a:pt x="3273860" y="2252372"/>
                  <a:pt x="3273268" y="2256280"/>
                </a:cubicBezTo>
                <a:lnTo>
                  <a:pt x="3272746" y="2256246"/>
                </a:lnTo>
                <a:lnTo>
                  <a:pt x="3272719" y="2256755"/>
                </a:lnTo>
                <a:lnTo>
                  <a:pt x="3254811" y="2255084"/>
                </a:lnTo>
                <a:cubicBezTo>
                  <a:pt x="3220945" y="2254542"/>
                  <a:pt x="3187593" y="2251477"/>
                  <a:pt x="3154984" y="2245767"/>
                </a:cubicBezTo>
                <a:cubicBezTo>
                  <a:pt x="3149150" y="2246198"/>
                  <a:pt x="3143575" y="2245223"/>
                  <a:pt x="3138020" y="2244184"/>
                </a:cubicBezTo>
                <a:lnTo>
                  <a:pt x="3137899" y="2243004"/>
                </a:lnTo>
                <a:cubicBezTo>
                  <a:pt x="2762498" y="2181939"/>
                  <a:pt x="2468499" y="1893288"/>
                  <a:pt x="2415905" y="1530527"/>
                </a:cubicBezTo>
                <a:cubicBezTo>
                  <a:pt x="2415730" y="1530472"/>
                  <a:pt x="2415554" y="1530468"/>
                  <a:pt x="2415376" y="1530463"/>
                </a:cubicBezTo>
                <a:lnTo>
                  <a:pt x="2414813" y="1523599"/>
                </a:lnTo>
                <a:cubicBezTo>
                  <a:pt x="2409521" y="1492501"/>
                  <a:pt x="2406958" y="1460743"/>
                  <a:pt x="2407002" y="1428529"/>
                </a:cubicBezTo>
                <a:cubicBezTo>
                  <a:pt x="2405629" y="1422743"/>
                  <a:pt x="2405567" y="1416918"/>
                  <a:pt x="2405567" y="1411078"/>
                </a:cubicBezTo>
                <a:close/>
                <a:moveTo>
                  <a:pt x="1675142" y="659222"/>
                </a:moveTo>
                <a:cubicBezTo>
                  <a:pt x="1730875" y="939930"/>
                  <a:pt x="1955626" y="1162499"/>
                  <a:pt x="2243506" y="1223782"/>
                </a:cubicBezTo>
                <a:cubicBezTo>
                  <a:pt x="2187774" y="943074"/>
                  <a:pt x="1963023" y="720505"/>
                  <a:pt x="1675142" y="659222"/>
                </a:cubicBezTo>
                <a:close/>
                <a:moveTo>
                  <a:pt x="1675142" y="2417442"/>
                </a:moveTo>
                <a:cubicBezTo>
                  <a:pt x="1730875" y="2698150"/>
                  <a:pt x="1955626" y="2920718"/>
                  <a:pt x="2243506" y="2982001"/>
                </a:cubicBezTo>
                <a:cubicBezTo>
                  <a:pt x="2187774" y="2701294"/>
                  <a:pt x="1963023" y="2478725"/>
                  <a:pt x="1675142" y="2417442"/>
                </a:cubicBezTo>
                <a:close/>
                <a:moveTo>
                  <a:pt x="1675140" y="2107862"/>
                </a:moveTo>
                <a:cubicBezTo>
                  <a:pt x="1963020" y="2047060"/>
                  <a:pt x="2187772" y="1826239"/>
                  <a:pt x="2243504" y="1547735"/>
                </a:cubicBezTo>
                <a:cubicBezTo>
                  <a:pt x="1955623" y="1608537"/>
                  <a:pt x="1730872" y="1829358"/>
                  <a:pt x="1675140" y="2107862"/>
                </a:cubicBezTo>
                <a:close/>
                <a:moveTo>
                  <a:pt x="1525164" y="521483"/>
                </a:moveTo>
                <a:lnTo>
                  <a:pt x="1525785" y="509629"/>
                </a:lnTo>
                <a:lnTo>
                  <a:pt x="1526306" y="509663"/>
                </a:lnTo>
                <a:lnTo>
                  <a:pt x="1526333" y="509151"/>
                </a:lnTo>
                <a:lnTo>
                  <a:pt x="1544208" y="510833"/>
                </a:lnTo>
                <a:cubicBezTo>
                  <a:pt x="1578088" y="511379"/>
                  <a:pt x="1611450" y="514468"/>
                  <a:pt x="1644072" y="520226"/>
                </a:cubicBezTo>
                <a:cubicBezTo>
                  <a:pt x="1649905" y="519792"/>
                  <a:pt x="1655479" y="520774"/>
                  <a:pt x="1661032" y="521820"/>
                </a:cubicBezTo>
                <a:lnTo>
                  <a:pt x="1661154" y="523010"/>
                </a:lnTo>
                <a:cubicBezTo>
                  <a:pt x="2036554" y="584557"/>
                  <a:pt x="2330554" y="875493"/>
                  <a:pt x="2383148" y="1241127"/>
                </a:cubicBezTo>
                <a:cubicBezTo>
                  <a:pt x="2383324" y="1241182"/>
                  <a:pt x="2383501" y="1241187"/>
                  <a:pt x="2383678" y="1241192"/>
                </a:cubicBezTo>
                <a:lnTo>
                  <a:pt x="2384242" y="1248124"/>
                </a:lnTo>
                <a:cubicBezTo>
                  <a:pt x="2389533" y="1279462"/>
                  <a:pt x="2392095" y="1311465"/>
                  <a:pt x="2392051" y="1343926"/>
                </a:cubicBezTo>
                <a:cubicBezTo>
                  <a:pt x="2393423" y="1349760"/>
                  <a:pt x="2393485" y="1355634"/>
                  <a:pt x="2393485" y="1361522"/>
                </a:cubicBezTo>
                <a:cubicBezTo>
                  <a:pt x="2393485" y="1365482"/>
                  <a:pt x="2393457" y="1369436"/>
                  <a:pt x="2392864" y="1373376"/>
                </a:cubicBezTo>
                <a:lnTo>
                  <a:pt x="2392342" y="1373341"/>
                </a:lnTo>
                <a:lnTo>
                  <a:pt x="2392315" y="1373854"/>
                </a:lnTo>
                <a:lnTo>
                  <a:pt x="2374407" y="1372169"/>
                </a:lnTo>
                <a:cubicBezTo>
                  <a:pt x="2340540" y="1371623"/>
                  <a:pt x="2307190" y="1368535"/>
                  <a:pt x="2274580" y="1362780"/>
                </a:cubicBezTo>
                <a:cubicBezTo>
                  <a:pt x="2268746" y="1363214"/>
                  <a:pt x="2263171" y="1362231"/>
                  <a:pt x="2257615" y="1361184"/>
                </a:cubicBezTo>
                <a:lnTo>
                  <a:pt x="2257494" y="1359994"/>
                </a:lnTo>
                <a:cubicBezTo>
                  <a:pt x="1882094" y="1298446"/>
                  <a:pt x="1588095" y="1007510"/>
                  <a:pt x="1535500" y="641878"/>
                </a:cubicBezTo>
                <a:cubicBezTo>
                  <a:pt x="1535326" y="641823"/>
                  <a:pt x="1535149" y="641818"/>
                  <a:pt x="1534972" y="641812"/>
                </a:cubicBezTo>
                <a:lnTo>
                  <a:pt x="1534408" y="634895"/>
                </a:lnTo>
                <a:cubicBezTo>
                  <a:pt x="1529117" y="603550"/>
                  <a:pt x="1526553" y="571542"/>
                  <a:pt x="1526597" y="539073"/>
                </a:cubicBezTo>
                <a:cubicBezTo>
                  <a:pt x="1525224" y="533241"/>
                  <a:pt x="1525164" y="527369"/>
                  <a:pt x="1525164" y="521483"/>
                </a:cubicBezTo>
                <a:close/>
                <a:moveTo>
                  <a:pt x="1525164" y="2279702"/>
                </a:moveTo>
                <a:lnTo>
                  <a:pt x="1525785" y="2267848"/>
                </a:lnTo>
                <a:lnTo>
                  <a:pt x="1526306" y="2267882"/>
                </a:lnTo>
                <a:lnTo>
                  <a:pt x="1526333" y="2267371"/>
                </a:lnTo>
                <a:lnTo>
                  <a:pt x="1544208" y="2269052"/>
                </a:lnTo>
                <a:cubicBezTo>
                  <a:pt x="1578088" y="2269598"/>
                  <a:pt x="1611450" y="2272687"/>
                  <a:pt x="1644072" y="2278445"/>
                </a:cubicBezTo>
                <a:cubicBezTo>
                  <a:pt x="1649905" y="2278011"/>
                  <a:pt x="1655479" y="2278993"/>
                  <a:pt x="1661032" y="2280040"/>
                </a:cubicBezTo>
                <a:lnTo>
                  <a:pt x="1661154" y="2281230"/>
                </a:lnTo>
                <a:cubicBezTo>
                  <a:pt x="2036554" y="2342777"/>
                  <a:pt x="2330554" y="2633713"/>
                  <a:pt x="2383148" y="2999346"/>
                </a:cubicBezTo>
                <a:cubicBezTo>
                  <a:pt x="2383324" y="2999401"/>
                  <a:pt x="2383501" y="2999406"/>
                  <a:pt x="2383678" y="2999411"/>
                </a:cubicBezTo>
                <a:lnTo>
                  <a:pt x="2384242" y="3006343"/>
                </a:lnTo>
                <a:lnTo>
                  <a:pt x="2391022" y="3089525"/>
                </a:lnTo>
                <a:lnTo>
                  <a:pt x="2140581" y="3089525"/>
                </a:lnTo>
                <a:lnTo>
                  <a:pt x="2120847" y="3084683"/>
                </a:lnTo>
                <a:cubicBezTo>
                  <a:pt x="1812366" y="2982764"/>
                  <a:pt x="1581520" y="2720025"/>
                  <a:pt x="1535500" y="2400097"/>
                </a:cubicBezTo>
                <a:cubicBezTo>
                  <a:pt x="1535326" y="2400042"/>
                  <a:pt x="1535149" y="2400037"/>
                  <a:pt x="1534972" y="2400032"/>
                </a:cubicBezTo>
                <a:lnTo>
                  <a:pt x="1534408" y="2393114"/>
                </a:lnTo>
                <a:cubicBezTo>
                  <a:pt x="1529117" y="2361770"/>
                  <a:pt x="1526553" y="2329761"/>
                  <a:pt x="1526597" y="2297292"/>
                </a:cubicBezTo>
                <a:cubicBezTo>
                  <a:pt x="1525224" y="2291461"/>
                  <a:pt x="1525164" y="2285589"/>
                  <a:pt x="1525164" y="2279702"/>
                </a:cubicBezTo>
                <a:close/>
                <a:moveTo>
                  <a:pt x="1525162" y="486299"/>
                </a:moveTo>
                <a:cubicBezTo>
                  <a:pt x="1525162" y="480458"/>
                  <a:pt x="1525222" y="474631"/>
                  <a:pt x="1526595" y="468842"/>
                </a:cubicBezTo>
                <a:cubicBezTo>
                  <a:pt x="1526551" y="436636"/>
                  <a:pt x="1529114" y="404884"/>
                  <a:pt x="1534403" y="373792"/>
                </a:cubicBezTo>
                <a:lnTo>
                  <a:pt x="1534969" y="366915"/>
                </a:lnTo>
                <a:cubicBezTo>
                  <a:pt x="1535145" y="366910"/>
                  <a:pt x="1535323" y="366905"/>
                  <a:pt x="1535497" y="366850"/>
                </a:cubicBezTo>
                <a:cubicBezTo>
                  <a:pt x="1549256" y="271960"/>
                  <a:pt x="1579531" y="182140"/>
                  <a:pt x="1623594" y="100280"/>
                </a:cubicBezTo>
                <a:lnTo>
                  <a:pt x="1689117" y="0"/>
                </a:lnTo>
                <a:lnTo>
                  <a:pt x="1865257" y="0"/>
                </a:lnTo>
                <a:lnTo>
                  <a:pt x="1793882" y="79433"/>
                </a:lnTo>
                <a:cubicBezTo>
                  <a:pt x="1736067" y="159050"/>
                  <a:pt x="1694939" y="250706"/>
                  <a:pt x="1675140" y="349642"/>
                </a:cubicBezTo>
                <a:cubicBezTo>
                  <a:pt x="1866621" y="309201"/>
                  <a:pt x="2030172" y="197965"/>
                  <a:pt x="2134358" y="45955"/>
                </a:cubicBezTo>
                <a:lnTo>
                  <a:pt x="2157611" y="0"/>
                </a:lnTo>
                <a:lnTo>
                  <a:pt x="2313103" y="0"/>
                </a:lnTo>
                <a:lnTo>
                  <a:pt x="2258874" y="99096"/>
                </a:lnTo>
                <a:cubicBezTo>
                  <a:pt x="2129392" y="299632"/>
                  <a:pt x="1913691" y="443705"/>
                  <a:pt x="1661151" y="484784"/>
                </a:cubicBezTo>
                <a:lnTo>
                  <a:pt x="1661030" y="485964"/>
                </a:lnTo>
                <a:cubicBezTo>
                  <a:pt x="1655475" y="487004"/>
                  <a:pt x="1649900" y="487979"/>
                  <a:pt x="1644066" y="487548"/>
                </a:cubicBezTo>
                <a:cubicBezTo>
                  <a:pt x="1611457" y="493257"/>
                  <a:pt x="1578105" y="496322"/>
                  <a:pt x="1544239" y="496864"/>
                </a:cubicBezTo>
                <a:lnTo>
                  <a:pt x="1526331" y="498535"/>
                </a:lnTo>
                <a:lnTo>
                  <a:pt x="1526304" y="498027"/>
                </a:lnTo>
                <a:lnTo>
                  <a:pt x="1525782" y="498061"/>
                </a:lnTo>
                <a:cubicBezTo>
                  <a:pt x="1525190" y="494151"/>
                  <a:pt x="1525162" y="490228"/>
                  <a:pt x="1525162" y="486299"/>
                </a:cubicBezTo>
                <a:close/>
                <a:moveTo>
                  <a:pt x="1525161" y="2244520"/>
                </a:moveTo>
                <a:cubicBezTo>
                  <a:pt x="1525161" y="2238678"/>
                  <a:pt x="1525222" y="2232850"/>
                  <a:pt x="1526595" y="2227062"/>
                </a:cubicBezTo>
                <a:cubicBezTo>
                  <a:pt x="1526551" y="2194855"/>
                  <a:pt x="1529114" y="2163105"/>
                  <a:pt x="1534403" y="2132012"/>
                </a:cubicBezTo>
                <a:lnTo>
                  <a:pt x="1534969" y="2125135"/>
                </a:lnTo>
                <a:cubicBezTo>
                  <a:pt x="1535145" y="2125130"/>
                  <a:pt x="1535322" y="2125125"/>
                  <a:pt x="1535497" y="2125070"/>
                </a:cubicBezTo>
                <a:cubicBezTo>
                  <a:pt x="1588092" y="1762307"/>
                  <a:pt x="1882092" y="1473657"/>
                  <a:pt x="2257491" y="1412593"/>
                </a:cubicBezTo>
                <a:lnTo>
                  <a:pt x="2257613" y="1411413"/>
                </a:lnTo>
                <a:cubicBezTo>
                  <a:pt x="2263167" y="1410375"/>
                  <a:pt x="2268741" y="1409399"/>
                  <a:pt x="2274574" y="1409831"/>
                </a:cubicBezTo>
                <a:cubicBezTo>
                  <a:pt x="2307195" y="1404118"/>
                  <a:pt x="2340559" y="1401053"/>
                  <a:pt x="2374437" y="1400511"/>
                </a:cubicBezTo>
                <a:lnTo>
                  <a:pt x="2392313" y="1398843"/>
                </a:lnTo>
                <a:lnTo>
                  <a:pt x="2392341" y="1399351"/>
                </a:lnTo>
                <a:lnTo>
                  <a:pt x="2392861" y="1399317"/>
                </a:lnTo>
                <a:lnTo>
                  <a:pt x="2393483" y="1411078"/>
                </a:lnTo>
                <a:cubicBezTo>
                  <a:pt x="2393483" y="1416918"/>
                  <a:pt x="2393421" y="1422743"/>
                  <a:pt x="2392048" y="1428529"/>
                </a:cubicBezTo>
                <a:cubicBezTo>
                  <a:pt x="2392092" y="1460743"/>
                  <a:pt x="2389530" y="1492501"/>
                  <a:pt x="2384237" y="1523599"/>
                </a:cubicBezTo>
                <a:lnTo>
                  <a:pt x="2383674" y="1530463"/>
                </a:lnTo>
                <a:cubicBezTo>
                  <a:pt x="2383497" y="1530468"/>
                  <a:pt x="2383321" y="1530472"/>
                  <a:pt x="2383145" y="1530527"/>
                </a:cubicBezTo>
                <a:cubicBezTo>
                  <a:pt x="2330551" y="1893288"/>
                  <a:pt x="2036552" y="2181939"/>
                  <a:pt x="1661151" y="2243004"/>
                </a:cubicBezTo>
                <a:lnTo>
                  <a:pt x="1661030" y="2244184"/>
                </a:lnTo>
                <a:cubicBezTo>
                  <a:pt x="1655475" y="2245223"/>
                  <a:pt x="1649900" y="2246198"/>
                  <a:pt x="1644066" y="2245767"/>
                </a:cubicBezTo>
                <a:cubicBezTo>
                  <a:pt x="1611457" y="2251477"/>
                  <a:pt x="1578105" y="2254542"/>
                  <a:pt x="1544238" y="2255084"/>
                </a:cubicBezTo>
                <a:lnTo>
                  <a:pt x="1526331" y="2256755"/>
                </a:lnTo>
                <a:lnTo>
                  <a:pt x="1526304" y="2256246"/>
                </a:lnTo>
                <a:lnTo>
                  <a:pt x="1525782" y="2256280"/>
                </a:lnTo>
                <a:cubicBezTo>
                  <a:pt x="1525190" y="2252372"/>
                  <a:pt x="1525161" y="2248449"/>
                  <a:pt x="1525161" y="2244520"/>
                </a:cubicBezTo>
                <a:close/>
                <a:moveTo>
                  <a:pt x="785360" y="1223782"/>
                </a:moveTo>
                <a:cubicBezTo>
                  <a:pt x="1073241" y="1162499"/>
                  <a:pt x="1297991" y="939930"/>
                  <a:pt x="1353724" y="659222"/>
                </a:cubicBezTo>
                <a:cubicBezTo>
                  <a:pt x="1065844" y="720505"/>
                  <a:pt x="841092" y="943074"/>
                  <a:pt x="785360" y="1223782"/>
                </a:cubicBezTo>
                <a:close/>
                <a:moveTo>
                  <a:pt x="785360" y="1547735"/>
                </a:moveTo>
                <a:cubicBezTo>
                  <a:pt x="841093" y="1826239"/>
                  <a:pt x="1065843" y="2047060"/>
                  <a:pt x="1353724" y="2107862"/>
                </a:cubicBezTo>
                <a:cubicBezTo>
                  <a:pt x="1297992" y="1829358"/>
                  <a:pt x="1073241" y="1608537"/>
                  <a:pt x="785360" y="1547735"/>
                </a:cubicBezTo>
                <a:close/>
                <a:moveTo>
                  <a:pt x="785360" y="2982001"/>
                </a:moveTo>
                <a:cubicBezTo>
                  <a:pt x="1073241" y="2920718"/>
                  <a:pt x="1297991" y="2698150"/>
                  <a:pt x="1353724" y="2417442"/>
                </a:cubicBezTo>
                <a:cubicBezTo>
                  <a:pt x="1065843" y="2478725"/>
                  <a:pt x="841092" y="2701294"/>
                  <a:pt x="785360" y="2982001"/>
                </a:cubicBezTo>
                <a:close/>
                <a:moveTo>
                  <a:pt x="715762" y="0"/>
                </a:moveTo>
                <a:lnTo>
                  <a:pt x="871255" y="0"/>
                </a:lnTo>
                <a:lnTo>
                  <a:pt x="894508" y="45955"/>
                </a:lnTo>
                <a:cubicBezTo>
                  <a:pt x="998693" y="197966"/>
                  <a:pt x="1162244" y="309201"/>
                  <a:pt x="1353724" y="349642"/>
                </a:cubicBezTo>
                <a:cubicBezTo>
                  <a:pt x="1333926" y="250706"/>
                  <a:pt x="1292798" y="159050"/>
                  <a:pt x="1234983" y="79433"/>
                </a:cubicBezTo>
                <a:lnTo>
                  <a:pt x="1163608" y="0"/>
                </a:lnTo>
                <a:lnTo>
                  <a:pt x="1339748" y="0"/>
                </a:lnTo>
                <a:lnTo>
                  <a:pt x="1405271" y="100280"/>
                </a:lnTo>
                <a:cubicBezTo>
                  <a:pt x="1449334" y="182140"/>
                  <a:pt x="1479609" y="271960"/>
                  <a:pt x="1493366" y="366850"/>
                </a:cubicBezTo>
                <a:cubicBezTo>
                  <a:pt x="1493542" y="366905"/>
                  <a:pt x="1493719" y="366910"/>
                  <a:pt x="1493895" y="366914"/>
                </a:cubicBezTo>
                <a:lnTo>
                  <a:pt x="1494460" y="373792"/>
                </a:lnTo>
                <a:cubicBezTo>
                  <a:pt x="1499750" y="404884"/>
                  <a:pt x="1502312" y="436636"/>
                  <a:pt x="1502268" y="468842"/>
                </a:cubicBezTo>
                <a:cubicBezTo>
                  <a:pt x="1503641" y="474631"/>
                  <a:pt x="1503703" y="480458"/>
                  <a:pt x="1503703" y="486299"/>
                </a:cubicBezTo>
                <a:cubicBezTo>
                  <a:pt x="1503703" y="490229"/>
                  <a:pt x="1503674" y="494151"/>
                  <a:pt x="1503082" y="498061"/>
                </a:cubicBezTo>
                <a:lnTo>
                  <a:pt x="1502560" y="498027"/>
                </a:lnTo>
                <a:lnTo>
                  <a:pt x="1502533" y="498535"/>
                </a:lnTo>
                <a:lnTo>
                  <a:pt x="1484625" y="496864"/>
                </a:lnTo>
                <a:cubicBezTo>
                  <a:pt x="1450758" y="496322"/>
                  <a:pt x="1417408" y="493257"/>
                  <a:pt x="1384798" y="487548"/>
                </a:cubicBezTo>
                <a:cubicBezTo>
                  <a:pt x="1378964" y="487979"/>
                  <a:pt x="1373389" y="487004"/>
                  <a:pt x="1367833" y="485964"/>
                </a:cubicBezTo>
                <a:lnTo>
                  <a:pt x="1367712" y="484784"/>
                </a:lnTo>
                <a:cubicBezTo>
                  <a:pt x="1115174" y="443705"/>
                  <a:pt x="899474" y="299632"/>
                  <a:pt x="769992" y="99096"/>
                </a:cubicBezTo>
                <a:close/>
                <a:moveTo>
                  <a:pt x="637843" y="3089525"/>
                </a:moveTo>
                <a:lnTo>
                  <a:pt x="644623" y="3006343"/>
                </a:lnTo>
                <a:lnTo>
                  <a:pt x="645189" y="2999411"/>
                </a:lnTo>
                <a:cubicBezTo>
                  <a:pt x="645364" y="2999406"/>
                  <a:pt x="645542" y="2999401"/>
                  <a:pt x="645717" y="2999346"/>
                </a:cubicBezTo>
                <a:cubicBezTo>
                  <a:pt x="698313" y="2633713"/>
                  <a:pt x="992312" y="2342777"/>
                  <a:pt x="1367711" y="2281230"/>
                </a:cubicBezTo>
                <a:lnTo>
                  <a:pt x="1367833" y="2280040"/>
                </a:lnTo>
                <a:cubicBezTo>
                  <a:pt x="1373387" y="2278993"/>
                  <a:pt x="1378961" y="2278011"/>
                  <a:pt x="1384794" y="2278445"/>
                </a:cubicBezTo>
                <a:cubicBezTo>
                  <a:pt x="1417415" y="2272687"/>
                  <a:pt x="1450779" y="2269598"/>
                  <a:pt x="1484657" y="2269052"/>
                </a:cubicBezTo>
                <a:lnTo>
                  <a:pt x="1502533" y="2267371"/>
                </a:lnTo>
                <a:lnTo>
                  <a:pt x="1502560" y="2267882"/>
                </a:lnTo>
                <a:lnTo>
                  <a:pt x="1503081" y="2267848"/>
                </a:lnTo>
                <a:lnTo>
                  <a:pt x="1503703" y="2279702"/>
                </a:lnTo>
                <a:cubicBezTo>
                  <a:pt x="1503703" y="2285589"/>
                  <a:pt x="1503641" y="2291461"/>
                  <a:pt x="1502268" y="2297292"/>
                </a:cubicBezTo>
                <a:cubicBezTo>
                  <a:pt x="1502312" y="2329761"/>
                  <a:pt x="1499749" y="2361770"/>
                  <a:pt x="1494457" y="2393114"/>
                </a:cubicBezTo>
                <a:lnTo>
                  <a:pt x="1493894" y="2400032"/>
                </a:lnTo>
                <a:cubicBezTo>
                  <a:pt x="1493716" y="2400037"/>
                  <a:pt x="1493541" y="2400042"/>
                  <a:pt x="1493365" y="2400097"/>
                </a:cubicBezTo>
                <a:cubicBezTo>
                  <a:pt x="1447346" y="2720025"/>
                  <a:pt x="1216500" y="2982764"/>
                  <a:pt x="908018" y="3084683"/>
                </a:cubicBezTo>
                <a:lnTo>
                  <a:pt x="888285" y="3089525"/>
                </a:lnTo>
                <a:close/>
                <a:moveTo>
                  <a:pt x="635382" y="1361522"/>
                </a:moveTo>
                <a:cubicBezTo>
                  <a:pt x="635382" y="1355634"/>
                  <a:pt x="635442" y="1349760"/>
                  <a:pt x="636815" y="1343926"/>
                </a:cubicBezTo>
                <a:cubicBezTo>
                  <a:pt x="636771" y="1311465"/>
                  <a:pt x="639334" y="1279462"/>
                  <a:pt x="644623" y="1248124"/>
                </a:cubicBezTo>
                <a:lnTo>
                  <a:pt x="645189" y="1241192"/>
                </a:lnTo>
                <a:cubicBezTo>
                  <a:pt x="645365" y="1241187"/>
                  <a:pt x="645543" y="1241182"/>
                  <a:pt x="645717" y="1241127"/>
                </a:cubicBezTo>
                <a:cubicBezTo>
                  <a:pt x="698313" y="875493"/>
                  <a:pt x="992312" y="584557"/>
                  <a:pt x="1367711" y="523010"/>
                </a:cubicBezTo>
                <a:lnTo>
                  <a:pt x="1367833" y="521820"/>
                </a:lnTo>
                <a:cubicBezTo>
                  <a:pt x="1373387" y="520774"/>
                  <a:pt x="1378961" y="519792"/>
                  <a:pt x="1384794" y="520226"/>
                </a:cubicBezTo>
                <a:cubicBezTo>
                  <a:pt x="1417415" y="514468"/>
                  <a:pt x="1450779" y="511379"/>
                  <a:pt x="1484657" y="510833"/>
                </a:cubicBezTo>
                <a:lnTo>
                  <a:pt x="1502533" y="509151"/>
                </a:lnTo>
                <a:lnTo>
                  <a:pt x="1502560" y="509663"/>
                </a:lnTo>
                <a:lnTo>
                  <a:pt x="1503081" y="509629"/>
                </a:lnTo>
                <a:lnTo>
                  <a:pt x="1503703" y="521483"/>
                </a:lnTo>
                <a:cubicBezTo>
                  <a:pt x="1503703" y="527369"/>
                  <a:pt x="1503641" y="533241"/>
                  <a:pt x="1502268" y="539073"/>
                </a:cubicBezTo>
                <a:cubicBezTo>
                  <a:pt x="1502312" y="571542"/>
                  <a:pt x="1499749" y="603550"/>
                  <a:pt x="1494457" y="634895"/>
                </a:cubicBezTo>
                <a:lnTo>
                  <a:pt x="1493894" y="641812"/>
                </a:lnTo>
                <a:cubicBezTo>
                  <a:pt x="1493716" y="641818"/>
                  <a:pt x="1493541" y="641823"/>
                  <a:pt x="1493365" y="641878"/>
                </a:cubicBezTo>
                <a:cubicBezTo>
                  <a:pt x="1440771" y="1007510"/>
                  <a:pt x="1146772" y="1298446"/>
                  <a:pt x="771371" y="1359994"/>
                </a:cubicBezTo>
                <a:lnTo>
                  <a:pt x="771250" y="1361184"/>
                </a:lnTo>
                <a:cubicBezTo>
                  <a:pt x="765695" y="1362231"/>
                  <a:pt x="760120" y="1363214"/>
                  <a:pt x="754286" y="1362780"/>
                </a:cubicBezTo>
                <a:cubicBezTo>
                  <a:pt x="721677" y="1368535"/>
                  <a:pt x="688326" y="1371623"/>
                  <a:pt x="654458" y="1372169"/>
                </a:cubicBezTo>
                <a:lnTo>
                  <a:pt x="636551" y="1373854"/>
                </a:lnTo>
                <a:lnTo>
                  <a:pt x="636524" y="1373341"/>
                </a:lnTo>
                <a:lnTo>
                  <a:pt x="636002" y="1373376"/>
                </a:lnTo>
                <a:cubicBezTo>
                  <a:pt x="635410" y="1369436"/>
                  <a:pt x="635382" y="1365482"/>
                  <a:pt x="635382" y="1361522"/>
                </a:cubicBezTo>
                <a:close/>
                <a:moveTo>
                  <a:pt x="635382" y="1411078"/>
                </a:moveTo>
                <a:lnTo>
                  <a:pt x="636003" y="1399317"/>
                </a:lnTo>
                <a:lnTo>
                  <a:pt x="636524" y="1399351"/>
                </a:lnTo>
                <a:lnTo>
                  <a:pt x="636551" y="1398843"/>
                </a:lnTo>
                <a:lnTo>
                  <a:pt x="654426" y="1400511"/>
                </a:lnTo>
                <a:cubicBezTo>
                  <a:pt x="688306" y="1401053"/>
                  <a:pt x="721668" y="1404118"/>
                  <a:pt x="754290" y="1409831"/>
                </a:cubicBezTo>
                <a:cubicBezTo>
                  <a:pt x="760124" y="1409399"/>
                  <a:pt x="765697" y="1410375"/>
                  <a:pt x="771250" y="1411413"/>
                </a:cubicBezTo>
                <a:lnTo>
                  <a:pt x="771372" y="1412593"/>
                </a:lnTo>
                <a:cubicBezTo>
                  <a:pt x="1146772" y="1473657"/>
                  <a:pt x="1440771" y="1762307"/>
                  <a:pt x="1493366" y="2125070"/>
                </a:cubicBezTo>
                <a:cubicBezTo>
                  <a:pt x="1493542" y="2125125"/>
                  <a:pt x="1493718" y="2125130"/>
                  <a:pt x="1493895" y="2125135"/>
                </a:cubicBezTo>
                <a:lnTo>
                  <a:pt x="1494460" y="2132012"/>
                </a:lnTo>
                <a:cubicBezTo>
                  <a:pt x="1499750" y="2163105"/>
                  <a:pt x="1502312" y="2194855"/>
                  <a:pt x="1502268" y="2227062"/>
                </a:cubicBezTo>
                <a:cubicBezTo>
                  <a:pt x="1503641" y="2232850"/>
                  <a:pt x="1503703" y="2238678"/>
                  <a:pt x="1503703" y="2244520"/>
                </a:cubicBezTo>
                <a:cubicBezTo>
                  <a:pt x="1503703" y="2248449"/>
                  <a:pt x="1503674" y="2252372"/>
                  <a:pt x="1503082" y="2256280"/>
                </a:cubicBezTo>
                <a:lnTo>
                  <a:pt x="1502560" y="2256246"/>
                </a:lnTo>
                <a:lnTo>
                  <a:pt x="1502533" y="2256755"/>
                </a:lnTo>
                <a:lnTo>
                  <a:pt x="1484625" y="2255084"/>
                </a:lnTo>
                <a:cubicBezTo>
                  <a:pt x="1450758" y="2254542"/>
                  <a:pt x="1417407" y="2251477"/>
                  <a:pt x="1384798" y="2245767"/>
                </a:cubicBezTo>
                <a:cubicBezTo>
                  <a:pt x="1378964" y="2246198"/>
                  <a:pt x="1373389" y="2245223"/>
                  <a:pt x="1367833" y="2244184"/>
                </a:cubicBezTo>
                <a:lnTo>
                  <a:pt x="1367712" y="2243004"/>
                </a:lnTo>
                <a:cubicBezTo>
                  <a:pt x="992312" y="2181939"/>
                  <a:pt x="698313" y="1893288"/>
                  <a:pt x="645718" y="1530527"/>
                </a:cubicBezTo>
                <a:cubicBezTo>
                  <a:pt x="645544" y="1530472"/>
                  <a:pt x="645367" y="1530468"/>
                  <a:pt x="645190" y="1530463"/>
                </a:cubicBezTo>
                <a:lnTo>
                  <a:pt x="644626" y="1523599"/>
                </a:lnTo>
                <a:cubicBezTo>
                  <a:pt x="639335" y="1492501"/>
                  <a:pt x="636771" y="1460743"/>
                  <a:pt x="636815" y="1428529"/>
                </a:cubicBezTo>
                <a:cubicBezTo>
                  <a:pt x="635442" y="1422743"/>
                  <a:pt x="635382" y="1416918"/>
                  <a:pt x="635382" y="1411078"/>
                </a:cubicBezTo>
                <a:close/>
                <a:moveTo>
                  <a:pt x="0" y="120584"/>
                </a:moveTo>
                <a:lnTo>
                  <a:pt x="0" y="0"/>
                </a:lnTo>
                <a:lnTo>
                  <a:pt x="95071" y="0"/>
                </a:lnTo>
                <a:lnTo>
                  <a:pt x="23697" y="79433"/>
                </a:lnTo>
                <a:close/>
                <a:moveTo>
                  <a:pt x="0" y="459154"/>
                </a:moveTo>
                <a:lnTo>
                  <a:pt x="0" y="322913"/>
                </a:lnTo>
                <a:lnTo>
                  <a:pt x="85961" y="286715"/>
                </a:lnTo>
                <a:cubicBezTo>
                  <a:pt x="198873" y="230513"/>
                  <a:pt x="294715" y="147295"/>
                  <a:pt x="364172" y="45955"/>
                </a:cubicBezTo>
                <a:lnTo>
                  <a:pt x="387426" y="0"/>
                </a:lnTo>
                <a:lnTo>
                  <a:pt x="542918" y="0"/>
                </a:lnTo>
                <a:lnTo>
                  <a:pt x="488688" y="99096"/>
                </a:lnTo>
                <a:cubicBezTo>
                  <a:pt x="380786" y="266209"/>
                  <a:pt x="213011" y="394112"/>
                  <a:pt x="13938" y="455878"/>
                </a:cubicBezTo>
                <a:close/>
                <a:moveTo>
                  <a:pt x="0" y="1108862"/>
                </a:moveTo>
                <a:lnTo>
                  <a:pt x="0" y="893255"/>
                </a:lnTo>
                <a:lnTo>
                  <a:pt x="33376" y="945052"/>
                </a:lnTo>
                <a:cubicBezTo>
                  <a:pt x="138130" y="1084176"/>
                  <a:pt x="293395" y="1185481"/>
                  <a:pt x="473320" y="1223782"/>
                </a:cubicBezTo>
                <a:cubicBezTo>
                  <a:pt x="424556" y="978162"/>
                  <a:pt x="246384" y="777056"/>
                  <a:pt x="9746" y="689563"/>
                </a:cubicBezTo>
                <a:lnTo>
                  <a:pt x="0" y="686740"/>
                </a:lnTo>
                <a:lnTo>
                  <a:pt x="0" y="549764"/>
                </a:lnTo>
                <a:lnTo>
                  <a:pt x="27617" y="556541"/>
                </a:lnTo>
                <a:cubicBezTo>
                  <a:pt x="336096" y="658459"/>
                  <a:pt x="566943" y="921197"/>
                  <a:pt x="612962" y="1241127"/>
                </a:cubicBezTo>
                <a:cubicBezTo>
                  <a:pt x="613138" y="1241182"/>
                  <a:pt x="613315" y="1241187"/>
                  <a:pt x="613492" y="1241192"/>
                </a:cubicBezTo>
                <a:lnTo>
                  <a:pt x="614057" y="1248124"/>
                </a:lnTo>
                <a:cubicBezTo>
                  <a:pt x="619347" y="1279462"/>
                  <a:pt x="621909" y="1311465"/>
                  <a:pt x="621865" y="1343926"/>
                </a:cubicBezTo>
                <a:cubicBezTo>
                  <a:pt x="623237" y="1349760"/>
                  <a:pt x="623299" y="1355634"/>
                  <a:pt x="623299" y="1361522"/>
                </a:cubicBezTo>
                <a:cubicBezTo>
                  <a:pt x="623299" y="1365482"/>
                  <a:pt x="623271" y="1369436"/>
                  <a:pt x="622679" y="1373376"/>
                </a:cubicBezTo>
                <a:lnTo>
                  <a:pt x="622157" y="1373341"/>
                </a:lnTo>
                <a:lnTo>
                  <a:pt x="622129" y="1373854"/>
                </a:lnTo>
                <a:lnTo>
                  <a:pt x="604221" y="1372169"/>
                </a:lnTo>
                <a:cubicBezTo>
                  <a:pt x="570354" y="1371623"/>
                  <a:pt x="537004" y="1368535"/>
                  <a:pt x="504394" y="1362780"/>
                </a:cubicBezTo>
                <a:cubicBezTo>
                  <a:pt x="498560" y="1363214"/>
                  <a:pt x="492985" y="1362231"/>
                  <a:pt x="487429" y="1361184"/>
                </a:cubicBezTo>
                <a:lnTo>
                  <a:pt x="487308" y="1359994"/>
                </a:lnTo>
                <a:cubicBezTo>
                  <a:pt x="299609" y="1329221"/>
                  <a:pt x="132258" y="1241100"/>
                  <a:pt x="5260" y="1114967"/>
                </a:cubicBezTo>
                <a:close/>
                <a:moveTo>
                  <a:pt x="0" y="2216459"/>
                </a:moveTo>
                <a:lnTo>
                  <a:pt x="0" y="2080559"/>
                </a:lnTo>
                <a:lnTo>
                  <a:pt x="9744" y="2077760"/>
                </a:lnTo>
                <a:cubicBezTo>
                  <a:pt x="246382" y="1990953"/>
                  <a:pt x="424553" y="1791426"/>
                  <a:pt x="473318" y="1547735"/>
                </a:cubicBezTo>
                <a:cubicBezTo>
                  <a:pt x="293393" y="1585736"/>
                  <a:pt x="138127" y="1686244"/>
                  <a:pt x="33374" y="1824276"/>
                </a:cubicBezTo>
                <a:lnTo>
                  <a:pt x="0" y="1875663"/>
                </a:lnTo>
                <a:lnTo>
                  <a:pt x="0" y="1661750"/>
                </a:lnTo>
                <a:lnTo>
                  <a:pt x="5257" y="1655695"/>
                </a:lnTo>
                <a:cubicBezTo>
                  <a:pt x="132256" y="1530554"/>
                  <a:pt x="299606" y="1443125"/>
                  <a:pt x="487305" y="1412593"/>
                </a:cubicBezTo>
                <a:lnTo>
                  <a:pt x="487427" y="1411413"/>
                </a:lnTo>
                <a:cubicBezTo>
                  <a:pt x="492981" y="1410375"/>
                  <a:pt x="498555" y="1409399"/>
                  <a:pt x="504388" y="1409831"/>
                </a:cubicBezTo>
                <a:cubicBezTo>
                  <a:pt x="537009" y="1404118"/>
                  <a:pt x="570373" y="1401053"/>
                  <a:pt x="604251" y="1400511"/>
                </a:cubicBezTo>
                <a:lnTo>
                  <a:pt x="622127" y="1398843"/>
                </a:lnTo>
                <a:lnTo>
                  <a:pt x="622154" y="1399351"/>
                </a:lnTo>
                <a:lnTo>
                  <a:pt x="622675" y="1399317"/>
                </a:lnTo>
                <a:lnTo>
                  <a:pt x="623297" y="1411078"/>
                </a:lnTo>
                <a:cubicBezTo>
                  <a:pt x="623297" y="1416918"/>
                  <a:pt x="623235" y="1422743"/>
                  <a:pt x="621863" y="1428529"/>
                </a:cubicBezTo>
                <a:cubicBezTo>
                  <a:pt x="621907" y="1460743"/>
                  <a:pt x="619344" y="1492501"/>
                  <a:pt x="614051" y="1523599"/>
                </a:cubicBezTo>
                <a:lnTo>
                  <a:pt x="613488" y="1530463"/>
                </a:lnTo>
                <a:cubicBezTo>
                  <a:pt x="613311" y="1530468"/>
                  <a:pt x="613135" y="1530472"/>
                  <a:pt x="612959" y="1530527"/>
                </a:cubicBezTo>
                <a:cubicBezTo>
                  <a:pt x="566940" y="1847943"/>
                  <a:pt x="336094" y="2108619"/>
                  <a:pt x="27613" y="2209736"/>
                </a:cubicBezTo>
                <a:close/>
                <a:moveTo>
                  <a:pt x="0" y="2867081"/>
                </a:moveTo>
                <a:lnTo>
                  <a:pt x="0" y="2651475"/>
                </a:lnTo>
                <a:lnTo>
                  <a:pt x="33376" y="2703272"/>
                </a:lnTo>
                <a:cubicBezTo>
                  <a:pt x="138130" y="2842396"/>
                  <a:pt x="293395" y="2943700"/>
                  <a:pt x="473320" y="2982001"/>
                </a:cubicBezTo>
                <a:cubicBezTo>
                  <a:pt x="424556" y="2736382"/>
                  <a:pt x="246384" y="2535275"/>
                  <a:pt x="9746" y="2447782"/>
                </a:cubicBezTo>
                <a:lnTo>
                  <a:pt x="0" y="2444960"/>
                </a:lnTo>
                <a:lnTo>
                  <a:pt x="0" y="2307984"/>
                </a:lnTo>
                <a:lnTo>
                  <a:pt x="27617" y="2314760"/>
                </a:lnTo>
                <a:cubicBezTo>
                  <a:pt x="336096" y="2416678"/>
                  <a:pt x="566943" y="2679417"/>
                  <a:pt x="612962" y="2999346"/>
                </a:cubicBezTo>
                <a:cubicBezTo>
                  <a:pt x="613138" y="2999401"/>
                  <a:pt x="613315" y="2999406"/>
                  <a:pt x="613492" y="2999411"/>
                </a:cubicBezTo>
                <a:lnTo>
                  <a:pt x="614056" y="3006343"/>
                </a:lnTo>
                <a:lnTo>
                  <a:pt x="620836" y="3089525"/>
                </a:lnTo>
                <a:lnTo>
                  <a:pt x="370396" y="3089525"/>
                </a:lnTo>
                <a:lnTo>
                  <a:pt x="350661" y="3084682"/>
                </a:lnTo>
                <a:cubicBezTo>
                  <a:pt x="218455" y="3041003"/>
                  <a:pt x="100509" y="2967785"/>
                  <a:pt x="5260" y="2873187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C8456FB-7301-4F1B-81EE-4A4BD03171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9802" y="965864"/>
            <a:ext cx="7006998" cy="3450370"/>
          </a:xfrm>
        </p:spPr>
        <p:txBody>
          <a:bodyPr anchor="b">
            <a:norm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>
                <a:solidFill>
                  <a:srgbClr val="FFFFFF"/>
                </a:solidFill>
              </a:rPr>
              <a:t>Obesity has increased from 30.5% in 1999-2000 to 41.9% in 2017-2022. 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>
                <a:solidFill>
                  <a:srgbClr val="FFFFFF"/>
                </a:solidFill>
              </a:rPr>
              <a:t>Serious obesity has also increased from 4.7% to 9.2% during that same timeframe. 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>
                <a:solidFill>
                  <a:srgbClr val="FFFFFF"/>
                </a:solidFill>
              </a:rPr>
              <a:t>Indiana is ranked 12</a:t>
            </a:r>
            <a:r>
              <a:rPr lang="en-US" sz="2000" baseline="30000">
                <a:solidFill>
                  <a:srgbClr val="FFFFFF"/>
                </a:solidFill>
              </a:rPr>
              <a:t>th</a:t>
            </a:r>
            <a:r>
              <a:rPr lang="en-US" sz="2000">
                <a:solidFill>
                  <a:srgbClr val="FFFFFF"/>
                </a:solidFill>
              </a:rPr>
              <a:t> in states that are impacted by obesity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>
                <a:solidFill>
                  <a:srgbClr val="FFFFFF"/>
                </a:solidFill>
              </a:rPr>
              <a:t>36.3% of Adults in Indiana suffer from obesity</a:t>
            </a:r>
          </a:p>
          <a:p>
            <a:endParaRPr lang="en-US" sz="2000">
              <a:solidFill>
                <a:srgbClr val="FFFFFF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9237721-19CF-41B1-AA0A-E1E1A8282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24317" y="4576004"/>
            <a:ext cx="457200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87943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821C225-5C4D-4168-90AF-3D263D72CB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A322E54-7C61-4F1E-83BC-91E6BDD49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788" y="804333"/>
            <a:ext cx="3391900" cy="524933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>
                <a:solidFill>
                  <a:srgbClr val="FFFFFF"/>
                </a:solidFill>
              </a:rPr>
              <a:t>impact ON HEALTH AND HEALTHCARE COSTS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DA55F44-EB78-49C7-993C-7802E3F1B0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1048" y="804333"/>
            <a:ext cx="6306003" cy="5249334"/>
          </a:xfrm>
        </p:spPr>
        <p:txBody>
          <a:bodyPr vert="horz" lIns="45720" tIns="45720" rIns="45720" bIns="45720" rtlCol="0" anchor="ctr">
            <a:norm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Obesity not only causes a financial burden to patients in regards to medications for co-morbidities but loss work days, lower household income.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In 2017 it is estimated that obesity cost in the united states was $1.4 trillion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247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32C43-1308-483E-ABD0-12C3C7891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 of diet and exercise alone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7B0FBF10-A79B-838D-DAE4-C41B342D8201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1024127" y="2286000"/>
          <a:ext cx="4754880" cy="402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03B2DD-76E8-444A-8C35-0763FCF0BB7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Genetics and co- morbidities affect weight loss and the use of anti-obesity medications can help combat obstacles that diet and exercise do not fully treat.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399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93BAB5A2-56F1-4C23-95EB-896C97249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8018272" cy="1499616"/>
          </a:xfrm>
        </p:spPr>
        <p:txBody>
          <a:bodyPr>
            <a:normAutofit/>
          </a:bodyPr>
          <a:lstStyle/>
          <a:p>
            <a:r>
              <a:rPr lang="en-US" dirty="0"/>
              <a:t>Obesity is a chronic disease 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0B7AC1B9-7DF0-4CFB-B50D-E4E8AEDE2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8018271" cy="4023360"/>
          </a:xfrm>
        </p:spPr>
        <p:txBody>
          <a:bodyPr>
            <a:normAutofit/>
          </a:bodyPr>
          <a:lstStyle/>
          <a:p>
            <a:r>
              <a:rPr lang="en-US" sz="2000"/>
              <a:t>Obesity is a multifactorial disease.  Some factors that play a role in obesity are: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/>
              <a:t>Genetics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/>
              <a:t>Race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/>
              <a:t>Economic Status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/>
              <a:t>Nutrition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/>
              <a:t>Physical Activity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/>
              <a:t>Use of certain prescription drugs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/>
              <a:t>Co-morbidities</a:t>
            </a:r>
          </a:p>
          <a:p>
            <a:endParaRPr lang="en-US" sz="200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7D7B666-D5E6-48CE-B26A-FB5E5C34AF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325601"/>
            <a:ext cx="2286920" cy="39080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EE670A-A41A-44AD-BC1C-2090365EB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4394539"/>
            <a:ext cx="2286920" cy="2029724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401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5C14C-1BF9-4105-A1C2-942688EC4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FDA approved Weight loss medications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2623F6-440D-413A-AF83-08BC0900B5D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Oral Medications</a:t>
            </a:r>
          </a:p>
          <a:p>
            <a:pPr lvl="1"/>
            <a:r>
              <a:rPr lang="en-US" dirty="0"/>
              <a:t>Metformin</a:t>
            </a:r>
          </a:p>
          <a:p>
            <a:pPr lvl="1"/>
            <a:r>
              <a:rPr lang="en-US" dirty="0"/>
              <a:t>Bupropion (*Wellbutrin)</a:t>
            </a:r>
          </a:p>
          <a:p>
            <a:pPr lvl="1"/>
            <a:r>
              <a:rPr lang="en-US" dirty="0"/>
              <a:t>Topiramate (*Topamax)</a:t>
            </a:r>
          </a:p>
          <a:p>
            <a:pPr lvl="1"/>
            <a:r>
              <a:rPr lang="en-US" dirty="0"/>
              <a:t>Phentermine</a:t>
            </a:r>
          </a:p>
          <a:p>
            <a:pPr lvl="1"/>
            <a:r>
              <a:rPr lang="en-US" dirty="0"/>
              <a:t>Qsymia (*Topamax and Phentermine combination)</a:t>
            </a:r>
          </a:p>
          <a:p>
            <a:pPr lvl="1"/>
            <a:r>
              <a:rPr lang="en-US" dirty="0" err="1"/>
              <a:t>Contrave</a:t>
            </a:r>
            <a:r>
              <a:rPr lang="en-US" dirty="0"/>
              <a:t> (*Wellbutrin and Naltrexone combination)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B815D87-A9F9-4B3D-88A0-5AF2F3E5E58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Injectable </a:t>
            </a:r>
          </a:p>
          <a:p>
            <a:pPr lvl="1"/>
            <a:r>
              <a:rPr lang="en-US" dirty="0"/>
              <a:t>GLP-1</a:t>
            </a:r>
          </a:p>
          <a:p>
            <a:pPr lvl="2"/>
            <a:r>
              <a:rPr lang="en-US" dirty="0" err="1"/>
              <a:t>Semaglutide</a:t>
            </a:r>
            <a:r>
              <a:rPr lang="en-US" dirty="0"/>
              <a:t>: </a:t>
            </a:r>
            <a:r>
              <a:rPr lang="en-US" dirty="0" err="1"/>
              <a:t>Wegovy</a:t>
            </a:r>
            <a:r>
              <a:rPr lang="en-US" dirty="0"/>
              <a:t> and </a:t>
            </a:r>
            <a:r>
              <a:rPr lang="en-US" dirty="0" err="1"/>
              <a:t>Ozempic</a:t>
            </a:r>
            <a:endParaRPr lang="en-US" dirty="0"/>
          </a:p>
          <a:p>
            <a:pPr lvl="1"/>
            <a:r>
              <a:rPr lang="en-US" dirty="0"/>
              <a:t>GLP-1/GIP</a:t>
            </a:r>
          </a:p>
          <a:p>
            <a:pPr lvl="2"/>
            <a:r>
              <a:rPr lang="en-US" dirty="0" err="1"/>
              <a:t>Trezepitide</a:t>
            </a:r>
            <a:r>
              <a:rPr lang="en-US" dirty="0"/>
              <a:t>: </a:t>
            </a:r>
            <a:r>
              <a:rPr lang="en-US" dirty="0" err="1"/>
              <a:t>Zepbound</a:t>
            </a:r>
            <a:r>
              <a:rPr lang="en-US" dirty="0"/>
              <a:t> and </a:t>
            </a:r>
            <a:r>
              <a:rPr lang="en-US" dirty="0" err="1"/>
              <a:t>Mounjaro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953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70F6D-6C40-4759-B8D0-9C55474A8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of </a:t>
            </a:r>
            <a:r>
              <a:rPr lang="en-US" dirty="0" err="1"/>
              <a:t>antiobesity</a:t>
            </a:r>
            <a:r>
              <a:rPr lang="en-US" dirty="0"/>
              <a:t> medications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8AFC1761-B6BC-FA1E-EEB5-7D688AE1AE89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1024127" y="2286000"/>
          <a:ext cx="4754880" cy="402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13332C-E396-4E53-A054-48457C9A495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Weight loss medication is considered to be successful if patients are able to lose a minimum off 4-5% of baseline weight after three months on a therapeutic dose.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A 5-10% reduction in weight can significantly reduce cardiovascular affect of obesity</a:t>
            </a:r>
          </a:p>
        </p:txBody>
      </p:sp>
    </p:spTree>
    <p:extLst>
      <p:ext uri="{BB962C8B-B14F-4D97-AF65-F5344CB8AC3E}">
        <p14:creationId xmlns:p14="http://schemas.microsoft.com/office/powerpoint/2010/main" val="3366095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0E503-FF83-4567-B072-225349532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 gaining medications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FB054DA-DD85-4560-8DBB-BEA39B940F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4269" y="2359025"/>
            <a:ext cx="10159004" cy="344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2070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7422F06-6017-4361-8872-E0E2CEB20B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481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F09344-0E38-4740-AB2A-305FCD8E6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7"/>
            <a:ext cx="3415612" cy="557106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Candidates for medication therapy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35E63E8-E8EF-F7C9-C5FA-9DC93B1324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8647710"/>
              </p:ext>
            </p:extLst>
          </p:nvPr>
        </p:nvGraphicFramePr>
        <p:xfrm>
          <a:off x="5603875" y="954088"/>
          <a:ext cx="5641975" cy="4921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866972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ABE753E-4156-4486-B269-C34C2220E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B9BFE9F-67FE-4BBC-BFED-6AA4C51D00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3801" y="0"/>
            <a:ext cx="46481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CA4EFEF-683C-48C9-A120-59999215D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7269" y="643467"/>
            <a:ext cx="3415612" cy="557106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Oral medications</a:t>
            </a:r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57CF49C0-E0F5-C59E-64F8-63DE7F1419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5871510"/>
              </p:ext>
            </p:extLst>
          </p:nvPr>
        </p:nvGraphicFramePr>
        <p:xfrm>
          <a:off x="904875" y="976313"/>
          <a:ext cx="5734050" cy="4897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26877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27810-E50B-4327-8903-77878AC0C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Metformin</a:t>
            </a:r>
          </a:p>
        </p:txBody>
      </p:sp>
      <p:pic>
        <p:nvPicPr>
          <p:cNvPr id="1030" name="Picture 6" descr="Figure 1.">
            <a:extLst>
              <a:ext uri="{FF2B5EF4-FFF2-40B4-BE49-F238E27FC236}">
                <a16:creationId xmlns:a16="http://schemas.microsoft.com/office/drawing/2014/main" id="{C82E04C2-8A74-4B66-B930-401BB4081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5900" y="1335024"/>
            <a:ext cx="5638800" cy="4807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5716D6F-3BBE-4577-88E8-B415E368B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Yerevanian A, Soukas AA. Metformin: Mechanisms in Human Obesity and Weight Loss. Curr Obes Rep. 2019 Jun;8(2):156-164. doi: 10.1007/s13679-019-00335-3. PMID: 30874963; PMCID: PMC6520185.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97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7422F06-6017-4361-8872-E0E2CEB20B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481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293FF8-746E-4F47-8C52-207867121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7"/>
            <a:ext cx="3415612" cy="557106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Metformin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73CD3DF-A60A-E6AC-B961-FA676E7C18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1611325"/>
              </p:ext>
            </p:extLst>
          </p:nvPr>
        </p:nvGraphicFramePr>
        <p:xfrm>
          <a:off x="5603875" y="954088"/>
          <a:ext cx="5641975" cy="4921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4568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0890400-BB8B-4A44-AB63-65C7CA223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8CBE28-13EA-4A7A-BE72-3649B2FDA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788" y="804333"/>
            <a:ext cx="3391900" cy="5249334"/>
          </a:xfrm>
        </p:spPr>
        <p:txBody>
          <a:bodyPr>
            <a:normAutofit/>
          </a:bodyPr>
          <a:lstStyle/>
          <a:p>
            <a:pPr algn="r"/>
            <a:r>
              <a:rPr lang="en-US"/>
              <a:t>Metformin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D39B797-CDC6-4529-8A36-9CBFC98163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77597" y="1600200"/>
            <a:ext cx="0" cy="36576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308B22-27F2-441E-8E02-498218541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9330" y="804333"/>
            <a:ext cx="6257721" cy="524933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/>
              <a:t>Often times used in addition to: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/>
              <a:t> Anti-psychotic medications as may have a weigh gain property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/>
              <a:t>Human immunodeficiency virus (HIV) protease inhibitor-associated abnormalities</a:t>
            </a:r>
          </a:p>
          <a:p>
            <a:pPr marL="128016" lvl="1" indent="0">
              <a:buNone/>
            </a:pPr>
            <a:endParaRPr lang="en-US"/>
          </a:p>
          <a:p>
            <a:pPr marL="128016" lvl="1" indent="0">
              <a:buNone/>
            </a:pPr>
            <a:r>
              <a:rPr lang="en-US"/>
              <a:t>Typical dosage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/>
              <a:t>500 to 2000 mg daily, usually split into 2 doses daily</a:t>
            </a:r>
          </a:p>
          <a:p>
            <a:pPr marL="128016" lvl="1" indent="0">
              <a:buNone/>
            </a:pPr>
            <a:endParaRPr lang="en-US"/>
          </a:p>
          <a:p>
            <a:pPr marL="128016" lvl="1" indent="0">
              <a:buNone/>
            </a:pPr>
            <a:r>
              <a:rPr lang="en-US"/>
              <a:t>May help reduce the rate of some cancers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/>
              <a:t>Colon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/>
              <a:t>Ovarian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/>
              <a:t>Lung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/>
              <a:t>Breast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/>
              <a:t>Prostate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5828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EEF58-D5F8-4033-98CC-9C5571A3C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8018272" cy="1499616"/>
          </a:xfrm>
        </p:spPr>
        <p:txBody>
          <a:bodyPr>
            <a:normAutofit/>
          </a:bodyPr>
          <a:lstStyle/>
          <a:p>
            <a:r>
              <a:rPr lang="en-US" dirty="0"/>
              <a:t>Metformin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BF8EB2-D567-46EB-8036-C98D7E10C7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8018271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The medication may increase the effects of gastrointestinal hormone receptors that affect weight loss such as: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Glucagon-like peptide-1 (GLP-1)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Peptide YY</a:t>
            </a:r>
          </a:p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D7B666-D5E6-48CE-B26A-FB5E5C34AF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325601"/>
            <a:ext cx="2286920" cy="39080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EE670A-A41A-44AD-BC1C-2090365EB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4394539"/>
            <a:ext cx="2286920" cy="2029724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9142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emical formulas are written on paper">
            <a:extLst>
              <a:ext uri="{FF2B5EF4-FFF2-40B4-BE49-F238E27FC236}">
                <a16:creationId xmlns:a16="http://schemas.microsoft.com/office/drawing/2014/main" id="{93DCE5BB-DFD3-31AF-A4C7-199B7CC1BA5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</a:blip>
          <a:srcRect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BE21139-7F05-4F9D-A74E-F38FDB9B4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n-US" dirty="0"/>
              <a:t>Metformin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FEFDF7D-B17C-4F16-B8BE-C55FFC7E2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EA51E7-36FA-4FC2-A50C-A1BAF6E853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9720073" cy="4023360"/>
          </a:xfrm>
        </p:spPr>
        <p:txBody>
          <a:bodyPr>
            <a:normAutofit/>
          </a:bodyPr>
          <a:lstStyle/>
          <a:p>
            <a:r>
              <a:rPr lang="en-US" dirty="0"/>
              <a:t>Mechanism of Action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Activates AMPK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Decreases hepatic glucose production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Increases muscle glucose uptake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May increase glucagon-like peptide 1 (GLP-1)</a:t>
            </a:r>
          </a:p>
        </p:txBody>
      </p:sp>
    </p:spTree>
    <p:extLst>
      <p:ext uri="{BB962C8B-B14F-4D97-AF65-F5344CB8AC3E}">
        <p14:creationId xmlns:p14="http://schemas.microsoft.com/office/powerpoint/2010/main" val="4162090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FAE1107-CEC3-4041-8BAA-CDB6F6759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98D58E-8FCD-4170-B5F9-D99BAA9BF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3779085" cy="149961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Metformin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AEA88FB-F5DD-45CE-AAE1-7B33D0ABD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F2CC66-F318-4D23-93C9-2030D711BA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3791711" cy="3931920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Side Effects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>
                <a:solidFill>
                  <a:srgbClr val="FFFFFF"/>
                </a:solidFill>
              </a:rPr>
              <a:t>Nausea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>
                <a:solidFill>
                  <a:srgbClr val="FFFFFF"/>
                </a:solidFill>
              </a:rPr>
              <a:t>Bloating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>
                <a:solidFill>
                  <a:srgbClr val="FFFFFF"/>
                </a:solidFill>
              </a:rPr>
              <a:t>Diarrhea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>
                <a:solidFill>
                  <a:srgbClr val="FFFFFF"/>
                </a:solidFill>
              </a:rPr>
              <a:t>Abdominal cramping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>
                <a:solidFill>
                  <a:srgbClr val="FFFFFF"/>
                </a:solidFill>
              </a:rPr>
              <a:t>Hypoglycemia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>
                <a:solidFill>
                  <a:srgbClr val="FFFFFF"/>
                </a:solidFill>
              </a:rPr>
              <a:t>Avoid in renal patient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F73A2D-11A2-4905-AB41-EF125E2AD9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01039"/>
            <a:ext cx="5455921" cy="545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1586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446FA-FCC8-436F-9046-F66476857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n-US" dirty="0"/>
              <a:t>Topamax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2986B9B-67C4-929C-7049-85163E0A2A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5101358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175685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6">
            <a:extLst>
              <a:ext uri="{FF2B5EF4-FFF2-40B4-BE49-F238E27FC236}">
                <a16:creationId xmlns:a16="http://schemas.microsoft.com/office/drawing/2014/main" id="{A10C41F2-1746-4431-9B52-B9F147A89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custGeom>
            <a:avLst/>
            <a:gdLst>
              <a:gd name="connsiteX0" fmla="*/ 0 w 3096136"/>
              <a:gd name="connsiteY0" fmla="*/ 0 h 5856137"/>
              <a:gd name="connsiteX1" fmla="*/ 3096136 w 3096136"/>
              <a:gd name="connsiteY1" fmla="*/ 0 h 5856137"/>
              <a:gd name="connsiteX2" fmla="*/ 3096136 w 3096136"/>
              <a:gd name="connsiteY2" fmla="*/ 5856137 h 5856137"/>
              <a:gd name="connsiteX3" fmla="*/ 0 w 3096136"/>
              <a:gd name="connsiteY3" fmla="*/ 5856137 h 5856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96136" h="5856137">
                <a:moveTo>
                  <a:pt x="0" y="0"/>
                </a:moveTo>
                <a:lnTo>
                  <a:pt x="3096136" y="0"/>
                </a:lnTo>
                <a:lnTo>
                  <a:pt x="3096136" y="5856137"/>
                </a:lnTo>
                <a:lnTo>
                  <a:pt x="0" y="585613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84928E-D694-4849-BBAD-D7C7DC405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4020" y="643461"/>
            <a:ext cx="7654513" cy="55710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CDFA19-4B0C-4EFF-B46F-27252E2A3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9803" y="4735775"/>
            <a:ext cx="7006998" cy="1245732"/>
          </a:xfrm>
        </p:spPr>
        <p:txBody>
          <a:bodyPr anchor="t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Topamax</a:t>
            </a:r>
          </a:p>
        </p:txBody>
      </p:sp>
      <p:sp>
        <p:nvSpPr>
          <p:cNvPr id="12" name="Freeform 18">
            <a:extLst>
              <a:ext uri="{FF2B5EF4-FFF2-40B4-BE49-F238E27FC236}">
                <a16:creationId xmlns:a16="http://schemas.microsoft.com/office/drawing/2014/main" id="{A24A153C-9BEC-46E7-9AA4-DFC65A2B1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69400" y="1910808"/>
            <a:ext cx="5571069" cy="3036377"/>
          </a:xfrm>
          <a:custGeom>
            <a:avLst/>
            <a:gdLst>
              <a:gd name="connsiteX0" fmla="*/ 5215514 w 5851096"/>
              <a:gd name="connsiteY0" fmla="*/ 659222 h 3089525"/>
              <a:gd name="connsiteX1" fmla="*/ 5783878 w 5851096"/>
              <a:gd name="connsiteY1" fmla="*/ 1223782 h 3089525"/>
              <a:gd name="connsiteX2" fmla="*/ 5215514 w 5851096"/>
              <a:gd name="connsiteY2" fmla="*/ 659222 h 3089525"/>
              <a:gd name="connsiteX3" fmla="*/ 5215514 w 5851096"/>
              <a:gd name="connsiteY3" fmla="*/ 2417442 h 3089525"/>
              <a:gd name="connsiteX4" fmla="*/ 5783878 w 5851096"/>
              <a:gd name="connsiteY4" fmla="*/ 2982001 h 3089525"/>
              <a:gd name="connsiteX5" fmla="*/ 5215514 w 5851096"/>
              <a:gd name="connsiteY5" fmla="*/ 2417442 h 3089525"/>
              <a:gd name="connsiteX6" fmla="*/ 5215512 w 5851096"/>
              <a:gd name="connsiteY6" fmla="*/ 2107862 h 3089525"/>
              <a:gd name="connsiteX7" fmla="*/ 5783876 w 5851096"/>
              <a:gd name="connsiteY7" fmla="*/ 1547735 h 3089525"/>
              <a:gd name="connsiteX8" fmla="*/ 5215512 w 5851096"/>
              <a:gd name="connsiteY8" fmla="*/ 2107862 h 3089525"/>
              <a:gd name="connsiteX9" fmla="*/ 5065535 w 5851096"/>
              <a:gd name="connsiteY9" fmla="*/ 521483 h 3089525"/>
              <a:gd name="connsiteX10" fmla="*/ 5066157 w 5851096"/>
              <a:gd name="connsiteY10" fmla="*/ 509629 h 3089525"/>
              <a:gd name="connsiteX11" fmla="*/ 5066678 w 5851096"/>
              <a:gd name="connsiteY11" fmla="*/ 509663 h 3089525"/>
              <a:gd name="connsiteX12" fmla="*/ 5066705 w 5851096"/>
              <a:gd name="connsiteY12" fmla="*/ 509151 h 3089525"/>
              <a:gd name="connsiteX13" fmla="*/ 5084580 w 5851096"/>
              <a:gd name="connsiteY13" fmla="*/ 510833 h 3089525"/>
              <a:gd name="connsiteX14" fmla="*/ 5184444 w 5851096"/>
              <a:gd name="connsiteY14" fmla="*/ 520226 h 3089525"/>
              <a:gd name="connsiteX15" fmla="*/ 5201405 w 5851096"/>
              <a:gd name="connsiteY15" fmla="*/ 521820 h 3089525"/>
              <a:gd name="connsiteX16" fmla="*/ 5201527 w 5851096"/>
              <a:gd name="connsiteY16" fmla="*/ 523010 h 3089525"/>
              <a:gd name="connsiteX17" fmla="*/ 5841311 w 5851096"/>
              <a:gd name="connsiteY17" fmla="*/ 983324 h 3089525"/>
              <a:gd name="connsiteX18" fmla="*/ 5851096 w 5851096"/>
              <a:gd name="connsiteY18" fmla="*/ 1006985 h 3089525"/>
              <a:gd name="connsiteX19" fmla="*/ 5851096 w 5851096"/>
              <a:gd name="connsiteY19" fmla="*/ 1366179 h 3089525"/>
              <a:gd name="connsiteX20" fmla="*/ 5814952 w 5851096"/>
              <a:gd name="connsiteY20" fmla="*/ 1362779 h 3089525"/>
              <a:gd name="connsiteX21" fmla="*/ 5797987 w 5851096"/>
              <a:gd name="connsiteY21" fmla="*/ 1361184 h 3089525"/>
              <a:gd name="connsiteX22" fmla="*/ 5797866 w 5851096"/>
              <a:gd name="connsiteY22" fmla="*/ 1359994 h 3089525"/>
              <a:gd name="connsiteX23" fmla="*/ 5075873 w 5851096"/>
              <a:gd name="connsiteY23" fmla="*/ 641878 h 3089525"/>
              <a:gd name="connsiteX24" fmla="*/ 5075344 w 5851096"/>
              <a:gd name="connsiteY24" fmla="*/ 641812 h 3089525"/>
              <a:gd name="connsiteX25" fmla="*/ 5074781 w 5851096"/>
              <a:gd name="connsiteY25" fmla="*/ 634895 h 3089525"/>
              <a:gd name="connsiteX26" fmla="*/ 5066970 w 5851096"/>
              <a:gd name="connsiteY26" fmla="*/ 539073 h 3089525"/>
              <a:gd name="connsiteX27" fmla="*/ 5065535 w 5851096"/>
              <a:gd name="connsiteY27" fmla="*/ 521483 h 3089525"/>
              <a:gd name="connsiteX28" fmla="*/ 5065535 w 5851096"/>
              <a:gd name="connsiteY28" fmla="*/ 2279702 h 3089525"/>
              <a:gd name="connsiteX29" fmla="*/ 5066157 w 5851096"/>
              <a:gd name="connsiteY29" fmla="*/ 2267848 h 3089525"/>
              <a:gd name="connsiteX30" fmla="*/ 5066678 w 5851096"/>
              <a:gd name="connsiteY30" fmla="*/ 2267882 h 3089525"/>
              <a:gd name="connsiteX31" fmla="*/ 5066705 w 5851096"/>
              <a:gd name="connsiteY31" fmla="*/ 2267371 h 3089525"/>
              <a:gd name="connsiteX32" fmla="*/ 5084580 w 5851096"/>
              <a:gd name="connsiteY32" fmla="*/ 2269052 h 3089525"/>
              <a:gd name="connsiteX33" fmla="*/ 5184444 w 5851096"/>
              <a:gd name="connsiteY33" fmla="*/ 2278445 h 3089525"/>
              <a:gd name="connsiteX34" fmla="*/ 5201405 w 5851096"/>
              <a:gd name="connsiteY34" fmla="*/ 2280040 h 3089525"/>
              <a:gd name="connsiteX35" fmla="*/ 5201527 w 5851096"/>
              <a:gd name="connsiteY35" fmla="*/ 2281230 h 3089525"/>
              <a:gd name="connsiteX36" fmla="*/ 5841311 w 5851096"/>
              <a:gd name="connsiteY36" fmla="*/ 2741544 h 3089525"/>
              <a:gd name="connsiteX37" fmla="*/ 5851096 w 5851096"/>
              <a:gd name="connsiteY37" fmla="*/ 2765204 h 3089525"/>
              <a:gd name="connsiteX38" fmla="*/ 5851096 w 5851096"/>
              <a:gd name="connsiteY38" fmla="*/ 3089525 h 3089525"/>
              <a:gd name="connsiteX39" fmla="*/ 5680952 w 5851096"/>
              <a:gd name="connsiteY39" fmla="*/ 3089525 h 3089525"/>
              <a:gd name="connsiteX40" fmla="*/ 5661219 w 5851096"/>
              <a:gd name="connsiteY40" fmla="*/ 3084683 h 3089525"/>
              <a:gd name="connsiteX41" fmla="*/ 5075873 w 5851096"/>
              <a:gd name="connsiteY41" fmla="*/ 2400097 h 3089525"/>
              <a:gd name="connsiteX42" fmla="*/ 5075344 w 5851096"/>
              <a:gd name="connsiteY42" fmla="*/ 2400032 h 3089525"/>
              <a:gd name="connsiteX43" fmla="*/ 5074781 w 5851096"/>
              <a:gd name="connsiteY43" fmla="*/ 2393114 h 3089525"/>
              <a:gd name="connsiteX44" fmla="*/ 5066970 w 5851096"/>
              <a:gd name="connsiteY44" fmla="*/ 2297292 h 3089525"/>
              <a:gd name="connsiteX45" fmla="*/ 5065535 w 5851096"/>
              <a:gd name="connsiteY45" fmla="*/ 2279702 h 3089525"/>
              <a:gd name="connsiteX46" fmla="*/ 5065533 w 5851096"/>
              <a:gd name="connsiteY46" fmla="*/ 486299 h 3089525"/>
              <a:gd name="connsiteX47" fmla="*/ 5066968 w 5851096"/>
              <a:gd name="connsiteY47" fmla="*/ 468842 h 3089525"/>
              <a:gd name="connsiteX48" fmla="*/ 5074776 w 5851096"/>
              <a:gd name="connsiteY48" fmla="*/ 373792 h 3089525"/>
              <a:gd name="connsiteX49" fmla="*/ 5075341 w 5851096"/>
              <a:gd name="connsiteY49" fmla="*/ 366915 h 3089525"/>
              <a:gd name="connsiteX50" fmla="*/ 5075869 w 5851096"/>
              <a:gd name="connsiteY50" fmla="*/ 366850 h 3089525"/>
              <a:gd name="connsiteX51" fmla="*/ 5163966 w 5851096"/>
              <a:gd name="connsiteY51" fmla="*/ 100280 h 3089525"/>
              <a:gd name="connsiteX52" fmla="*/ 5229488 w 5851096"/>
              <a:gd name="connsiteY52" fmla="*/ 0 h 3089525"/>
              <a:gd name="connsiteX53" fmla="*/ 5405629 w 5851096"/>
              <a:gd name="connsiteY53" fmla="*/ 0 h 3089525"/>
              <a:gd name="connsiteX54" fmla="*/ 5334254 w 5851096"/>
              <a:gd name="connsiteY54" fmla="*/ 79433 h 3089525"/>
              <a:gd name="connsiteX55" fmla="*/ 5215512 w 5851096"/>
              <a:gd name="connsiteY55" fmla="*/ 349642 h 3089525"/>
              <a:gd name="connsiteX56" fmla="*/ 5674730 w 5851096"/>
              <a:gd name="connsiteY56" fmla="*/ 45955 h 3089525"/>
              <a:gd name="connsiteX57" fmla="*/ 5697983 w 5851096"/>
              <a:gd name="connsiteY57" fmla="*/ 0 h 3089525"/>
              <a:gd name="connsiteX58" fmla="*/ 5851096 w 5851096"/>
              <a:gd name="connsiteY58" fmla="*/ 0 h 3089525"/>
              <a:gd name="connsiteX59" fmla="*/ 5851096 w 5851096"/>
              <a:gd name="connsiteY59" fmla="*/ 4349 h 3089525"/>
              <a:gd name="connsiteX60" fmla="*/ 5799246 w 5851096"/>
              <a:gd name="connsiteY60" fmla="*/ 99096 h 3089525"/>
              <a:gd name="connsiteX61" fmla="*/ 5201524 w 5851096"/>
              <a:gd name="connsiteY61" fmla="*/ 484784 h 3089525"/>
              <a:gd name="connsiteX62" fmla="*/ 5201403 w 5851096"/>
              <a:gd name="connsiteY62" fmla="*/ 485964 h 3089525"/>
              <a:gd name="connsiteX63" fmla="*/ 5184438 w 5851096"/>
              <a:gd name="connsiteY63" fmla="*/ 487548 h 3089525"/>
              <a:gd name="connsiteX64" fmla="*/ 5084610 w 5851096"/>
              <a:gd name="connsiteY64" fmla="*/ 496864 h 3089525"/>
              <a:gd name="connsiteX65" fmla="*/ 5066703 w 5851096"/>
              <a:gd name="connsiteY65" fmla="*/ 498535 h 3089525"/>
              <a:gd name="connsiteX66" fmla="*/ 5066676 w 5851096"/>
              <a:gd name="connsiteY66" fmla="*/ 498027 h 3089525"/>
              <a:gd name="connsiteX67" fmla="*/ 5066154 w 5851096"/>
              <a:gd name="connsiteY67" fmla="*/ 498061 h 3089525"/>
              <a:gd name="connsiteX68" fmla="*/ 5065533 w 5851096"/>
              <a:gd name="connsiteY68" fmla="*/ 486299 h 3089525"/>
              <a:gd name="connsiteX69" fmla="*/ 5065533 w 5851096"/>
              <a:gd name="connsiteY69" fmla="*/ 2244520 h 3089525"/>
              <a:gd name="connsiteX70" fmla="*/ 5066968 w 5851096"/>
              <a:gd name="connsiteY70" fmla="*/ 2227062 h 3089525"/>
              <a:gd name="connsiteX71" fmla="*/ 5074776 w 5851096"/>
              <a:gd name="connsiteY71" fmla="*/ 2132012 h 3089525"/>
              <a:gd name="connsiteX72" fmla="*/ 5075341 w 5851096"/>
              <a:gd name="connsiteY72" fmla="*/ 2125135 h 3089525"/>
              <a:gd name="connsiteX73" fmla="*/ 5075869 w 5851096"/>
              <a:gd name="connsiteY73" fmla="*/ 2125070 h 3089525"/>
              <a:gd name="connsiteX74" fmla="*/ 5797863 w 5851096"/>
              <a:gd name="connsiteY74" fmla="*/ 1412593 h 3089525"/>
              <a:gd name="connsiteX75" fmla="*/ 5797985 w 5851096"/>
              <a:gd name="connsiteY75" fmla="*/ 1411413 h 3089525"/>
              <a:gd name="connsiteX76" fmla="*/ 5814946 w 5851096"/>
              <a:gd name="connsiteY76" fmla="*/ 1409830 h 3089525"/>
              <a:gd name="connsiteX77" fmla="*/ 5851096 w 5851096"/>
              <a:gd name="connsiteY77" fmla="*/ 1406457 h 3089525"/>
              <a:gd name="connsiteX78" fmla="*/ 5851096 w 5851096"/>
              <a:gd name="connsiteY78" fmla="*/ 1762823 h 3089525"/>
              <a:gd name="connsiteX79" fmla="*/ 5841309 w 5851096"/>
              <a:gd name="connsiteY79" fmla="*/ 1786304 h 3089525"/>
              <a:gd name="connsiteX80" fmla="*/ 5201524 w 5851096"/>
              <a:gd name="connsiteY80" fmla="*/ 2243004 h 3089525"/>
              <a:gd name="connsiteX81" fmla="*/ 5201403 w 5851096"/>
              <a:gd name="connsiteY81" fmla="*/ 2244184 h 3089525"/>
              <a:gd name="connsiteX82" fmla="*/ 5184438 w 5851096"/>
              <a:gd name="connsiteY82" fmla="*/ 2245767 h 3089525"/>
              <a:gd name="connsiteX83" fmla="*/ 5084610 w 5851096"/>
              <a:gd name="connsiteY83" fmla="*/ 2255084 h 3089525"/>
              <a:gd name="connsiteX84" fmla="*/ 5066703 w 5851096"/>
              <a:gd name="connsiteY84" fmla="*/ 2256755 h 3089525"/>
              <a:gd name="connsiteX85" fmla="*/ 5066676 w 5851096"/>
              <a:gd name="connsiteY85" fmla="*/ 2256246 h 3089525"/>
              <a:gd name="connsiteX86" fmla="*/ 5066154 w 5851096"/>
              <a:gd name="connsiteY86" fmla="*/ 2256280 h 3089525"/>
              <a:gd name="connsiteX87" fmla="*/ 5065533 w 5851096"/>
              <a:gd name="connsiteY87" fmla="*/ 2244520 h 3089525"/>
              <a:gd name="connsiteX88" fmla="*/ 4325732 w 5851096"/>
              <a:gd name="connsiteY88" fmla="*/ 1223782 h 3089525"/>
              <a:gd name="connsiteX89" fmla="*/ 4894096 w 5851096"/>
              <a:gd name="connsiteY89" fmla="*/ 659222 h 3089525"/>
              <a:gd name="connsiteX90" fmla="*/ 4325732 w 5851096"/>
              <a:gd name="connsiteY90" fmla="*/ 1223782 h 3089525"/>
              <a:gd name="connsiteX91" fmla="*/ 4325732 w 5851096"/>
              <a:gd name="connsiteY91" fmla="*/ 1547735 h 3089525"/>
              <a:gd name="connsiteX92" fmla="*/ 4894096 w 5851096"/>
              <a:gd name="connsiteY92" fmla="*/ 2107862 h 3089525"/>
              <a:gd name="connsiteX93" fmla="*/ 4325732 w 5851096"/>
              <a:gd name="connsiteY93" fmla="*/ 1547735 h 3089525"/>
              <a:gd name="connsiteX94" fmla="*/ 4325732 w 5851096"/>
              <a:gd name="connsiteY94" fmla="*/ 2982001 h 3089525"/>
              <a:gd name="connsiteX95" fmla="*/ 4894096 w 5851096"/>
              <a:gd name="connsiteY95" fmla="*/ 2417442 h 3089525"/>
              <a:gd name="connsiteX96" fmla="*/ 4325732 w 5851096"/>
              <a:gd name="connsiteY96" fmla="*/ 2982001 h 3089525"/>
              <a:gd name="connsiteX97" fmla="*/ 4256134 w 5851096"/>
              <a:gd name="connsiteY97" fmla="*/ 0 h 3089525"/>
              <a:gd name="connsiteX98" fmla="*/ 4411625 w 5851096"/>
              <a:gd name="connsiteY98" fmla="*/ 0 h 3089525"/>
              <a:gd name="connsiteX99" fmla="*/ 4434878 w 5851096"/>
              <a:gd name="connsiteY99" fmla="*/ 45955 h 3089525"/>
              <a:gd name="connsiteX100" fmla="*/ 4894096 w 5851096"/>
              <a:gd name="connsiteY100" fmla="*/ 349642 h 3089525"/>
              <a:gd name="connsiteX101" fmla="*/ 4775353 w 5851096"/>
              <a:gd name="connsiteY101" fmla="*/ 79433 h 3089525"/>
              <a:gd name="connsiteX102" fmla="*/ 4703980 w 5851096"/>
              <a:gd name="connsiteY102" fmla="*/ 0 h 3089525"/>
              <a:gd name="connsiteX103" fmla="*/ 4880119 w 5851096"/>
              <a:gd name="connsiteY103" fmla="*/ 0 h 3089525"/>
              <a:gd name="connsiteX104" fmla="*/ 4945641 w 5851096"/>
              <a:gd name="connsiteY104" fmla="*/ 100280 h 3089525"/>
              <a:gd name="connsiteX105" fmla="*/ 5033738 w 5851096"/>
              <a:gd name="connsiteY105" fmla="*/ 366850 h 3089525"/>
              <a:gd name="connsiteX106" fmla="*/ 5034267 w 5851096"/>
              <a:gd name="connsiteY106" fmla="*/ 366915 h 3089525"/>
              <a:gd name="connsiteX107" fmla="*/ 5034832 w 5851096"/>
              <a:gd name="connsiteY107" fmla="*/ 373792 h 3089525"/>
              <a:gd name="connsiteX108" fmla="*/ 5042640 w 5851096"/>
              <a:gd name="connsiteY108" fmla="*/ 468842 h 3089525"/>
              <a:gd name="connsiteX109" fmla="*/ 5044074 w 5851096"/>
              <a:gd name="connsiteY109" fmla="*/ 486299 h 3089525"/>
              <a:gd name="connsiteX110" fmla="*/ 5043454 w 5851096"/>
              <a:gd name="connsiteY110" fmla="*/ 498061 h 3089525"/>
              <a:gd name="connsiteX111" fmla="*/ 5042932 w 5851096"/>
              <a:gd name="connsiteY111" fmla="*/ 498027 h 3089525"/>
              <a:gd name="connsiteX112" fmla="*/ 5042905 w 5851096"/>
              <a:gd name="connsiteY112" fmla="*/ 498535 h 3089525"/>
              <a:gd name="connsiteX113" fmla="*/ 5024997 w 5851096"/>
              <a:gd name="connsiteY113" fmla="*/ 496864 h 3089525"/>
              <a:gd name="connsiteX114" fmla="*/ 4925170 w 5851096"/>
              <a:gd name="connsiteY114" fmla="*/ 487548 h 3089525"/>
              <a:gd name="connsiteX115" fmla="*/ 4908205 w 5851096"/>
              <a:gd name="connsiteY115" fmla="*/ 485964 h 3089525"/>
              <a:gd name="connsiteX116" fmla="*/ 4908084 w 5851096"/>
              <a:gd name="connsiteY116" fmla="*/ 484784 h 3089525"/>
              <a:gd name="connsiteX117" fmla="*/ 4310363 w 5851096"/>
              <a:gd name="connsiteY117" fmla="*/ 99096 h 3089525"/>
              <a:gd name="connsiteX118" fmla="*/ 4178216 w 5851096"/>
              <a:gd name="connsiteY118" fmla="*/ 3089525 h 3089525"/>
              <a:gd name="connsiteX119" fmla="*/ 4184996 w 5851096"/>
              <a:gd name="connsiteY119" fmla="*/ 3006343 h 3089525"/>
              <a:gd name="connsiteX120" fmla="*/ 4185561 w 5851096"/>
              <a:gd name="connsiteY120" fmla="*/ 2999411 h 3089525"/>
              <a:gd name="connsiteX121" fmla="*/ 4186090 w 5851096"/>
              <a:gd name="connsiteY121" fmla="*/ 2999346 h 3089525"/>
              <a:gd name="connsiteX122" fmla="*/ 4908083 w 5851096"/>
              <a:gd name="connsiteY122" fmla="*/ 2281230 h 3089525"/>
              <a:gd name="connsiteX123" fmla="*/ 4908205 w 5851096"/>
              <a:gd name="connsiteY123" fmla="*/ 2280040 h 3089525"/>
              <a:gd name="connsiteX124" fmla="*/ 4925166 w 5851096"/>
              <a:gd name="connsiteY124" fmla="*/ 2278445 h 3089525"/>
              <a:gd name="connsiteX125" fmla="*/ 5025030 w 5851096"/>
              <a:gd name="connsiteY125" fmla="*/ 2269052 h 3089525"/>
              <a:gd name="connsiteX126" fmla="*/ 5042905 w 5851096"/>
              <a:gd name="connsiteY126" fmla="*/ 2267371 h 3089525"/>
              <a:gd name="connsiteX127" fmla="*/ 5042932 w 5851096"/>
              <a:gd name="connsiteY127" fmla="*/ 2267882 h 3089525"/>
              <a:gd name="connsiteX128" fmla="*/ 5043453 w 5851096"/>
              <a:gd name="connsiteY128" fmla="*/ 2267848 h 3089525"/>
              <a:gd name="connsiteX129" fmla="*/ 5044074 w 5851096"/>
              <a:gd name="connsiteY129" fmla="*/ 2279702 h 3089525"/>
              <a:gd name="connsiteX130" fmla="*/ 5042640 w 5851096"/>
              <a:gd name="connsiteY130" fmla="*/ 2297292 h 3089525"/>
              <a:gd name="connsiteX131" fmla="*/ 5034829 w 5851096"/>
              <a:gd name="connsiteY131" fmla="*/ 2393114 h 3089525"/>
              <a:gd name="connsiteX132" fmla="*/ 5034266 w 5851096"/>
              <a:gd name="connsiteY132" fmla="*/ 2400032 h 3089525"/>
              <a:gd name="connsiteX133" fmla="*/ 5033737 w 5851096"/>
              <a:gd name="connsiteY133" fmla="*/ 2400097 h 3089525"/>
              <a:gd name="connsiteX134" fmla="*/ 4448391 w 5851096"/>
              <a:gd name="connsiteY134" fmla="*/ 3084683 h 3089525"/>
              <a:gd name="connsiteX135" fmla="*/ 4428658 w 5851096"/>
              <a:gd name="connsiteY135" fmla="*/ 3089525 h 3089525"/>
              <a:gd name="connsiteX136" fmla="*/ 4175753 w 5851096"/>
              <a:gd name="connsiteY136" fmla="*/ 1361522 h 3089525"/>
              <a:gd name="connsiteX137" fmla="*/ 4177187 w 5851096"/>
              <a:gd name="connsiteY137" fmla="*/ 1343926 h 3089525"/>
              <a:gd name="connsiteX138" fmla="*/ 4184996 w 5851096"/>
              <a:gd name="connsiteY138" fmla="*/ 1248124 h 3089525"/>
              <a:gd name="connsiteX139" fmla="*/ 4185561 w 5851096"/>
              <a:gd name="connsiteY139" fmla="*/ 1241192 h 3089525"/>
              <a:gd name="connsiteX140" fmla="*/ 4186090 w 5851096"/>
              <a:gd name="connsiteY140" fmla="*/ 1241127 h 3089525"/>
              <a:gd name="connsiteX141" fmla="*/ 4908083 w 5851096"/>
              <a:gd name="connsiteY141" fmla="*/ 523010 h 3089525"/>
              <a:gd name="connsiteX142" fmla="*/ 4908205 w 5851096"/>
              <a:gd name="connsiteY142" fmla="*/ 521820 h 3089525"/>
              <a:gd name="connsiteX143" fmla="*/ 4925166 w 5851096"/>
              <a:gd name="connsiteY143" fmla="*/ 520226 h 3089525"/>
              <a:gd name="connsiteX144" fmla="*/ 5025030 w 5851096"/>
              <a:gd name="connsiteY144" fmla="*/ 510833 h 3089525"/>
              <a:gd name="connsiteX145" fmla="*/ 5042905 w 5851096"/>
              <a:gd name="connsiteY145" fmla="*/ 509151 h 3089525"/>
              <a:gd name="connsiteX146" fmla="*/ 5042932 w 5851096"/>
              <a:gd name="connsiteY146" fmla="*/ 509663 h 3089525"/>
              <a:gd name="connsiteX147" fmla="*/ 5043453 w 5851096"/>
              <a:gd name="connsiteY147" fmla="*/ 509629 h 3089525"/>
              <a:gd name="connsiteX148" fmla="*/ 5044074 w 5851096"/>
              <a:gd name="connsiteY148" fmla="*/ 521483 h 3089525"/>
              <a:gd name="connsiteX149" fmla="*/ 5042640 w 5851096"/>
              <a:gd name="connsiteY149" fmla="*/ 539073 h 3089525"/>
              <a:gd name="connsiteX150" fmla="*/ 5034829 w 5851096"/>
              <a:gd name="connsiteY150" fmla="*/ 634895 h 3089525"/>
              <a:gd name="connsiteX151" fmla="*/ 5034266 w 5851096"/>
              <a:gd name="connsiteY151" fmla="*/ 641812 h 3089525"/>
              <a:gd name="connsiteX152" fmla="*/ 5033737 w 5851096"/>
              <a:gd name="connsiteY152" fmla="*/ 641878 h 3089525"/>
              <a:gd name="connsiteX153" fmla="*/ 4311744 w 5851096"/>
              <a:gd name="connsiteY153" fmla="*/ 1359994 h 3089525"/>
              <a:gd name="connsiteX154" fmla="*/ 4311623 w 5851096"/>
              <a:gd name="connsiteY154" fmla="*/ 1361184 h 3089525"/>
              <a:gd name="connsiteX155" fmla="*/ 4294658 w 5851096"/>
              <a:gd name="connsiteY155" fmla="*/ 1362780 h 3089525"/>
              <a:gd name="connsiteX156" fmla="*/ 4194831 w 5851096"/>
              <a:gd name="connsiteY156" fmla="*/ 1372169 h 3089525"/>
              <a:gd name="connsiteX157" fmla="*/ 4176923 w 5851096"/>
              <a:gd name="connsiteY157" fmla="*/ 1373854 h 3089525"/>
              <a:gd name="connsiteX158" fmla="*/ 4176896 w 5851096"/>
              <a:gd name="connsiteY158" fmla="*/ 1373341 h 3089525"/>
              <a:gd name="connsiteX159" fmla="*/ 4176374 w 5851096"/>
              <a:gd name="connsiteY159" fmla="*/ 1373376 h 3089525"/>
              <a:gd name="connsiteX160" fmla="*/ 4175753 w 5851096"/>
              <a:gd name="connsiteY160" fmla="*/ 1361522 h 3089525"/>
              <a:gd name="connsiteX161" fmla="*/ 4175753 w 5851096"/>
              <a:gd name="connsiteY161" fmla="*/ 1411078 h 3089525"/>
              <a:gd name="connsiteX162" fmla="*/ 4176375 w 5851096"/>
              <a:gd name="connsiteY162" fmla="*/ 1399317 h 3089525"/>
              <a:gd name="connsiteX163" fmla="*/ 4176896 w 5851096"/>
              <a:gd name="connsiteY163" fmla="*/ 1399351 h 3089525"/>
              <a:gd name="connsiteX164" fmla="*/ 4176923 w 5851096"/>
              <a:gd name="connsiteY164" fmla="*/ 1398843 h 3089525"/>
              <a:gd name="connsiteX165" fmla="*/ 4194799 w 5851096"/>
              <a:gd name="connsiteY165" fmla="*/ 1400511 h 3089525"/>
              <a:gd name="connsiteX166" fmla="*/ 4294662 w 5851096"/>
              <a:gd name="connsiteY166" fmla="*/ 1409831 h 3089525"/>
              <a:gd name="connsiteX167" fmla="*/ 4311623 w 5851096"/>
              <a:gd name="connsiteY167" fmla="*/ 1411413 h 3089525"/>
              <a:gd name="connsiteX168" fmla="*/ 4311745 w 5851096"/>
              <a:gd name="connsiteY168" fmla="*/ 1412593 h 3089525"/>
              <a:gd name="connsiteX169" fmla="*/ 5033738 w 5851096"/>
              <a:gd name="connsiteY169" fmla="*/ 2125070 h 3089525"/>
              <a:gd name="connsiteX170" fmla="*/ 5034267 w 5851096"/>
              <a:gd name="connsiteY170" fmla="*/ 2125135 h 3089525"/>
              <a:gd name="connsiteX171" fmla="*/ 5034832 w 5851096"/>
              <a:gd name="connsiteY171" fmla="*/ 2132012 h 3089525"/>
              <a:gd name="connsiteX172" fmla="*/ 5042640 w 5851096"/>
              <a:gd name="connsiteY172" fmla="*/ 2227062 h 3089525"/>
              <a:gd name="connsiteX173" fmla="*/ 5044074 w 5851096"/>
              <a:gd name="connsiteY173" fmla="*/ 2244520 h 3089525"/>
              <a:gd name="connsiteX174" fmla="*/ 5043454 w 5851096"/>
              <a:gd name="connsiteY174" fmla="*/ 2256280 h 3089525"/>
              <a:gd name="connsiteX175" fmla="*/ 5042932 w 5851096"/>
              <a:gd name="connsiteY175" fmla="*/ 2256246 h 3089525"/>
              <a:gd name="connsiteX176" fmla="*/ 5042905 w 5851096"/>
              <a:gd name="connsiteY176" fmla="*/ 2256755 h 3089525"/>
              <a:gd name="connsiteX177" fmla="*/ 5024997 w 5851096"/>
              <a:gd name="connsiteY177" fmla="*/ 2255084 h 3089525"/>
              <a:gd name="connsiteX178" fmla="*/ 4925170 w 5851096"/>
              <a:gd name="connsiteY178" fmla="*/ 2245767 h 3089525"/>
              <a:gd name="connsiteX179" fmla="*/ 4908205 w 5851096"/>
              <a:gd name="connsiteY179" fmla="*/ 2244184 h 3089525"/>
              <a:gd name="connsiteX180" fmla="*/ 4908084 w 5851096"/>
              <a:gd name="connsiteY180" fmla="*/ 2243004 h 3089525"/>
              <a:gd name="connsiteX181" fmla="*/ 4186091 w 5851096"/>
              <a:gd name="connsiteY181" fmla="*/ 1530527 h 3089525"/>
              <a:gd name="connsiteX182" fmla="*/ 4185562 w 5851096"/>
              <a:gd name="connsiteY182" fmla="*/ 1530463 h 3089525"/>
              <a:gd name="connsiteX183" fmla="*/ 4184999 w 5851096"/>
              <a:gd name="connsiteY183" fmla="*/ 1523599 h 3089525"/>
              <a:gd name="connsiteX184" fmla="*/ 4177187 w 5851096"/>
              <a:gd name="connsiteY184" fmla="*/ 1428529 h 3089525"/>
              <a:gd name="connsiteX185" fmla="*/ 4175753 w 5851096"/>
              <a:gd name="connsiteY185" fmla="*/ 1411078 h 3089525"/>
              <a:gd name="connsiteX186" fmla="*/ 3445328 w 5851096"/>
              <a:gd name="connsiteY186" fmla="*/ 659222 h 3089525"/>
              <a:gd name="connsiteX187" fmla="*/ 4013692 w 5851096"/>
              <a:gd name="connsiteY187" fmla="*/ 1223782 h 3089525"/>
              <a:gd name="connsiteX188" fmla="*/ 3445328 w 5851096"/>
              <a:gd name="connsiteY188" fmla="*/ 659222 h 3089525"/>
              <a:gd name="connsiteX189" fmla="*/ 3445328 w 5851096"/>
              <a:gd name="connsiteY189" fmla="*/ 2417442 h 3089525"/>
              <a:gd name="connsiteX190" fmla="*/ 4013692 w 5851096"/>
              <a:gd name="connsiteY190" fmla="*/ 2982001 h 3089525"/>
              <a:gd name="connsiteX191" fmla="*/ 3445328 w 5851096"/>
              <a:gd name="connsiteY191" fmla="*/ 2417442 h 3089525"/>
              <a:gd name="connsiteX192" fmla="*/ 3445326 w 5851096"/>
              <a:gd name="connsiteY192" fmla="*/ 2107862 h 3089525"/>
              <a:gd name="connsiteX193" fmla="*/ 4013690 w 5851096"/>
              <a:gd name="connsiteY193" fmla="*/ 1547735 h 3089525"/>
              <a:gd name="connsiteX194" fmla="*/ 3445326 w 5851096"/>
              <a:gd name="connsiteY194" fmla="*/ 2107862 h 3089525"/>
              <a:gd name="connsiteX195" fmla="*/ 3295350 w 5851096"/>
              <a:gd name="connsiteY195" fmla="*/ 521483 h 3089525"/>
              <a:gd name="connsiteX196" fmla="*/ 3295971 w 5851096"/>
              <a:gd name="connsiteY196" fmla="*/ 509629 h 3089525"/>
              <a:gd name="connsiteX197" fmla="*/ 3296492 w 5851096"/>
              <a:gd name="connsiteY197" fmla="*/ 509663 h 3089525"/>
              <a:gd name="connsiteX198" fmla="*/ 3296519 w 5851096"/>
              <a:gd name="connsiteY198" fmla="*/ 509151 h 3089525"/>
              <a:gd name="connsiteX199" fmla="*/ 3314395 w 5851096"/>
              <a:gd name="connsiteY199" fmla="*/ 510833 h 3089525"/>
              <a:gd name="connsiteX200" fmla="*/ 3414258 w 5851096"/>
              <a:gd name="connsiteY200" fmla="*/ 520226 h 3089525"/>
              <a:gd name="connsiteX201" fmla="*/ 3431219 w 5851096"/>
              <a:gd name="connsiteY201" fmla="*/ 521820 h 3089525"/>
              <a:gd name="connsiteX202" fmla="*/ 3431341 w 5851096"/>
              <a:gd name="connsiteY202" fmla="*/ 523010 h 3089525"/>
              <a:gd name="connsiteX203" fmla="*/ 4153335 w 5851096"/>
              <a:gd name="connsiteY203" fmla="*/ 1241127 h 3089525"/>
              <a:gd name="connsiteX204" fmla="*/ 4153863 w 5851096"/>
              <a:gd name="connsiteY204" fmla="*/ 1241192 h 3089525"/>
              <a:gd name="connsiteX205" fmla="*/ 4154429 w 5851096"/>
              <a:gd name="connsiteY205" fmla="*/ 1248124 h 3089525"/>
              <a:gd name="connsiteX206" fmla="*/ 4162237 w 5851096"/>
              <a:gd name="connsiteY206" fmla="*/ 1343926 h 3089525"/>
              <a:gd name="connsiteX207" fmla="*/ 4163671 w 5851096"/>
              <a:gd name="connsiteY207" fmla="*/ 1361522 h 3089525"/>
              <a:gd name="connsiteX208" fmla="*/ 4163050 w 5851096"/>
              <a:gd name="connsiteY208" fmla="*/ 1373376 h 3089525"/>
              <a:gd name="connsiteX209" fmla="*/ 4162528 w 5851096"/>
              <a:gd name="connsiteY209" fmla="*/ 1373341 h 3089525"/>
              <a:gd name="connsiteX210" fmla="*/ 4162501 w 5851096"/>
              <a:gd name="connsiteY210" fmla="*/ 1373854 h 3089525"/>
              <a:gd name="connsiteX211" fmla="*/ 4144594 w 5851096"/>
              <a:gd name="connsiteY211" fmla="*/ 1372169 h 3089525"/>
              <a:gd name="connsiteX212" fmla="*/ 4044766 w 5851096"/>
              <a:gd name="connsiteY212" fmla="*/ 1362780 h 3089525"/>
              <a:gd name="connsiteX213" fmla="*/ 4027802 w 5851096"/>
              <a:gd name="connsiteY213" fmla="*/ 1361184 h 3089525"/>
              <a:gd name="connsiteX214" fmla="*/ 4027681 w 5851096"/>
              <a:gd name="connsiteY214" fmla="*/ 1359994 h 3089525"/>
              <a:gd name="connsiteX215" fmla="*/ 3305687 w 5851096"/>
              <a:gd name="connsiteY215" fmla="*/ 641878 h 3089525"/>
              <a:gd name="connsiteX216" fmla="*/ 3305158 w 5851096"/>
              <a:gd name="connsiteY216" fmla="*/ 641812 h 3089525"/>
              <a:gd name="connsiteX217" fmla="*/ 3304595 w 5851096"/>
              <a:gd name="connsiteY217" fmla="*/ 634895 h 3089525"/>
              <a:gd name="connsiteX218" fmla="*/ 3296784 w 5851096"/>
              <a:gd name="connsiteY218" fmla="*/ 539073 h 3089525"/>
              <a:gd name="connsiteX219" fmla="*/ 3295350 w 5851096"/>
              <a:gd name="connsiteY219" fmla="*/ 521483 h 3089525"/>
              <a:gd name="connsiteX220" fmla="*/ 3295350 w 5851096"/>
              <a:gd name="connsiteY220" fmla="*/ 2279702 h 3089525"/>
              <a:gd name="connsiteX221" fmla="*/ 3295971 w 5851096"/>
              <a:gd name="connsiteY221" fmla="*/ 2267848 h 3089525"/>
              <a:gd name="connsiteX222" fmla="*/ 3296492 w 5851096"/>
              <a:gd name="connsiteY222" fmla="*/ 2267882 h 3089525"/>
              <a:gd name="connsiteX223" fmla="*/ 3296519 w 5851096"/>
              <a:gd name="connsiteY223" fmla="*/ 2267371 h 3089525"/>
              <a:gd name="connsiteX224" fmla="*/ 3314395 w 5851096"/>
              <a:gd name="connsiteY224" fmla="*/ 2269052 h 3089525"/>
              <a:gd name="connsiteX225" fmla="*/ 3414258 w 5851096"/>
              <a:gd name="connsiteY225" fmla="*/ 2278445 h 3089525"/>
              <a:gd name="connsiteX226" fmla="*/ 3431219 w 5851096"/>
              <a:gd name="connsiteY226" fmla="*/ 2280040 h 3089525"/>
              <a:gd name="connsiteX227" fmla="*/ 3431341 w 5851096"/>
              <a:gd name="connsiteY227" fmla="*/ 2281230 h 3089525"/>
              <a:gd name="connsiteX228" fmla="*/ 4153335 w 5851096"/>
              <a:gd name="connsiteY228" fmla="*/ 2999346 h 3089525"/>
              <a:gd name="connsiteX229" fmla="*/ 4153863 w 5851096"/>
              <a:gd name="connsiteY229" fmla="*/ 2999411 h 3089525"/>
              <a:gd name="connsiteX230" fmla="*/ 4154429 w 5851096"/>
              <a:gd name="connsiteY230" fmla="*/ 3006343 h 3089525"/>
              <a:gd name="connsiteX231" fmla="*/ 4161209 w 5851096"/>
              <a:gd name="connsiteY231" fmla="*/ 3089525 h 3089525"/>
              <a:gd name="connsiteX232" fmla="*/ 3910768 w 5851096"/>
              <a:gd name="connsiteY232" fmla="*/ 3089525 h 3089525"/>
              <a:gd name="connsiteX233" fmla="*/ 3891034 w 5851096"/>
              <a:gd name="connsiteY233" fmla="*/ 3084683 h 3089525"/>
              <a:gd name="connsiteX234" fmla="*/ 3305687 w 5851096"/>
              <a:gd name="connsiteY234" fmla="*/ 2400097 h 3089525"/>
              <a:gd name="connsiteX235" fmla="*/ 3305158 w 5851096"/>
              <a:gd name="connsiteY235" fmla="*/ 2400032 h 3089525"/>
              <a:gd name="connsiteX236" fmla="*/ 3304595 w 5851096"/>
              <a:gd name="connsiteY236" fmla="*/ 2393114 h 3089525"/>
              <a:gd name="connsiteX237" fmla="*/ 3296784 w 5851096"/>
              <a:gd name="connsiteY237" fmla="*/ 2297292 h 3089525"/>
              <a:gd name="connsiteX238" fmla="*/ 3295350 w 5851096"/>
              <a:gd name="connsiteY238" fmla="*/ 2279702 h 3089525"/>
              <a:gd name="connsiteX239" fmla="*/ 3295347 w 5851096"/>
              <a:gd name="connsiteY239" fmla="*/ 486299 h 3089525"/>
              <a:gd name="connsiteX240" fmla="*/ 3296782 w 5851096"/>
              <a:gd name="connsiteY240" fmla="*/ 468842 h 3089525"/>
              <a:gd name="connsiteX241" fmla="*/ 3304590 w 5851096"/>
              <a:gd name="connsiteY241" fmla="*/ 373792 h 3089525"/>
              <a:gd name="connsiteX242" fmla="*/ 3305155 w 5851096"/>
              <a:gd name="connsiteY242" fmla="*/ 366915 h 3089525"/>
              <a:gd name="connsiteX243" fmla="*/ 3305684 w 5851096"/>
              <a:gd name="connsiteY243" fmla="*/ 366850 h 3089525"/>
              <a:gd name="connsiteX244" fmla="*/ 3393781 w 5851096"/>
              <a:gd name="connsiteY244" fmla="*/ 100280 h 3089525"/>
              <a:gd name="connsiteX245" fmla="*/ 3459303 w 5851096"/>
              <a:gd name="connsiteY245" fmla="*/ 0 h 3089525"/>
              <a:gd name="connsiteX246" fmla="*/ 3635443 w 5851096"/>
              <a:gd name="connsiteY246" fmla="*/ 0 h 3089525"/>
              <a:gd name="connsiteX247" fmla="*/ 3564068 w 5851096"/>
              <a:gd name="connsiteY247" fmla="*/ 79433 h 3089525"/>
              <a:gd name="connsiteX248" fmla="*/ 3445326 w 5851096"/>
              <a:gd name="connsiteY248" fmla="*/ 349642 h 3089525"/>
              <a:gd name="connsiteX249" fmla="*/ 3904544 w 5851096"/>
              <a:gd name="connsiteY249" fmla="*/ 45955 h 3089525"/>
              <a:gd name="connsiteX250" fmla="*/ 3927798 w 5851096"/>
              <a:gd name="connsiteY250" fmla="*/ 0 h 3089525"/>
              <a:gd name="connsiteX251" fmla="*/ 4083290 w 5851096"/>
              <a:gd name="connsiteY251" fmla="*/ 0 h 3089525"/>
              <a:gd name="connsiteX252" fmla="*/ 4029061 w 5851096"/>
              <a:gd name="connsiteY252" fmla="*/ 99096 h 3089525"/>
              <a:gd name="connsiteX253" fmla="*/ 3431338 w 5851096"/>
              <a:gd name="connsiteY253" fmla="*/ 484784 h 3089525"/>
              <a:gd name="connsiteX254" fmla="*/ 3431217 w 5851096"/>
              <a:gd name="connsiteY254" fmla="*/ 485964 h 3089525"/>
              <a:gd name="connsiteX255" fmla="*/ 3414252 w 5851096"/>
              <a:gd name="connsiteY255" fmla="*/ 487548 h 3089525"/>
              <a:gd name="connsiteX256" fmla="*/ 3314425 w 5851096"/>
              <a:gd name="connsiteY256" fmla="*/ 496864 h 3089525"/>
              <a:gd name="connsiteX257" fmla="*/ 3296517 w 5851096"/>
              <a:gd name="connsiteY257" fmla="*/ 498535 h 3089525"/>
              <a:gd name="connsiteX258" fmla="*/ 3296490 w 5851096"/>
              <a:gd name="connsiteY258" fmla="*/ 498027 h 3089525"/>
              <a:gd name="connsiteX259" fmla="*/ 3295968 w 5851096"/>
              <a:gd name="connsiteY259" fmla="*/ 498061 h 3089525"/>
              <a:gd name="connsiteX260" fmla="*/ 3295347 w 5851096"/>
              <a:gd name="connsiteY260" fmla="*/ 486299 h 3089525"/>
              <a:gd name="connsiteX261" fmla="*/ 3295347 w 5851096"/>
              <a:gd name="connsiteY261" fmla="*/ 2244520 h 3089525"/>
              <a:gd name="connsiteX262" fmla="*/ 3296782 w 5851096"/>
              <a:gd name="connsiteY262" fmla="*/ 2227062 h 3089525"/>
              <a:gd name="connsiteX263" fmla="*/ 3304590 w 5851096"/>
              <a:gd name="connsiteY263" fmla="*/ 2132012 h 3089525"/>
              <a:gd name="connsiteX264" fmla="*/ 3305155 w 5851096"/>
              <a:gd name="connsiteY264" fmla="*/ 2125135 h 3089525"/>
              <a:gd name="connsiteX265" fmla="*/ 3305684 w 5851096"/>
              <a:gd name="connsiteY265" fmla="*/ 2125070 h 3089525"/>
              <a:gd name="connsiteX266" fmla="*/ 4027678 w 5851096"/>
              <a:gd name="connsiteY266" fmla="*/ 1412593 h 3089525"/>
              <a:gd name="connsiteX267" fmla="*/ 4027800 w 5851096"/>
              <a:gd name="connsiteY267" fmla="*/ 1411413 h 3089525"/>
              <a:gd name="connsiteX268" fmla="*/ 4044760 w 5851096"/>
              <a:gd name="connsiteY268" fmla="*/ 1409831 h 3089525"/>
              <a:gd name="connsiteX269" fmla="*/ 4144624 w 5851096"/>
              <a:gd name="connsiteY269" fmla="*/ 1400511 h 3089525"/>
              <a:gd name="connsiteX270" fmla="*/ 4162499 w 5851096"/>
              <a:gd name="connsiteY270" fmla="*/ 1398843 h 3089525"/>
              <a:gd name="connsiteX271" fmla="*/ 4162526 w 5851096"/>
              <a:gd name="connsiteY271" fmla="*/ 1399351 h 3089525"/>
              <a:gd name="connsiteX272" fmla="*/ 4163047 w 5851096"/>
              <a:gd name="connsiteY272" fmla="*/ 1399317 h 3089525"/>
              <a:gd name="connsiteX273" fmla="*/ 4163669 w 5851096"/>
              <a:gd name="connsiteY273" fmla="*/ 1411078 h 3089525"/>
              <a:gd name="connsiteX274" fmla="*/ 4162235 w 5851096"/>
              <a:gd name="connsiteY274" fmla="*/ 1428529 h 3089525"/>
              <a:gd name="connsiteX275" fmla="*/ 4154424 w 5851096"/>
              <a:gd name="connsiteY275" fmla="*/ 1523599 h 3089525"/>
              <a:gd name="connsiteX276" fmla="*/ 4153860 w 5851096"/>
              <a:gd name="connsiteY276" fmla="*/ 1530463 h 3089525"/>
              <a:gd name="connsiteX277" fmla="*/ 4153332 w 5851096"/>
              <a:gd name="connsiteY277" fmla="*/ 1530527 h 3089525"/>
              <a:gd name="connsiteX278" fmla="*/ 3431338 w 5851096"/>
              <a:gd name="connsiteY278" fmla="*/ 2243004 h 3089525"/>
              <a:gd name="connsiteX279" fmla="*/ 3431217 w 5851096"/>
              <a:gd name="connsiteY279" fmla="*/ 2244184 h 3089525"/>
              <a:gd name="connsiteX280" fmla="*/ 3414252 w 5851096"/>
              <a:gd name="connsiteY280" fmla="*/ 2245767 h 3089525"/>
              <a:gd name="connsiteX281" fmla="*/ 3314425 w 5851096"/>
              <a:gd name="connsiteY281" fmla="*/ 2255084 h 3089525"/>
              <a:gd name="connsiteX282" fmla="*/ 3296517 w 5851096"/>
              <a:gd name="connsiteY282" fmla="*/ 2256755 h 3089525"/>
              <a:gd name="connsiteX283" fmla="*/ 3296490 w 5851096"/>
              <a:gd name="connsiteY283" fmla="*/ 2256246 h 3089525"/>
              <a:gd name="connsiteX284" fmla="*/ 3295968 w 5851096"/>
              <a:gd name="connsiteY284" fmla="*/ 2256280 h 3089525"/>
              <a:gd name="connsiteX285" fmla="*/ 3295347 w 5851096"/>
              <a:gd name="connsiteY285" fmla="*/ 2244520 h 3089525"/>
              <a:gd name="connsiteX286" fmla="*/ 2555546 w 5851096"/>
              <a:gd name="connsiteY286" fmla="*/ 1223782 h 3089525"/>
              <a:gd name="connsiteX287" fmla="*/ 3123910 w 5851096"/>
              <a:gd name="connsiteY287" fmla="*/ 659222 h 3089525"/>
              <a:gd name="connsiteX288" fmla="*/ 2555546 w 5851096"/>
              <a:gd name="connsiteY288" fmla="*/ 1223782 h 3089525"/>
              <a:gd name="connsiteX289" fmla="*/ 2555546 w 5851096"/>
              <a:gd name="connsiteY289" fmla="*/ 1547735 h 3089525"/>
              <a:gd name="connsiteX290" fmla="*/ 3123910 w 5851096"/>
              <a:gd name="connsiteY290" fmla="*/ 2107862 h 3089525"/>
              <a:gd name="connsiteX291" fmla="*/ 2555546 w 5851096"/>
              <a:gd name="connsiteY291" fmla="*/ 1547735 h 3089525"/>
              <a:gd name="connsiteX292" fmla="*/ 2555546 w 5851096"/>
              <a:gd name="connsiteY292" fmla="*/ 2982001 h 3089525"/>
              <a:gd name="connsiteX293" fmla="*/ 3123910 w 5851096"/>
              <a:gd name="connsiteY293" fmla="*/ 2417442 h 3089525"/>
              <a:gd name="connsiteX294" fmla="*/ 2555546 w 5851096"/>
              <a:gd name="connsiteY294" fmla="*/ 2982001 h 3089525"/>
              <a:gd name="connsiteX295" fmla="*/ 2485948 w 5851096"/>
              <a:gd name="connsiteY295" fmla="*/ 0 h 3089525"/>
              <a:gd name="connsiteX296" fmla="*/ 2641440 w 5851096"/>
              <a:gd name="connsiteY296" fmla="*/ 0 h 3089525"/>
              <a:gd name="connsiteX297" fmla="*/ 2664693 w 5851096"/>
              <a:gd name="connsiteY297" fmla="*/ 45955 h 3089525"/>
              <a:gd name="connsiteX298" fmla="*/ 3123910 w 5851096"/>
              <a:gd name="connsiteY298" fmla="*/ 349642 h 3089525"/>
              <a:gd name="connsiteX299" fmla="*/ 3005167 w 5851096"/>
              <a:gd name="connsiteY299" fmla="*/ 79433 h 3089525"/>
              <a:gd name="connsiteX300" fmla="*/ 2933794 w 5851096"/>
              <a:gd name="connsiteY300" fmla="*/ 0 h 3089525"/>
              <a:gd name="connsiteX301" fmla="*/ 3109934 w 5851096"/>
              <a:gd name="connsiteY301" fmla="*/ 0 h 3089525"/>
              <a:gd name="connsiteX302" fmla="*/ 3175456 w 5851096"/>
              <a:gd name="connsiteY302" fmla="*/ 100280 h 3089525"/>
              <a:gd name="connsiteX303" fmla="*/ 3263553 w 5851096"/>
              <a:gd name="connsiteY303" fmla="*/ 366850 h 3089525"/>
              <a:gd name="connsiteX304" fmla="*/ 3264081 w 5851096"/>
              <a:gd name="connsiteY304" fmla="*/ 366915 h 3089525"/>
              <a:gd name="connsiteX305" fmla="*/ 3264647 w 5851096"/>
              <a:gd name="connsiteY305" fmla="*/ 373792 h 3089525"/>
              <a:gd name="connsiteX306" fmla="*/ 3272455 w 5851096"/>
              <a:gd name="connsiteY306" fmla="*/ 468842 h 3089525"/>
              <a:gd name="connsiteX307" fmla="*/ 3273888 w 5851096"/>
              <a:gd name="connsiteY307" fmla="*/ 486299 h 3089525"/>
              <a:gd name="connsiteX308" fmla="*/ 3273268 w 5851096"/>
              <a:gd name="connsiteY308" fmla="*/ 498061 h 3089525"/>
              <a:gd name="connsiteX309" fmla="*/ 3272746 w 5851096"/>
              <a:gd name="connsiteY309" fmla="*/ 498027 h 3089525"/>
              <a:gd name="connsiteX310" fmla="*/ 3272719 w 5851096"/>
              <a:gd name="connsiteY310" fmla="*/ 498535 h 3089525"/>
              <a:gd name="connsiteX311" fmla="*/ 3254811 w 5851096"/>
              <a:gd name="connsiteY311" fmla="*/ 496864 h 3089525"/>
              <a:gd name="connsiteX312" fmla="*/ 3154984 w 5851096"/>
              <a:gd name="connsiteY312" fmla="*/ 487548 h 3089525"/>
              <a:gd name="connsiteX313" fmla="*/ 3138020 w 5851096"/>
              <a:gd name="connsiteY313" fmla="*/ 485964 h 3089525"/>
              <a:gd name="connsiteX314" fmla="*/ 3137899 w 5851096"/>
              <a:gd name="connsiteY314" fmla="*/ 484784 h 3089525"/>
              <a:gd name="connsiteX315" fmla="*/ 2540177 w 5851096"/>
              <a:gd name="connsiteY315" fmla="*/ 99096 h 3089525"/>
              <a:gd name="connsiteX316" fmla="*/ 2408030 w 5851096"/>
              <a:gd name="connsiteY316" fmla="*/ 3089525 h 3089525"/>
              <a:gd name="connsiteX317" fmla="*/ 2414810 w 5851096"/>
              <a:gd name="connsiteY317" fmla="*/ 3006343 h 3089525"/>
              <a:gd name="connsiteX318" fmla="*/ 2415375 w 5851096"/>
              <a:gd name="connsiteY318" fmla="*/ 2999411 h 3089525"/>
              <a:gd name="connsiteX319" fmla="*/ 2415904 w 5851096"/>
              <a:gd name="connsiteY319" fmla="*/ 2999346 h 3089525"/>
              <a:gd name="connsiteX320" fmla="*/ 3137898 w 5851096"/>
              <a:gd name="connsiteY320" fmla="*/ 2281230 h 3089525"/>
              <a:gd name="connsiteX321" fmla="*/ 3138020 w 5851096"/>
              <a:gd name="connsiteY321" fmla="*/ 2280040 h 3089525"/>
              <a:gd name="connsiteX322" fmla="*/ 3154980 w 5851096"/>
              <a:gd name="connsiteY322" fmla="*/ 2278445 h 3089525"/>
              <a:gd name="connsiteX323" fmla="*/ 3254844 w 5851096"/>
              <a:gd name="connsiteY323" fmla="*/ 2269052 h 3089525"/>
              <a:gd name="connsiteX324" fmla="*/ 3272719 w 5851096"/>
              <a:gd name="connsiteY324" fmla="*/ 2267371 h 3089525"/>
              <a:gd name="connsiteX325" fmla="*/ 3272746 w 5851096"/>
              <a:gd name="connsiteY325" fmla="*/ 2267882 h 3089525"/>
              <a:gd name="connsiteX326" fmla="*/ 3273267 w 5851096"/>
              <a:gd name="connsiteY326" fmla="*/ 2267848 h 3089525"/>
              <a:gd name="connsiteX327" fmla="*/ 3273888 w 5851096"/>
              <a:gd name="connsiteY327" fmla="*/ 2279702 h 3089525"/>
              <a:gd name="connsiteX328" fmla="*/ 3272455 w 5851096"/>
              <a:gd name="connsiteY328" fmla="*/ 2297292 h 3089525"/>
              <a:gd name="connsiteX329" fmla="*/ 3264644 w 5851096"/>
              <a:gd name="connsiteY329" fmla="*/ 2393114 h 3089525"/>
              <a:gd name="connsiteX330" fmla="*/ 3264080 w 5851096"/>
              <a:gd name="connsiteY330" fmla="*/ 2400032 h 3089525"/>
              <a:gd name="connsiteX331" fmla="*/ 3263552 w 5851096"/>
              <a:gd name="connsiteY331" fmla="*/ 2400097 h 3089525"/>
              <a:gd name="connsiteX332" fmla="*/ 2678205 w 5851096"/>
              <a:gd name="connsiteY332" fmla="*/ 3084683 h 3089525"/>
              <a:gd name="connsiteX333" fmla="*/ 2658472 w 5851096"/>
              <a:gd name="connsiteY333" fmla="*/ 3089525 h 3089525"/>
              <a:gd name="connsiteX334" fmla="*/ 2405567 w 5851096"/>
              <a:gd name="connsiteY334" fmla="*/ 1361522 h 3089525"/>
              <a:gd name="connsiteX335" fmla="*/ 2407002 w 5851096"/>
              <a:gd name="connsiteY335" fmla="*/ 1343926 h 3089525"/>
              <a:gd name="connsiteX336" fmla="*/ 2414810 w 5851096"/>
              <a:gd name="connsiteY336" fmla="*/ 1248124 h 3089525"/>
              <a:gd name="connsiteX337" fmla="*/ 2415375 w 5851096"/>
              <a:gd name="connsiteY337" fmla="*/ 1241192 h 3089525"/>
              <a:gd name="connsiteX338" fmla="*/ 2415904 w 5851096"/>
              <a:gd name="connsiteY338" fmla="*/ 1241127 h 3089525"/>
              <a:gd name="connsiteX339" fmla="*/ 3137898 w 5851096"/>
              <a:gd name="connsiteY339" fmla="*/ 523010 h 3089525"/>
              <a:gd name="connsiteX340" fmla="*/ 3138020 w 5851096"/>
              <a:gd name="connsiteY340" fmla="*/ 521820 h 3089525"/>
              <a:gd name="connsiteX341" fmla="*/ 3154980 w 5851096"/>
              <a:gd name="connsiteY341" fmla="*/ 520226 h 3089525"/>
              <a:gd name="connsiteX342" fmla="*/ 3254844 w 5851096"/>
              <a:gd name="connsiteY342" fmla="*/ 510833 h 3089525"/>
              <a:gd name="connsiteX343" fmla="*/ 3272719 w 5851096"/>
              <a:gd name="connsiteY343" fmla="*/ 509151 h 3089525"/>
              <a:gd name="connsiteX344" fmla="*/ 3272746 w 5851096"/>
              <a:gd name="connsiteY344" fmla="*/ 509663 h 3089525"/>
              <a:gd name="connsiteX345" fmla="*/ 3273267 w 5851096"/>
              <a:gd name="connsiteY345" fmla="*/ 509629 h 3089525"/>
              <a:gd name="connsiteX346" fmla="*/ 3273888 w 5851096"/>
              <a:gd name="connsiteY346" fmla="*/ 521483 h 3089525"/>
              <a:gd name="connsiteX347" fmla="*/ 3272455 w 5851096"/>
              <a:gd name="connsiteY347" fmla="*/ 539073 h 3089525"/>
              <a:gd name="connsiteX348" fmla="*/ 3264644 w 5851096"/>
              <a:gd name="connsiteY348" fmla="*/ 634895 h 3089525"/>
              <a:gd name="connsiteX349" fmla="*/ 3264080 w 5851096"/>
              <a:gd name="connsiteY349" fmla="*/ 641812 h 3089525"/>
              <a:gd name="connsiteX350" fmla="*/ 3263552 w 5851096"/>
              <a:gd name="connsiteY350" fmla="*/ 641878 h 3089525"/>
              <a:gd name="connsiteX351" fmla="*/ 2541558 w 5851096"/>
              <a:gd name="connsiteY351" fmla="*/ 1359994 h 3089525"/>
              <a:gd name="connsiteX352" fmla="*/ 2541437 w 5851096"/>
              <a:gd name="connsiteY352" fmla="*/ 1361184 h 3089525"/>
              <a:gd name="connsiteX353" fmla="*/ 2524472 w 5851096"/>
              <a:gd name="connsiteY353" fmla="*/ 1362780 h 3089525"/>
              <a:gd name="connsiteX354" fmla="*/ 2424645 w 5851096"/>
              <a:gd name="connsiteY354" fmla="*/ 1372169 h 3089525"/>
              <a:gd name="connsiteX355" fmla="*/ 2406737 w 5851096"/>
              <a:gd name="connsiteY355" fmla="*/ 1373854 h 3089525"/>
              <a:gd name="connsiteX356" fmla="*/ 2406710 w 5851096"/>
              <a:gd name="connsiteY356" fmla="*/ 1373341 h 3089525"/>
              <a:gd name="connsiteX357" fmla="*/ 2406188 w 5851096"/>
              <a:gd name="connsiteY357" fmla="*/ 1373376 h 3089525"/>
              <a:gd name="connsiteX358" fmla="*/ 2405567 w 5851096"/>
              <a:gd name="connsiteY358" fmla="*/ 1361522 h 3089525"/>
              <a:gd name="connsiteX359" fmla="*/ 2405567 w 5851096"/>
              <a:gd name="connsiteY359" fmla="*/ 1411078 h 3089525"/>
              <a:gd name="connsiteX360" fmla="*/ 2406189 w 5851096"/>
              <a:gd name="connsiteY360" fmla="*/ 1399317 h 3089525"/>
              <a:gd name="connsiteX361" fmla="*/ 2406710 w 5851096"/>
              <a:gd name="connsiteY361" fmla="*/ 1399351 h 3089525"/>
              <a:gd name="connsiteX362" fmla="*/ 2406737 w 5851096"/>
              <a:gd name="connsiteY362" fmla="*/ 1398843 h 3089525"/>
              <a:gd name="connsiteX363" fmla="*/ 2424613 w 5851096"/>
              <a:gd name="connsiteY363" fmla="*/ 1400511 h 3089525"/>
              <a:gd name="connsiteX364" fmla="*/ 2524476 w 5851096"/>
              <a:gd name="connsiteY364" fmla="*/ 1409831 h 3089525"/>
              <a:gd name="connsiteX365" fmla="*/ 2541437 w 5851096"/>
              <a:gd name="connsiteY365" fmla="*/ 1411413 h 3089525"/>
              <a:gd name="connsiteX366" fmla="*/ 2541559 w 5851096"/>
              <a:gd name="connsiteY366" fmla="*/ 1412593 h 3089525"/>
              <a:gd name="connsiteX367" fmla="*/ 3263553 w 5851096"/>
              <a:gd name="connsiteY367" fmla="*/ 2125070 h 3089525"/>
              <a:gd name="connsiteX368" fmla="*/ 3264081 w 5851096"/>
              <a:gd name="connsiteY368" fmla="*/ 2125135 h 3089525"/>
              <a:gd name="connsiteX369" fmla="*/ 3264647 w 5851096"/>
              <a:gd name="connsiteY369" fmla="*/ 2132012 h 3089525"/>
              <a:gd name="connsiteX370" fmla="*/ 3272455 w 5851096"/>
              <a:gd name="connsiteY370" fmla="*/ 2227062 h 3089525"/>
              <a:gd name="connsiteX371" fmla="*/ 3273888 w 5851096"/>
              <a:gd name="connsiteY371" fmla="*/ 2244520 h 3089525"/>
              <a:gd name="connsiteX372" fmla="*/ 3273268 w 5851096"/>
              <a:gd name="connsiteY372" fmla="*/ 2256280 h 3089525"/>
              <a:gd name="connsiteX373" fmla="*/ 3272746 w 5851096"/>
              <a:gd name="connsiteY373" fmla="*/ 2256246 h 3089525"/>
              <a:gd name="connsiteX374" fmla="*/ 3272719 w 5851096"/>
              <a:gd name="connsiteY374" fmla="*/ 2256755 h 3089525"/>
              <a:gd name="connsiteX375" fmla="*/ 3254811 w 5851096"/>
              <a:gd name="connsiteY375" fmla="*/ 2255084 h 3089525"/>
              <a:gd name="connsiteX376" fmla="*/ 3154984 w 5851096"/>
              <a:gd name="connsiteY376" fmla="*/ 2245767 h 3089525"/>
              <a:gd name="connsiteX377" fmla="*/ 3138020 w 5851096"/>
              <a:gd name="connsiteY377" fmla="*/ 2244184 h 3089525"/>
              <a:gd name="connsiteX378" fmla="*/ 3137899 w 5851096"/>
              <a:gd name="connsiteY378" fmla="*/ 2243004 h 3089525"/>
              <a:gd name="connsiteX379" fmla="*/ 2415905 w 5851096"/>
              <a:gd name="connsiteY379" fmla="*/ 1530527 h 3089525"/>
              <a:gd name="connsiteX380" fmla="*/ 2415376 w 5851096"/>
              <a:gd name="connsiteY380" fmla="*/ 1530463 h 3089525"/>
              <a:gd name="connsiteX381" fmla="*/ 2414813 w 5851096"/>
              <a:gd name="connsiteY381" fmla="*/ 1523599 h 3089525"/>
              <a:gd name="connsiteX382" fmla="*/ 2407002 w 5851096"/>
              <a:gd name="connsiteY382" fmla="*/ 1428529 h 3089525"/>
              <a:gd name="connsiteX383" fmla="*/ 2405567 w 5851096"/>
              <a:gd name="connsiteY383" fmla="*/ 1411078 h 3089525"/>
              <a:gd name="connsiteX384" fmla="*/ 1675142 w 5851096"/>
              <a:gd name="connsiteY384" fmla="*/ 659222 h 3089525"/>
              <a:gd name="connsiteX385" fmla="*/ 2243506 w 5851096"/>
              <a:gd name="connsiteY385" fmla="*/ 1223782 h 3089525"/>
              <a:gd name="connsiteX386" fmla="*/ 1675142 w 5851096"/>
              <a:gd name="connsiteY386" fmla="*/ 659222 h 3089525"/>
              <a:gd name="connsiteX387" fmla="*/ 1675142 w 5851096"/>
              <a:gd name="connsiteY387" fmla="*/ 2417442 h 3089525"/>
              <a:gd name="connsiteX388" fmla="*/ 2243506 w 5851096"/>
              <a:gd name="connsiteY388" fmla="*/ 2982001 h 3089525"/>
              <a:gd name="connsiteX389" fmla="*/ 1675142 w 5851096"/>
              <a:gd name="connsiteY389" fmla="*/ 2417442 h 3089525"/>
              <a:gd name="connsiteX390" fmla="*/ 1675140 w 5851096"/>
              <a:gd name="connsiteY390" fmla="*/ 2107862 h 3089525"/>
              <a:gd name="connsiteX391" fmla="*/ 2243504 w 5851096"/>
              <a:gd name="connsiteY391" fmla="*/ 1547735 h 3089525"/>
              <a:gd name="connsiteX392" fmla="*/ 1675140 w 5851096"/>
              <a:gd name="connsiteY392" fmla="*/ 2107862 h 3089525"/>
              <a:gd name="connsiteX393" fmla="*/ 1525164 w 5851096"/>
              <a:gd name="connsiteY393" fmla="*/ 521483 h 3089525"/>
              <a:gd name="connsiteX394" fmla="*/ 1525785 w 5851096"/>
              <a:gd name="connsiteY394" fmla="*/ 509629 h 3089525"/>
              <a:gd name="connsiteX395" fmla="*/ 1526306 w 5851096"/>
              <a:gd name="connsiteY395" fmla="*/ 509663 h 3089525"/>
              <a:gd name="connsiteX396" fmla="*/ 1526333 w 5851096"/>
              <a:gd name="connsiteY396" fmla="*/ 509151 h 3089525"/>
              <a:gd name="connsiteX397" fmla="*/ 1544208 w 5851096"/>
              <a:gd name="connsiteY397" fmla="*/ 510833 h 3089525"/>
              <a:gd name="connsiteX398" fmla="*/ 1644072 w 5851096"/>
              <a:gd name="connsiteY398" fmla="*/ 520226 h 3089525"/>
              <a:gd name="connsiteX399" fmla="*/ 1661032 w 5851096"/>
              <a:gd name="connsiteY399" fmla="*/ 521820 h 3089525"/>
              <a:gd name="connsiteX400" fmla="*/ 1661154 w 5851096"/>
              <a:gd name="connsiteY400" fmla="*/ 523010 h 3089525"/>
              <a:gd name="connsiteX401" fmla="*/ 2383148 w 5851096"/>
              <a:gd name="connsiteY401" fmla="*/ 1241127 h 3089525"/>
              <a:gd name="connsiteX402" fmla="*/ 2383678 w 5851096"/>
              <a:gd name="connsiteY402" fmla="*/ 1241192 h 3089525"/>
              <a:gd name="connsiteX403" fmla="*/ 2384242 w 5851096"/>
              <a:gd name="connsiteY403" fmla="*/ 1248124 h 3089525"/>
              <a:gd name="connsiteX404" fmla="*/ 2392051 w 5851096"/>
              <a:gd name="connsiteY404" fmla="*/ 1343926 h 3089525"/>
              <a:gd name="connsiteX405" fmla="*/ 2393485 w 5851096"/>
              <a:gd name="connsiteY405" fmla="*/ 1361522 h 3089525"/>
              <a:gd name="connsiteX406" fmla="*/ 2392864 w 5851096"/>
              <a:gd name="connsiteY406" fmla="*/ 1373376 h 3089525"/>
              <a:gd name="connsiteX407" fmla="*/ 2392342 w 5851096"/>
              <a:gd name="connsiteY407" fmla="*/ 1373341 h 3089525"/>
              <a:gd name="connsiteX408" fmla="*/ 2392315 w 5851096"/>
              <a:gd name="connsiteY408" fmla="*/ 1373854 h 3089525"/>
              <a:gd name="connsiteX409" fmla="*/ 2374407 w 5851096"/>
              <a:gd name="connsiteY409" fmla="*/ 1372169 h 3089525"/>
              <a:gd name="connsiteX410" fmla="*/ 2274580 w 5851096"/>
              <a:gd name="connsiteY410" fmla="*/ 1362780 h 3089525"/>
              <a:gd name="connsiteX411" fmla="*/ 2257615 w 5851096"/>
              <a:gd name="connsiteY411" fmla="*/ 1361184 h 3089525"/>
              <a:gd name="connsiteX412" fmla="*/ 2257494 w 5851096"/>
              <a:gd name="connsiteY412" fmla="*/ 1359994 h 3089525"/>
              <a:gd name="connsiteX413" fmla="*/ 1535500 w 5851096"/>
              <a:gd name="connsiteY413" fmla="*/ 641878 h 3089525"/>
              <a:gd name="connsiteX414" fmla="*/ 1534972 w 5851096"/>
              <a:gd name="connsiteY414" fmla="*/ 641812 h 3089525"/>
              <a:gd name="connsiteX415" fmla="*/ 1534408 w 5851096"/>
              <a:gd name="connsiteY415" fmla="*/ 634895 h 3089525"/>
              <a:gd name="connsiteX416" fmla="*/ 1526597 w 5851096"/>
              <a:gd name="connsiteY416" fmla="*/ 539073 h 3089525"/>
              <a:gd name="connsiteX417" fmla="*/ 1525164 w 5851096"/>
              <a:gd name="connsiteY417" fmla="*/ 521483 h 3089525"/>
              <a:gd name="connsiteX418" fmla="*/ 1525164 w 5851096"/>
              <a:gd name="connsiteY418" fmla="*/ 2279702 h 3089525"/>
              <a:gd name="connsiteX419" fmla="*/ 1525785 w 5851096"/>
              <a:gd name="connsiteY419" fmla="*/ 2267848 h 3089525"/>
              <a:gd name="connsiteX420" fmla="*/ 1526306 w 5851096"/>
              <a:gd name="connsiteY420" fmla="*/ 2267882 h 3089525"/>
              <a:gd name="connsiteX421" fmla="*/ 1526333 w 5851096"/>
              <a:gd name="connsiteY421" fmla="*/ 2267371 h 3089525"/>
              <a:gd name="connsiteX422" fmla="*/ 1544208 w 5851096"/>
              <a:gd name="connsiteY422" fmla="*/ 2269052 h 3089525"/>
              <a:gd name="connsiteX423" fmla="*/ 1644072 w 5851096"/>
              <a:gd name="connsiteY423" fmla="*/ 2278445 h 3089525"/>
              <a:gd name="connsiteX424" fmla="*/ 1661032 w 5851096"/>
              <a:gd name="connsiteY424" fmla="*/ 2280040 h 3089525"/>
              <a:gd name="connsiteX425" fmla="*/ 1661154 w 5851096"/>
              <a:gd name="connsiteY425" fmla="*/ 2281230 h 3089525"/>
              <a:gd name="connsiteX426" fmla="*/ 2383148 w 5851096"/>
              <a:gd name="connsiteY426" fmla="*/ 2999346 h 3089525"/>
              <a:gd name="connsiteX427" fmla="*/ 2383678 w 5851096"/>
              <a:gd name="connsiteY427" fmla="*/ 2999411 h 3089525"/>
              <a:gd name="connsiteX428" fmla="*/ 2384242 w 5851096"/>
              <a:gd name="connsiteY428" fmla="*/ 3006343 h 3089525"/>
              <a:gd name="connsiteX429" fmla="*/ 2391022 w 5851096"/>
              <a:gd name="connsiteY429" fmla="*/ 3089525 h 3089525"/>
              <a:gd name="connsiteX430" fmla="*/ 2140581 w 5851096"/>
              <a:gd name="connsiteY430" fmla="*/ 3089525 h 3089525"/>
              <a:gd name="connsiteX431" fmla="*/ 2120847 w 5851096"/>
              <a:gd name="connsiteY431" fmla="*/ 3084683 h 3089525"/>
              <a:gd name="connsiteX432" fmla="*/ 1535500 w 5851096"/>
              <a:gd name="connsiteY432" fmla="*/ 2400097 h 3089525"/>
              <a:gd name="connsiteX433" fmla="*/ 1534972 w 5851096"/>
              <a:gd name="connsiteY433" fmla="*/ 2400032 h 3089525"/>
              <a:gd name="connsiteX434" fmla="*/ 1534408 w 5851096"/>
              <a:gd name="connsiteY434" fmla="*/ 2393114 h 3089525"/>
              <a:gd name="connsiteX435" fmla="*/ 1526597 w 5851096"/>
              <a:gd name="connsiteY435" fmla="*/ 2297292 h 3089525"/>
              <a:gd name="connsiteX436" fmla="*/ 1525164 w 5851096"/>
              <a:gd name="connsiteY436" fmla="*/ 2279702 h 3089525"/>
              <a:gd name="connsiteX437" fmla="*/ 1525162 w 5851096"/>
              <a:gd name="connsiteY437" fmla="*/ 486299 h 3089525"/>
              <a:gd name="connsiteX438" fmla="*/ 1526595 w 5851096"/>
              <a:gd name="connsiteY438" fmla="*/ 468842 h 3089525"/>
              <a:gd name="connsiteX439" fmla="*/ 1534403 w 5851096"/>
              <a:gd name="connsiteY439" fmla="*/ 373792 h 3089525"/>
              <a:gd name="connsiteX440" fmla="*/ 1534969 w 5851096"/>
              <a:gd name="connsiteY440" fmla="*/ 366915 h 3089525"/>
              <a:gd name="connsiteX441" fmla="*/ 1535497 w 5851096"/>
              <a:gd name="connsiteY441" fmla="*/ 366850 h 3089525"/>
              <a:gd name="connsiteX442" fmla="*/ 1623594 w 5851096"/>
              <a:gd name="connsiteY442" fmla="*/ 100280 h 3089525"/>
              <a:gd name="connsiteX443" fmla="*/ 1689117 w 5851096"/>
              <a:gd name="connsiteY443" fmla="*/ 0 h 3089525"/>
              <a:gd name="connsiteX444" fmla="*/ 1865257 w 5851096"/>
              <a:gd name="connsiteY444" fmla="*/ 0 h 3089525"/>
              <a:gd name="connsiteX445" fmla="*/ 1793882 w 5851096"/>
              <a:gd name="connsiteY445" fmla="*/ 79433 h 3089525"/>
              <a:gd name="connsiteX446" fmla="*/ 1675140 w 5851096"/>
              <a:gd name="connsiteY446" fmla="*/ 349642 h 3089525"/>
              <a:gd name="connsiteX447" fmla="*/ 2134358 w 5851096"/>
              <a:gd name="connsiteY447" fmla="*/ 45955 h 3089525"/>
              <a:gd name="connsiteX448" fmla="*/ 2157611 w 5851096"/>
              <a:gd name="connsiteY448" fmla="*/ 0 h 3089525"/>
              <a:gd name="connsiteX449" fmla="*/ 2313103 w 5851096"/>
              <a:gd name="connsiteY449" fmla="*/ 0 h 3089525"/>
              <a:gd name="connsiteX450" fmla="*/ 2258874 w 5851096"/>
              <a:gd name="connsiteY450" fmla="*/ 99096 h 3089525"/>
              <a:gd name="connsiteX451" fmla="*/ 1661151 w 5851096"/>
              <a:gd name="connsiteY451" fmla="*/ 484784 h 3089525"/>
              <a:gd name="connsiteX452" fmla="*/ 1661030 w 5851096"/>
              <a:gd name="connsiteY452" fmla="*/ 485964 h 3089525"/>
              <a:gd name="connsiteX453" fmla="*/ 1644066 w 5851096"/>
              <a:gd name="connsiteY453" fmla="*/ 487548 h 3089525"/>
              <a:gd name="connsiteX454" fmla="*/ 1544239 w 5851096"/>
              <a:gd name="connsiteY454" fmla="*/ 496864 h 3089525"/>
              <a:gd name="connsiteX455" fmla="*/ 1526331 w 5851096"/>
              <a:gd name="connsiteY455" fmla="*/ 498535 h 3089525"/>
              <a:gd name="connsiteX456" fmla="*/ 1526304 w 5851096"/>
              <a:gd name="connsiteY456" fmla="*/ 498027 h 3089525"/>
              <a:gd name="connsiteX457" fmla="*/ 1525782 w 5851096"/>
              <a:gd name="connsiteY457" fmla="*/ 498061 h 3089525"/>
              <a:gd name="connsiteX458" fmla="*/ 1525162 w 5851096"/>
              <a:gd name="connsiteY458" fmla="*/ 486299 h 3089525"/>
              <a:gd name="connsiteX459" fmla="*/ 1525161 w 5851096"/>
              <a:gd name="connsiteY459" fmla="*/ 2244520 h 3089525"/>
              <a:gd name="connsiteX460" fmla="*/ 1526595 w 5851096"/>
              <a:gd name="connsiteY460" fmla="*/ 2227062 h 3089525"/>
              <a:gd name="connsiteX461" fmla="*/ 1534403 w 5851096"/>
              <a:gd name="connsiteY461" fmla="*/ 2132012 h 3089525"/>
              <a:gd name="connsiteX462" fmla="*/ 1534969 w 5851096"/>
              <a:gd name="connsiteY462" fmla="*/ 2125135 h 3089525"/>
              <a:gd name="connsiteX463" fmla="*/ 1535497 w 5851096"/>
              <a:gd name="connsiteY463" fmla="*/ 2125070 h 3089525"/>
              <a:gd name="connsiteX464" fmla="*/ 2257491 w 5851096"/>
              <a:gd name="connsiteY464" fmla="*/ 1412593 h 3089525"/>
              <a:gd name="connsiteX465" fmla="*/ 2257613 w 5851096"/>
              <a:gd name="connsiteY465" fmla="*/ 1411413 h 3089525"/>
              <a:gd name="connsiteX466" fmla="*/ 2274574 w 5851096"/>
              <a:gd name="connsiteY466" fmla="*/ 1409831 h 3089525"/>
              <a:gd name="connsiteX467" fmla="*/ 2374437 w 5851096"/>
              <a:gd name="connsiteY467" fmla="*/ 1400511 h 3089525"/>
              <a:gd name="connsiteX468" fmla="*/ 2392313 w 5851096"/>
              <a:gd name="connsiteY468" fmla="*/ 1398843 h 3089525"/>
              <a:gd name="connsiteX469" fmla="*/ 2392341 w 5851096"/>
              <a:gd name="connsiteY469" fmla="*/ 1399351 h 3089525"/>
              <a:gd name="connsiteX470" fmla="*/ 2392861 w 5851096"/>
              <a:gd name="connsiteY470" fmla="*/ 1399317 h 3089525"/>
              <a:gd name="connsiteX471" fmla="*/ 2393483 w 5851096"/>
              <a:gd name="connsiteY471" fmla="*/ 1411078 h 3089525"/>
              <a:gd name="connsiteX472" fmla="*/ 2392048 w 5851096"/>
              <a:gd name="connsiteY472" fmla="*/ 1428529 h 3089525"/>
              <a:gd name="connsiteX473" fmla="*/ 2384237 w 5851096"/>
              <a:gd name="connsiteY473" fmla="*/ 1523599 h 3089525"/>
              <a:gd name="connsiteX474" fmla="*/ 2383674 w 5851096"/>
              <a:gd name="connsiteY474" fmla="*/ 1530463 h 3089525"/>
              <a:gd name="connsiteX475" fmla="*/ 2383145 w 5851096"/>
              <a:gd name="connsiteY475" fmla="*/ 1530527 h 3089525"/>
              <a:gd name="connsiteX476" fmla="*/ 1661151 w 5851096"/>
              <a:gd name="connsiteY476" fmla="*/ 2243004 h 3089525"/>
              <a:gd name="connsiteX477" fmla="*/ 1661030 w 5851096"/>
              <a:gd name="connsiteY477" fmla="*/ 2244184 h 3089525"/>
              <a:gd name="connsiteX478" fmla="*/ 1644066 w 5851096"/>
              <a:gd name="connsiteY478" fmla="*/ 2245767 h 3089525"/>
              <a:gd name="connsiteX479" fmla="*/ 1544238 w 5851096"/>
              <a:gd name="connsiteY479" fmla="*/ 2255084 h 3089525"/>
              <a:gd name="connsiteX480" fmla="*/ 1526331 w 5851096"/>
              <a:gd name="connsiteY480" fmla="*/ 2256755 h 3089525"/>
              <a:gd name="connsiteX481" fmla="*/ 1526304 w 5851096"/>
              <a:gd name="connsiteY481" fmla="*/ 2256246 h 3089525"/>
              <a:gd name="connsiteX482" fmla="*/ 1525782 w 5851096"/>
              <a:gd name="connsiteY482" fmla="*/ 2256280 h 3089525"/>
              <a:gd name="connsiteX483" fmla="*/ 1525161 w 5851096"/>
              <a:gd name="connsiteY483" fmla="*/ 2244520 h 3089525"/>
              <a:gd name="connsiteX484" fmla="*/ 785360 w 5851096"/>
              <a:gd name="connsiteY484" fmla="*/ 1223782 h 3089525"/>
              <a:gd name="connsiteX485" fmla="*/ 1353724 w 5851096"/>
              <a:gd name="connsiteY485" fmla="*/ 659222 h 3089525"/>
              <a:gd name="connsiteX486" fmla="*/ 785360 w 5851096"/>
              <a:gd name="connsiteY486" fmla="*/ 1223782 h 3089525"/>
              <a:gd name="connsiteX487" fmla="*/ 785360 w 5851096"/>
              <a:gd name="connsiteY487" fmla="*/ 1547735 h 3089525"/>
              <a:gd name="connsiteX488" fmla="*/ 1353724 w 5851096"/>
              <a:gd name="connsiteY488" fmla="*/ 2107862 h 3089525"/>
              <a:gd name="connsiteX489" fmla="*/ 785360 w 5851096"/>
              <a:gd name="connsiteY489" fmla="*/ 1547735 h 3089525"/>
              <a:gd name="connsiteX490" fmla="*/ 785360 w 5851096"/>
              <a:gd name="connsiteY490" fmla="*/ 2982001 h 3089525"/>
              <a:gd name="connsiteX491" fmla="*/ 1353724 w 5851096"/>
              <a:gd name="connsiteY491" fmla="*/ 2417442 h 3089525"/>
              <a:gd name="connsiteX492" fmla="*/ 785360 w 5851096"/>
              <a:gd name="connsiteY492" fmla="*/ 2982001 h 3089525"/>
              <a:gd name="connsiteX493" fmla="*/ 715762 w 5851096"/>
              <a:gd name="connsiteY493" fmla="*/ 0 h 3089525"/>
              <a:gd name="connsiteX494" fmla="*/ 871255 w 5851096"/>
              <a:gd name="connsiteY494" fmla="*/ 0 h 3089525"/>
              <a:gd name="connsiteX495" fmla="*/ 894508 w 5851096"/>
              <a:gd name="connsiteY495" fmla="*/ 45955 h 3089525"/>
              <a:gd name="connsiteX496" fmla="*/ 1353724 w 5851096"/>
              <a:gd name="connsiteY496" fmla="*/ 349642 h 3089525"/>
              <a:gd name="connsiteX497" fmla="*/ 1234983 w 5851096"/>
              <a:gd name="connsiteY497" fmla="*/ 79433 h 3089525"/>
              <a:gd name="connsiteX498" fmla="*/ 1163608 w 5851096"/>
              <a:gd name="connsiteY498" fmla="*/ 0 h 3089525"/>
              <a:gd name="connsiteX499" fmla="*/ 1339748 w 5851096"/>
              <a:gd name="connsiteY499" fmla="*/ 0 h 3089525"/>
              <a:gd name="connsiteX500" fmla="*/ 1405271 w 5851096"/>
              <a:gd name="connsiteY500" fmla="*/ 100280 h 3089525"/>
              <a:gd name="connsiteX501" fmla="*/ 1493366 w 5851096"/>
              <a:gd name="connsiteY501" fmla="*/ 366850 h 3089525"/>
              <a:gd name="connsiteX502" fmla="*/ 1493895 w 5851096"/>
              <a:gd name="connsiteY502" fmla="*/ 366914 h 3089525"/>
              <a:gd name="connsiteX503" fmla="*/ 1494460 w 5851096"/>
              <a:gd name="connsiteY503" fmla="*/ 373792 h 3089525"/>
              <a:gd name="connsiteX504" fmla="*/ 1502268 w 5851096"/>
              <a:gd name="connsiteY504" fmla="*/ 468842 h 3089525"/>
              <a:gd name="connsiteX505" fmla="*/ 1503703 w 5851096"/>
              <a:gd name="connsiteY505" fmla="*/ 486299 h 3089525"/>
              <a:gd name="connsiteX506" fmla="*/ 1503082 w 5851096"/>
              <a:gd name="connsiteY506" fmla="*/ 498061 h 3089525"/>
              <a:gd name="connsiteX507" fmla="*/ 1502560 w 5851096"/>
              <a:gd name="connsiteY507" fmla="*/ 498027 h 3089525"/>
              <a:gd name="connsiteX508" fmla="*/ 1502533 w 5851096"/>
              <a:gd name="connsiteY508" fmla="*/ 498535 h 3089525"/>
              <a:gd name="connsiteX509" fmla="*/ 1484625 w 5851096"/>
              <a:gd name="connsiteY509" fmla="*/ 496864 h 3089525"/>
              <a:gd name="connsiteX510" fmla="*/ 1384798 w 5851096"/>
              <a:gd name="connsiteY510" fmla="*/ 487548 h 3089525"/>
              <a:gd name="connsiteX511" fmla="*/ 1367833 w 5851096"/>
              <a:gd name="connsiteY511" fmla="*/ 485964 h 3089525"/>
              <a:gd name="connsiteX512" fmla="*/ 1367712 w 5851096"/>
              <a:gd name="connsiteY512" fmla="*/ 484784 h 3089525"/>
              <a:gd name="connsiteX513" fmla="*/ 769992 w 5851096"/>
              <a:gd name="connsiteY513" fmla="*/ 99096 h 3089525"/>
              <a:gd name="connsiteX514" fmla="*/ 637843 w 5851096"/>
              <a:gd name="connsiteY514" fmla="*/ 3089525 h 3089525"/>
              <a:gd name="connsiteX515" fmla="*/ 644623 w 5851096"/>
              <a:gd name="connsiteY515" fmla="*/ 3006343 h 3089525"/>
              <a:gd name="connsiteX516" fmla="*/ 645189 w 5851096"/>
              <a:gd name="connsiteY516" fmla="*/ 2999411 h 3089525"/>
              <a:gd name="connsiteX517" fmla="*/ 645717 w 5851096"/>
              <a:gd name="connsiteY517" fmla="*/ 2999346 h 3089525"/>
              <a:gd name="connsiteX518" fmla="*/ 1367711 w 5851096"/>
              <a:gd name="connsiteY518" fmla="*/ 2281230 h 3089525"/>
              <a:gd name="connsiteX519" fmla="*/ 1367833 w 5851096"/>
              <a:gd name="connsiteY519" fmla="*/ 2280040 h 3089525"/>
              <a:gd name="connsiteX520" fmla="*/ 1384794 w 5851096"/>
              <a:gd name="connsiteY520" fmla="*/ 2278445 h 3089525"/>
              <a:gd name="connsiteX521" fmla="*/ 1484657 w 5851096"/>
              <a:gd name="connsiteY521" fmla="*/ 2269052 h 3089525"/>
              <a:gd name="connsiteX522" fmla="*/ 1502533 w 5851096"/>
              <a:gd name="connsiteY522" fmla="*/ 2267371 h 3089525"/>
              <a:gd name="connsiteX523" fmla="*/ 1502560 w 5851096"/>
              <a:gd name="connsiteY523" fmla="*/ 2267882 h 3089525"/>
              <a:gd name="connsiteX524" fmla="*/ 1503081 w 5851096"/>
              <a:gd name="connsiteY524" fmla="*/ 2267848 h 3089525"/>
              <a:gd name="connsiteX525" fmla="*/ 1503703 w 5851096"/>
              <a:gd name="connsiteY525" fmla="*/ 2279702 h 3089525"/>
              <a:gd name="connsiteX526" fmla="*/ 1502268 w 5851096"/>
              <a:gd name="connsiteY526" fmla="*/ 2297292 h 3089525"/>
              <a:gd name="connsiteX527" fmla="*/ 1494457 w 5851096"/>
              <a:gd name="connsiteY527" fmla="*/ 2393114 h 3089525"/>
              <a:gd name="connsiteX528" fmla="*/ 1493894 w 5851096"/>
              <a:gd name="connsiteY528" fmla="*/ 2400032 h 3089525"/>
              <a:gd name="connsiteX529" fmla="*/ 1493365 w 5851096"/>
              <a:gd name="connsiteY529" fmla="*/ 2400097 h 3089525"/>
              <a:gd name="connsiteX530" fmla="*/ 908018 w 5851096"/>
              <a:gd name="connsiteY530" fmla="*/ 3084683 h 3089525"/>
              <a:gd name="connsiteX531" fmla="*/ 888285 w 5851096"/>
              <a:gd name="connsiteY531" fmla="*/ 3089525 h 3089525"/>
              <a:gd name="connsiteX532" fmla="*/ 635382 w 5851096"/>
              <a:gd name="connsiteY532" fmla="*/ 1361522 h 3089525"/>
              <a:gd name="connsiteX533" fmla="*/ 636815 w 5851096"/>
              <a:gd name="connsiteY533" fmla="*/ 1343926 h 3089525"/>
              <a:gd name="connsiteX534" fmla="*/ 644623 w 5851096"/>
              <a:gd name="connsiteY534" fmla="*/ 1248124 h 3089525"/>
              <a:gd name="connsiteX535" fmla="*/ 645189 w 5851096"/>
              <a:gd name="connsiteY535" fmla="*/ 1241192 h 3089525"/>
              <a:gd name="connsiteX536" fmla="*/ 645717 w 5851096"/>
              <a:gd name="connsiteY536" fmla="*/ 1241127 h 3089525"/>
              <a:gd name="connsiteX537" fmla="*/ 1367711 w 5851096"/>
              <a:gd name="connsiteY537" fmla="*/ 523010 h 3089525"/>
              <a:gd name="connsiteX538" fmla="*/ 1367833 w 5851096"/>
              <a:gd name="connsiteY538" fmla="*/ 521820 h 3089525"/>
              <a:gd name="connsiteX539" fmla="*/ 1384794 w 5851096"/>
              <a:gd name="connsiteY539" fmla="*/ 520226 h 3089525"/>
              <a:gd name="connsiteX540" fmla="*/ 1484657 w 5851096"/>
              <a:gd name="connsiteY540" fmla="*/ 510833 h 3089525"/>
              <a:gd name="connsiteX541" fmla="*/ 1502533 w 5851096"/>
              <a:gd name="connsiteY541" fmla="*/ 509151 h 3089525"/>
              <a:gd name="connsiteX542" fmla="*/ 1502560 w 5851096"/>
              <a:gd name="connsiteY542" fmla="*/ 509663 h 3089525"/>
              <a:gd name="connsiteX543" fmla="*/ 1503081 w 5851096"/>
              <a:gd name="connsiteY543" fmla="*/ 509629 h 3089525"/>
              <a:gd name="connsiteX544" fmla="*/ 1503703 w 5851096"/>
              <a:gd name="connsiteY544" fmla="*/ 521483 h 3089525"/>
              <a:gd name="connsiteX545" fmla="*/ 1502268 w 5851096"/>
              <a:gd name="connsiteY545" fmla="*/ 539073 h 3089525"/>
              <a:gd name="connsiteX546" fmla="*/ 1494457 w 5851096"/>
              <a:gd name="connsiteY546" fmla="*/ 634895 h 3089525"/>
              <a:gd name="connsiteX547" fmla="*/ 1493894 w 5851096"/>
              <a:gd name="connsiteY547" fmla="*/ 641812 h 3089525"/>
              <a:gd name="connsiteX548" fmla="*/ 1493365 w 5851096"/>
              <a:gd name="connsiteY548" fmla="*/ 641878 h 3089525"/>
              <a:gd name="connsiteX549" fmla="*/ 771371 w 5851096"/>
              <a:gd name="connsiteY549" fmla="*/ 1359994 h 3089525"/>
              <a:gd name="connsiteX550" fmla="*/ 771250 w 5851096"/>
              <a:gd name="connsiteY550" fmla="*/ 1361184 h 3089525"/>
              <a:gd name="connsiteX551" fmla="*/ 754286 w 5851096"/>
              <a:gd name="connsiteY551" fmla="*/ 1362780 h 3089525"/>
              <a:gd name="connsiteX552" fmla="*/ 654458 w 5851096"/>
              <a:gd name="connsiteY552" fmla="*/ 1372169 h 3089525"/>
              <a:gd name="connsiteX553" fmla="*/ 636551 w 5851096"/>
              <a:gd name="connsiteY553" fmla="*/ 1373854 h 3089525"/>
              <a:gd name="connsiteX554" fmla="*/ 636524 w 5851096"/>
              <a:gd name="connsiteY554" fmla="*/ 1373341 h 3089525"/>
              <a:gd name="connsiteX555" fmla="*/ 636002 w 5851096"/>
              <a:gd name="connsiteY555" fmla="*/ 1373376 h 3089525"/>
              <a:gd name="connsiteX556" fmla="*/ 635382 w 5851096"/>
              <a:gd name="connsiteY556" fmla="*/ 1361522 h 3089525"/>
              <a:gd name="connsiteX557" fmla="*/ 635382 w 5851096"/>
              <a:gd name="connsiteY557" fmla="*/ 1411078 h 3089525"/>
              <a:gd name="connsiteX558" fmla="*/ 636003 w 5851096"/>
              <a:gd name="connsiteY558" fmla="*/ 1399317 h 3089525"/>
              <a:gd name="connsiteX559" fmla="*/ 636524 w 5851096"/>
              <a:gd name="connsiteY559" fmla="*/ 1399351 h 3089525"/>
              <a:gd name="connsiteX560" fmla="*/ 636551 w 5851096"/>
              <a:gd name="connsiteY560" fmla="*/ 1398843 h 3089525"/>
              <a:gd name="connsiteX561" fmla="*/ 654426 w 5851096"/>
              <a:gd name="connsiteY561" fmla="*/ 1400511 h 3089525"/>
              <a:gd name="connsiteX562" fmla="*/ 754290 w 5851096"/>
              <a:gd name="connsiteY562" fmla="*/ 1409831 h 3089525"/>
              <a:gd name="connsiteX563" fmla="*/ 771250 w 5851096"/>
              <a:gd name="connsiteY563" fmla="*/ 1411413 h 3089525"/>
              <a:gd name="connsiteX564" fmla="*/ 771372 w 5851096"/>
              <a:gd name="connsiteY564" fmla="*/ 1412593 h 3089525"/>
              <a:gd name="connsiteX565" fmla="*/ 1493366 w 5851096"/>
              <a:gd name="connsiteY565" fmla="*/ 2125070 h 3089525"/>
              <a:gd name="connsiteX566" fmla="*/ 1493895 w 5851096"/>
              <a:gd name="connsiteY566" fmla="*/ 2125135 h 3089525"/>
              <a:gd name="connsiteX567" fmla="*/ 1494460 w 5851096"/>
              <a:gd name="connsiteY567" fmla="*/ 2132012 h 3089525"/>
              <a:gd name="connsiteX568" fmla="*/ 1502268 w 5851096"/>
              <a:gd name="connsiteY568" fmla="*/ 2227062 h 3089525"/>
              <a:gd name="connsiteX569" fmla="*/ 1503703 w 5851096"/>
              <a:gd name="connsiteY569" fmla="*/ 2244520 h 3089525"/>
              <a:gd name="connsiteX570" fmla="*/ 1503082 w 5851096"/>
              <a:gd name="connsiteY570" fmla="*/ 2256280 h 3089525"/>
              <a:gd name="connsiteX571" fmla="*/ 1502560 w 5851096"/>
              <a:gd name="connsiteY571" fmla="*/ 2256246 h 3089525"/>
              <a:gd name="connsiteX572" fmla="*/ 1502533 w 5851096"/>
              <a:gd name="connsiteY572" fmla="*/ 2256755 h 3089525"/>
              <a:gd name="connsiteX573" fmla="*/ 1484625 w 5851096"/>
              <a:gd name="connsiteY573" fmla="*/ 2255084 h 3089525"/>
              <a:gd name="connsiteX574" fmla="*/ 1384798 w 5851096"/>
              <a:gd name="connsiteY574" fmla="*/ 2245767 h 3089525"/>
              <a:gd name="connsiteX575" fmla="*/ 1367833 w 5851096"/>
              <a:gd name="connsiteY575" fmla="*/ 2244184 h 3089525"/>
              <a:gd name="connsiteX576" fmla="*/ 1367712 w 5851096"/>
              <a:gd name="connsiteY576" fmla="*/ 2243004 h 3089525"/>
              <a:gd name="connsiteX577" fmla="*/ 645718 w 5851096"/>
              <a:gd name="connsiteY577" fmla="*/ 1530527 h 3089525"/>
              <a:gd name="connsiteX578" fmla="*/ 645190 w 5851096"/>
              <a:gd name="connsiteY578" fmla="*/ 1530463 h 3089525"/>
              <a:gd name="connsiteX579" fmla="*/ 644626 w 5851096"/>
              <a:gd name="connsiteY579" fmla="*/ 1523599 h 3089525"/>
              <a:gd name="connsiteX580" fmla="*/ 636815 w 5851096"/>
              <a:gd name="connsiteY580" fmla="*/ 1428529 h 3089525"/>
              <a:gd name="connsiteX581" fmla="*/ 635382 w 5851096"/>
              <a:gd name="connsiteY581" fmla="*/ 1411078 h 3089525"/>
              <a:gd name="connsiteX582" fmla="*/ 0 w 5851096"/>
              <a:gd name="connsiteY582" fmla="*/ 120584 h 3089525"/>
              <a:gd name="connsiteX583" fmla="*/ 0 w 5851096"/>
              <a:gd name="connsiteY583" fmla="*/ 0 h 3089525"/>
              <a:gd name="connsiteX584" fmla="*/ 95071 w 5851096"/>
              <a:gd name="connsiteY584" fmla="*/ 0 h 3089525"/>
              <a:gd name="connsiteX585" fmla="*/ 23697 w 5851096"/>
              <a:gd name="connsiteY585" fmla="*/ 79433 h 3089525"/>
              <a:gd name="connsiteX586" fmla="*/ 0 w 5851096"/>
              <a:gd name="connsiteY586" fmla="*/ 459154 h 3089525"/>
              <a:gd name="connsiteX587" fmla="*/ 0 w 5851096"/>
              <a:gd name="connsiteY587" fmla="*/ 322913 h 3089525"/>
              <a:gd name="connsiteX588" fmla="*/ 85961 w 5851096"/>
              <a:gd name="connsiteY588" fmla="*/ 286715 h 3089525"/>
              <a:gd name="connsiteX589" fmla="*/ 364172 w 5851096"/>
              <a:gd name="connsiteY589" fmla="*/ 45955 h 3089525"/>
              <a:gd name="connsiteX590" fmla="*/ 387426 w 5851096"/>
              <a:gd name="connsiteY590" fmla="*/ 0 h 3089525"/>
              <a:gd name="connsiteX591" fmla="*/ 542918 w 5851096"/>
              <a:gd name="connsiteY591" fmla="*/ 0 h 3089525"/>
              <a:gd name="connsiteX592" fmla="*/ 488688 w 5851096"/>
              <a:gd name="connsiteY592" fmla="*/ 99096 h 3089525"/>
              <a:gd name="connsiteX593" fmla="*/ 13938 w 5851096"/>
              <a:gd name="connsiteY593" fmla="*/ 455878 h 3089525"/>
              <a:gd name="connsiteX594" fmla="*/ 0 w 5851096"/>
              <a:gd name="connsiteY594" fmla="*/ 1108862 h 3089525"/>
              <a:gd name="connsiteX595" fmla="*/ 0 w 5851096"/>
              <a:gd name="connsiteY595" fmla="*/ 893255 h 3089525"/>
              <a:gd name="connsiteX596" fmla="*/ 33376 w 5851096"/>
              <a:gd name="connsiteY596" fmla="*/ 945052 h 3089525"/>
              <a:gd name="connsiteX597" fmla="*/ 473320 w 5851096"/>
              <a:gd name="connsiteY597" fmla="*/ 1223782 h 3089525"/>
              <a:gd name="connsiteX598" fmla="*/ 9746 w 5851096"/>
              <a:gd name="connsiteY598" fmla="*/ 689563 h 3089525"/>
              <a:gd name="connsiteX599" fmla="*/ 0 w 5851096"/>
              <a:gd name="connsiteY599" fmla="*/ 686740 h 3089525"/>
              <a:gd name="connsiteX600" fmla="*/ 0 w 5851096"/>
              <a:gd name="connsiteY600" fmla="*/ 549764 h 3089525"/>
              <a:gd name="connsiteX601" fmla="*/ 27617 w 5851096"/>
              <a:gd name="connsiteY601" fmla="*/ 556541 h 3089525"/>
              <a:gd name="connsiteX602" fmla="*/ 612962 w 5851096"/>
              <a:gd name="connsiteY602" fmla="*/ 1241127 h 3089525"/>
              <a:gd name="connsiteX603" fmla="*/ 613492 w 5851096"/>
              <a:gd name="connsiteY603" fmla="*/ 1241192 h 3089525"/>
              <a:gd name="connsiteX604" fmla="*/ 614057 w 5851096"/>
              <a:gd name="connsiteY604" fmla="*/ 1248124 h 3089525"/>
              <a:gd name="connsiteX605" fmla="*/ 621865 w 5851096"/>
              <a:gd name="connsiteY605" fmla="*/ 1343926 h 3089525"/>
              <a:gd name="connsiteX606" fmla="*/ 623299 w 5851096"/>
              <a:gd name="connsiteY606" fmla="*/ 1361522 h 3089525"/>
              <a:gd name="connsiteX607" fmla="*/ 622679 w 5851096"/>
              <a:gd name="connsiteY607" fmla="*/ 1373376 h 3089525"/>
              <a:gd name="connsiteX608" fmla="*/ 622157 w 5851096"/>
              <a:gd name="connsiteY608" fmla="*/ 1373341 h 3089525"/>
              <a:gd name="connsiteX609" fmla="*/ 622129 w 5851096"/>
              <a:gd name="connsiteY609" fmla="*/ 1373854 h 3089525"/>
              <a:gd name="connsiteX610" fmla="*/ 604221 w 5851096"/>
              <a:gd name="connsiteY610" fmla="*/ 1372169 h 3089525"/>
              <a:gd name="connsiteX611" fmla="*/ 504394 w 5851096"/>
              <a:gd name="connsiteY611" fmla="*/ 1362780 h 3089525"/>
              <a:gd name="connsiteX612" fmla="*/ 487429 w 5851096"/>
              <a:gd name="connsiteY612" fmla="*/ 1361184 h 3089525"/>
              <a:gd name="connsiteX613" fmla="*/ 487308 w 5851096"/>
              <a:gd name="connsiteY613" fmla="*/ 1359994 h 3089525"/>
              <a:gd name="connsiteX614" fmla="*/ 5260 w 5851096"/>
              <a:gd name="connsiteY614" fmla="*/ 1114967 h 3089525"/>
              <a:gd name="connsiteX615" fmla="*/ 0 w 5851096"/>
              <a:gd name="connsiteY615" fmla="*/ 2216459 h 3089525"/>
              <a:gd name="connsiteX616" fmla="*/ 0 w 5851096"/>
              <a:gd name="connsiteY616" fmla="*/ 2080559 h 3089525"/>
              <a:gd name="connsiteX617" fmla="*/ 9744 w 5851096"/>
              <a:gd name="connsiteY617" fmla="*/ 2077760 h 3089525"/>
              <a:gd name="connsiteX618" fmla="*/ 473318 w 5851096"/>
              <a:gd name="connsiteY618" fmla="*/ 1547735 h 3089525"/>
              <a:gd name="connsiteX619" fmla="*/ 33374 w 5851096"/>
              <a:gd name="connsiteY619" fmla="*/ 1824276 h 3089525"/>
              <a:gd name="connsiteX620" fmla="*/ 0 w 5851096"/>
              <a:gd name="connsiteY620" fmla="*/ 1875663 h 3089525"/>
              <a:gd name="connsiteX621" fmla="*/ 0 w 5851096"/>
              <a:gd name="connsiteY621" fmla="*/ 1661750 h 3089525"/>
              <a:gd name="connsiteX622" fmla="*/ 5257 w 5851096"/>
              <a:gd name="connsiteY622" fmla="*/ 1655695 h 3089525"/>
              <a:gd name="connsiteX623" fmla="*/ 487305 w 5851096"/>
              <a:gd name="connsiteY623" fmla="*/ 1412593 h 3089525"/>
              <a:gd name="connsiteX624" fmla="*/ 487427 w 5851096"/>
              <a:gd name="connsiteY624" fmla="*/ 1411413 h 3089525"/>
              <a:gd name="connsiteX625" fmla="*/ 504388 w 5851096"/>
              <a:gd name="connsiteY625" fmla="*/ 1409831 h 3089525"/>
              <a:gd name="connsiteX626" fmla="*/ 604251 w 5851096"/>
              <a:gd name="connsiteY626" fmla="*/ 1400511 h 3089525"/>
              <a:gd name="connsiteX627" fmla="*/ 622127 w 5851096"/>
              <a:gd name="connsiteY627" fmla="*/ 1398843 h 3089525"/>
              <a:gd name="connsiteX628" fmla="*/ 622154 w 5851096"/>
              <a:gd name="connsiteY628" fmla="*/ 1399351 h 3089525"/>
              <a:gd name="connsiteX629" fmla="*/ 622675 w 5851096"/>
              <a:gd name="connsiteY629" fmla="*/ 1399317 h 3089525"/>
              <a:gd name="connsiteX630" fmla="*/ 623297 w 5851096"/>
              <a:gd name="connsiteY630" fmla="*/ 1411078 h 3089525"/>
              <a:gd name="connsiteX631" fmla="*/ 621863 w 5851096"/>
              <a:gd name="connsiteY631" fmla="*/ 1428529 h 3089525"/>
              <a:gd name="connsiteX632" fmla="*/ 614051 w 5851096"/>
              <a:gd name="connsiteY632" fmla="*/ 1523599 h 3089525"/>
              <a:gd name="connsiteX633" fmla="*/ 613488 w 5851096"/>
              <a:gd name="connsiteY633" fmla="*/ 1530463 h 3089525"/>
              <a:gd name="connsiteX634" fmla="*/ 612959 w 5851096"/>
              <a:gd name="connsiteY634" fmla="*/ 1530527 h 3089525"/>
              <a:gd name="connsiteX635" fmla="*/ 27613 w 5851096"/>
              <a:gd name="connsiteY635" fmla="*/ 2209736 h 3089525"/>
              <a:gd name="connsiteX636" fmla="*/ 0 w 5851096"/>
              <a:gd name="connsiteY636" fmla="*/ 2867081 h 3089525"/>
              <a:gd name="connsiteX637" fmla="*/ 0 w 5851096"/>
              <a:gd name="connsiteY637" fmla="*/ 2651475 h 3089525"/>
              <a:gd name="connsiteX638" fmla="*/ 33376 w 5851096"/>
              <a:gd name="connsiteY638" fmla="*/ 2703272 h 3089525"/>
              <a:gd name="connsiteX639" fmla="*/ 473320 w 5851096"/>
              <a:gd name="connsiteY639" fmla="*/ 2982001 h 3089525"/>
              <a:gd name="connsiteX640" fmla="*/ 9746 w 5851096"/>
              <a:gd name="connsiteY640" fmla="*/ 2447782 h 3089525"/>
              <a:gd name="connsiteX641" fmla="*/ 0 w 5851096"/>
              <a:gd name="connsiteY641" fmla="*/ 2444960 h 3089525"/>
              <a:gd name="connsiteX642" fmla="*/ 0 w 5851096"/>
              <a:gd name="connsiteY642" fmla="*/ 2307984 h 3089525"/>
              <a:gd name="connsiteX643" fmla="*/ 27617 w 5851096"/>
              <a:gd name="connsiteY643" fmla="*/ 2314760 h 3089525"/>
              <a:gd name="connsiteX644" fmla="*/ 612962 w 5851096"/>
              <a:gd name="connsiteY644" fmla="*/ 2999346 h 3089525"/>
              <a:gd name="connsiteX645" fmla="*/ 613492 w 5851096"/>
              <a:gd name="connsiteY645" fmla="*/ 2999411 h 3089525"/>
              <a:gd name="connsiteX646" fmla="*/ 614056 w 5851096"/>
              <a:gd name="connsiteY646" fmla="*/ 3006343 h 3089525"/>
              <a:gd name="connsiteX647" fmla="*/ 620836 w 5851096"/>
              <a:gd name="connsiteY647" fmla="*/ 3089525 h 3089525"/>
              <a:gd name="connsiteX648" fmla="*/ 370396 w 5851096"/>
              <a:gd name="connsiteY648" fmla="*/ 3089525 h 3089525"/>
              <a:gd name="connsiteX649" fmla="*/ 350661 w 5851096"/>
              <a:gd name="connsiteY649" fmla="*/ 3084682 h 3089525"/>
              <a:gd name="connsiteX650" fmla="*/ 5260 w 5851096"/>
              <a:gd name="connsiteY650" fmla="*/ 2873187 h 308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</a:cxnLst>
            <a:rect l="l" t="t" r="r" b="b"/>
            <a:pathLst>
              <a:path w="5851096" h="3089525">
                <a:moveTo>
                  <a:pt x="5215514" y="659222"/>
                </a:moveTo>
                <a:cubicBezTo>
                  <a:pt x="5271247" y="939930"/>
                  <a:pt x="5495997" y="1162499"/>
                  <a:pt x="5783878" y="1223782"/>
                </a:cubicBezTo>
                <a:cubicBezTo>
                  <a:pt x="5728146" y="943074"/>
                  <a:pt x="5503395" y="720505"/>
                  <a:pt x="5215514" y="659222"/>
                </a:cubicBezTo>
                <a:close/>
                <a:moveTo>
                  <a:pt x="5215514" y="2417442"/>
                </a:moveTo>
                <a:cubicBezTo>
                  <a:pt x="5271247" y="2698150"/>
                  <a:pt x="5495997" y="2920718"/>
                  <a:pt x="5783878" y="2982001"/>
                </a:cubicBezTo>
                <a:cubicBezTo>
                  <a:pt x="5728146" y="2701294"/>
                  <a:pt x="5503395" y="2478725"/>
                  <a:pt x="5215514" y="2417442"/>
                </a:cubicBezTo>
                <a:close/>
                <a:moveTo>
                  <a:pt x="5215512" y="2107862"/>
                </a:moveTo>
                <a:cubicBezTo>
                  <a:pt x="5503392" y="2047060"/>
                  <a:pt x="5728143" y="1826239"/>
                  <a:pt x="5783876" y="1547735"/>
                </a:cubicBezTo>
                <a:cubicBezTo>
                  <a:pt x="5495995" y="1608537"/>
                  <a:pt x="5271244" y="1829358"/>
                  <a:pt x="5215512" y="2107862"/>
                </a:cubicBezTo>
                <a:close/>
                <a:moveTo>
                  <a:pt x="5065535" y="521483"/>
                </a:moveTo>
                <a:lnTo>
                  <a:pt x="5066157" y="509629"/>
                </a:lnTo>
                <a:lnTo>
                  <a:pt x="5066678" y="509663"/>
                </a:lnTo>
                <a:lnTo>
                  <a:pt x="5066705" y="509151"/>
                </a:lnTo>
                <a:lnTo>
                  <a:pt x="5084580" y="510833"/>
                </a:lnTo>
                <a:cubicBezTo>
                  <a:pt x="5118460" y="511379"/>
                  <a:pt x="5151823" y="514468"/>
                  <a:pt x="5184444" y="520226"/>
                </a:cubicBezTo>
                <a:cubicBezTo>
                  <a:pt x="5190277" y="519792"/>
                  <a:pt x="5195851" y="520774"/>
                  <a:pt x="5201405" y="521820"/>
                </a:cubicBezTo>
                <a:lnTo>
                  <a:pt x="5201527" y="523010"/>
                </a:lnTo>
                <a:cubicBezTo>
                  <a:pt x="5483077" y="569171"/>
                  <a:pt x="5718838" y="744362"/>
                  <a:pt x="5841311" y="983324"/>
                </a:cubicBezTo>
                <a:lnTo>
                  <a:pt x="5851096" y="1006985"/>
                </a:lnTo>
                <a:lnTo>
                  <a:pt x="5851096" y="1366179"/>
                </a:lnTo>
                <a:lnTo>
                  <a:pt x="5814952" y="1362779"/>
                </a:lnTo>
                <a:cubicBezTo>
                  <a:pt x="5809118" y="1363214"/>
                  <a:pt x="5803543" y="1362231"/>
                  <a:pt x="5797987" y="1361184"/>
                </a:cubicBezTo>
                <a:lnTo>
                  <a:pt x="5797866" y="1359994"/>
                </a:lnTo>
                <a:cubicBezTo>
                  <a:pt x="5422466" y="1298446"/>
                  <a:pt x="5128467" y="1007510"/>
                  <a:pt x="5075873" y="641878"/>
                </a:cubicBezTo>
                <a:cubicBezTo>
                  <a:pt x="5075697" y="641823"/>
                  <a:pt x="5075522" y="641817"/>
                  <a:pt x="5075344" y="641812"/>
                </a:cubicBezTo>
                <a:lnTo>
                  <a:pt x="5074781" y="634895"/>
                </a:lnTo>
                <a:cubicBezTo>
                  <a:pt x="5069489" y="603550"/>
                  <a:pt x="5066925" y="571542"/>
                  <a:pt x="5066970" y="539073"/>
                </a:cubicBezTo>
                <a:cubicBezTo>
                  <a:pt x="5065597" y="533241"/>
                  <a:pt x="5065535" y="527369"/>
                  <a:pt x="5065535" y="521483"/>
                </a:cubicBezTo>
                <a:close/>
                <a:moveTo>
                  <a:pt x="5065535" y="2279702"/>
                </a:moveTo>
                <a:lnTo>
                  <a:pt x="5066157" y="2267848"/>
                </a:lnTo>
                <a:lnTo>
                  <a:pt x="5066678" y="2267882"/>
                </a:lnTo>
                <a:lnTo>
                  <a:pt x="5066705" y="2267371"/>
                </a:lnTo>
                <a:lnTo>
                  <a:pt x="5084580" y="2269052"/>
                </a:lnTo>
                <a:cubicBezTo>
                  <a:pt x="5118460" y="2269598"/>
                  <a:pt x="5151823" y="2272687"/>
                  <a:pt x="5184444" y="2278445"/>
                </a:cubicBezTo>
                <a:cubicBezTo>
                  <a:pt x="5190277" y="2278011"/>
                  <a:pt x="5195851" y="2278993"/>
                  <a:pt x="5201405" y="2280040"/>
                </a:cubicBezTo>
                <a:lnTo>
                  <a:pt x="5201527" y="2281230"/>
                </a:lnTo>
                <a:cubicBezTo>
                  <a:pt x="5483077" y="2327390"/>
                  <a:pt x="5718838" y="2502582"/>
                  <a:pt x="5841311" y="2741544"/>
                </a:cubicBezTo>
                <a:lnTo>
                  <a:pt x="5851096" y="2765204"/>
                </a:lnTo>
                <a:lnTo>
                  <a:pt x="5851096" y="3089525"/>
                </a:lnTo>
                <a:lnTo>
                  <a:pt x="5680952" y="3089525"/>
                </a:lnTo>
                <a:lnTo>
                  <a:pt x="5661219" y="3084683"/>
                </a:lnTo>
                <a:cubicBezTo>
                  <a:pt x="5352738" y="2982764"/>
                  <a:pt x="5121893" y="2720025"/>
                  <a:pt x="5075873" y="2400097"/>
                </a:cubicBezTo>
                <a:cubicBezTo>
                  <a:pt x="5075697" y="2400042"/>
                  <a:pt x="5075522" y="2400037"/>
                  <a:pt x="5075344" y="2400032"/>
                </a:cubicBezTo>
                <a:lnTo>
                  <a:pt x="5074781" y="2393114"/>
                </a:lnTo>
                <a:cubicBezTo>
                  <a:pt x="5069489" y="2361770"/>
                  <a:pt x="5066925" y="2329761"/>
                  <a:pt x="5066970" y="2297292"/>
                </a:cubicBezTo>
                <a:cubicBezTo>
                  <a:pt x="5065597" y="2291461"/>
                  <a:pt x="5065535" y="2285589"/>
                  <a:pt x="5065535" y="2279702"/>
                </a:cubicBezTo>
                <a:close/>
                <a:moveTo>
                  <a:pt x="5065533" y="486299"/>
                </a:moveTo>
                <a:cubicBezTo>
                  <a:pt x="5065533" y="480458"/>
                  <a:pt x="5065595" y="474631"/>
                  <a:pt x="5066968" y="468842"/>
                </a:cubicBezTo>
                <a:cubicBezTo>
                  <a:pt x="5066923" y="436636"/>
                  <a:pt x="5069486" y="404884"/>
                  <a:pt x="5074776" y="373792"/>
                </a:cubicBezTo>
                <a:lnTo>
                  <a:pt x="5075341" y="366915"/>
                </a:lnTo>
                <a:cubicBezTo>
                  <a:pt x="5075518" y="366910"/>
                  <a:pt x="5075694" y="366905"/>
                  <a:pt x="5075869" y="366850"/>
                </a:cubicBezTo>
                <a:cubicBezTo>
                  <a:pt x="5089628" y="271960"/>
                  <a:pt x="5119903" y="182140"/>
                  <a:pt x="5163966" y="100280"/>
                </a:cubicBezTo>
                <a:lnTo>
                  <a:pt x="5229488" y="0"/>
                </a:lnTo>
                <a:lnTo>
                  <a:pt x="5405629" y="0"/>
                </a:lnTo>
                <a:lnTo>
                  <a:pt x="5334254" y="79433"/>
                </a:lnTo>
                <a:cubicBezTo>
                  <a:pt x="5276439" y="159050"/>
                  <a:pt x="5235311" y="250706"/>
                  <a:pt x="5215512" y="349642"/>
                </a:cubicBezTo>
                <a:cubicBezTo>
                  <a:pt x="5406992" y="309201"/>
                  <a:pt x="5570544" y="197965"/>
                  <a:pt x="5674730" y="45955"/>
                </a:cubicBezTo>
                <a:lnTo>
                  <a:pt x="5697983" y="0"/>
                </a:lnTo>
                <a:lnTo>
                  <a:pt x="5851096" y="0"/>
                </a:lnTo>
                <a:lnTo>
                  <a:pt x="5851096" y="4349"/>
                </a:lnTo>
                <a:lnTo>
                  <a:pt x="5799246" y="99096"/>
                </a:lnTo>
                <a:cubicBezTo>
                  <a:pt x="5669765" y="299632"/>
                  <a:pt x="5454064" y="443705"/>
                  <a:pt x="5201524" y="484784"/>
                </a:cubicBezTo>
                <a:lnTo>
                  <a:pt x="5201403" y="485964"/>
                </a:lnTo>
                <a:cubicBezTo>
                  <a:pt x="5195847" y="487004"/>
                  <a:pt x="5190272" y="487979"/>
                  <a:pt x="5184438" y="487548"/>
                </a:cubicBezTo>
                <a:cubicBezTo>
                  <a:pt x="5151829" y="493257"/>
                  <a:pt x="5118478" y="496322"/>
                  <a:pt x="5084610" y="496864"/>
                </a:cubicBezTo>
                <a:lnTo>
                  <a:pt x="5066703" y="498535"/>
                </a:lnTo>
                <a:lnTo>
                  <a:pt x="5066676" y="498027"/>
                </a:lnTo>
                <a:lnTo>
                  <a:pt x="5066154" y="498061"/>
                </a:lnTo>
                <a:cubicBezTo>
                  <a:pt x="5065562" y="494151"/>
                  <a:pt x="5065533" y="490228"/>
                  <a:pt x="5065533" y="486299"/>
                </a:cubicBezTo>
                <a:close/>
                <a:moveTo>
                  <a:pt x="5065533" y="2244520"/>
                </a:moveTo>
                <a:cubicBezTo>
                  <a:pt x="5065533" y="2238678"/>
                  <a:pt x="5065595" y="2232850"/>
                  <a:pt x="5066968" y="2227062"/>
                </a:cubicBezTo>
                <a:cubicBezTo>
                  <a:pt x="5066923" y="2194855"/>
                  <a:pt x="5069486" y="2163105"/>
                  <a:pt x="5074776" y="2132012"/>
                </a:cubicBezTo>
                <a:lnTo>
                  <a:pt x="5075341" y="2125135"/>
                </a:lnTo>
                <a:cubicBezTo>
                  <a:pt x="5075518" y="2125130"/>
                  <a:pt x="5075694" y="2125125"/>
                  <a:pt x="5075869" y="2125070"/>
                </a:cubicBezTo>
                <a:cubicBezTo>
                  <a:pt x="5128465" y="1762307"/>
                  <a:pt x="5422464" y="1473657"/>
                  <a:pt x="5797863" y="1412593"/>
                </a:cubicBezTo>
                <a:lnTo>
                  <a:pt x="5797985" y="1411413"/>
                </a:lnTo>
                <a:cubicBezTo>
                  <a:pt x="5803539" y="1410374"/>
                  <a:pt x="5809112" y="1409399"/>
                  <a:pt x="5814946" y="1409830"/>
                </a:cubicBezTo>
                <a:lnTo>
                  <a:pt x="5851096" y="1406457"/>
                </a:lnTo>
                <a:lnTo>
                  <a:pt x="5851096" y="1762823"/>
                </a:lnTo>
                <a:lnTo>
                  <a:pt x="5841309" y="1786304"/>
                </a:lnTo>
                <a:cubicBezTo>
                  <a:pt x="5718836" y="2023390"/>
                  <a:pt x="5483074" y="2197206"/>
                  <a:pt x="5201524" y="2243004"/>
                </a:cubicBezTo>
                <a:lnTo>
                  <a:pt x="5201403" y="2244184"/>
                </a:lnTo>
                <a:cubicBezTo>
                  <a:pt x="5195847" y="2245223"/>
                  <a:pt x="5190272" y="2246198"/>
                  <a:pt x="5184438" y="2245767"/>
                </a:cubicBezTo>
                <a:cubicBezTo>
                  <a:pt x="5151829" y="2251477"/>
                  <a:pt x="5118478" y="2254542"/>
                  <a:pt x="5084610" y="2255084"/>
                </a:cubicBezTo>
                <a:lnTo>
                  <a:pt x="5066703" y="2256755"/>
                </a:lnTo>
                <a:lnTo>
                  <a:pt x="5066676" y="2256246"/>
                </a:lnTo>
                <a:lnTo>
                  <a:pt x="5066154" y="2256280"/>
                </a:lnTo>
                <a:cubicBezTo>
                  <a:pt x="5065562" y="2252372"/>
                  <a:pt x="5065533" y="2248449"/>
                  <a:pt x="5065533" y="2244520"/>
                </a:cubicBezTo>
                <a:close/>
                <a:moveTo>
                  <a:pt x="4325732" y="1223782"/>
                </a:moveTo>
                <a:cubicBezTo>
                  <a:pt x="4613612" y="1162499"/>
                  <a:pt x="4838363" y="939930"/>
                  <a:pt x="4894096" y="659222"/>
                </a:cubicBezTo>
                <a:cubicBezTo>
                  <a:pt x="4606215" y="720505"/>
                  <a:pt x="4381464" y="943074"/>
                  <a:pt x="4325732" y="1223782"/>
                </a:cubicBezTo>
                <a:close/>
                <a:moveTo>
                  <a:pt x="4325732" y="1547735"/>
                </a:moveTo>
                <a:cubicBezTo>
                  <a:pt x="4381465" y="1826239"/>
                  <a:pt x="4606215" y="2047060"/>
                  <a:pt x="4894096" y="2107862"/>
                </a:cubicBezTo>
                <a:cubicBezTo>
                  <a:pt x="4838364" y="1829358"/>
                  <a:pt x="4613612" y="1608537"/>
                  <a:pt x="4325732" y="1547735"/>
                </a:cubicBezTo>
                <a:close/>
                <a:moveTo>
                  <a:pt x="4325732" y="2982001"/>
                </a:moveTo>
                <a:cubicBezTo>
                  <a:pt x="4613612" y="2920718"/>
                  <a:pt x="4838363" y="2698150"/>
                  <a:pt x="4894096" y="2417442"/>
                </a:cubicBezTo>
                <a:cubicBezTo>
                  <a:pt x="4606215" y="2478725"/>
                  <a:pt x="4381464" y="2701294"/>
                  <a:pt x="4325732" y="2982001"/>
                </a:cubicBezTo>
                <a:close/>
                <a:moveTo>
                  <a:pt x="4256134" y="0"/>
                </a:moveTo>
                <a:lnTo>
                  <a:pt x="4411625" y="0"/>
                </a:lnTo>
                <a:lnTo>
                  <a:pt x="4434878" y="45955"/>
                </a:lnTo>
                <a:cubicBezTo>
                  <a:pt x="4539065" y="197965"/>
                  <a:pt x="4702616" y="309201"/>
                  <a:pt x="4894096" y="349642"/>
                </a:cubicBezTo>
                <a:cubicBezTo>
                  <a:pt x="4874298" y="250706"/>
                  <a:pt x="4833170" y="159050"/>
                  <a:pt x="4775353" y="79433"/>
                </a:cubicBezTo>
                <a:lnTo>
                  <a:pt x="4703980" y="0"/>
                </a:lnTo>
                <a:lnTo>
                  <a:pt x="4880119" y="0"/>
                </a:lnTo>
                <a:lnTo>
                  <a:pt x="4945641" y="100280"/>
                </a:lnTo>
                <a:cubicBezTo>
                  <a:pt x="4989705" y="182140"/>
                  <a:pt x="5019980" y="271960"/>
                  <a:pt x="5033738" y="366850"/>
                </a:cubicBezTo>
                <a:cubicBezTo>
                  <a:pt x="5033914" y="366905"/>
                  <a:pt x="5034090" y="366910"/>
                  <a:pt x="5034267" y="366915"/>
                </a:cubicBezTo>
                <a:lnTo>
                  <a:pt x="5034832" y="373792"/>
                </a:lnTo>
                <a:cubicBezTo>
                  <a:pt x="5040122" y="404884"/>
                  <a:pt x="5042685" y="436636"/>
                  <a:pt x="5042640" y="468842"/>
                </a:cubicBezTo>
                <a:cubicBezTo>
                  <a:pt x="5044013" y="474631"/>
                  <a:pt x="5044074" y="480458"/>
                  <a:pt x="5044074" y="486299"/>
                </a:cubicBezTo>
                <a:cubicBezTo>
                  <a:pt x="5044074" y="490228"/>
                  <a:pt x="5044046" y="494151"/>
                  <a:pt x="5043454" y="498061"/>
                </a:cubicBezTo>
                <a:lnTo>
                  <a:pt x="5042932" y="498027"/>
                </a:lnTo>
                <a:lnTo>
                  <a:pt x="5042905" y="498535"/>
                </a:lnTo>
                <a:lnTo>
                  <a:pt x="5024997" y="496864"/>
                </a:lnTo>
                <a:cubicBezTo>
                  <a:pt x="4991129" y="496322"/>
                  <a:pt x="4957779" y="493257"/>
                  <a:pt x="4925170" y="487548"/>
                </a:cubicBezTo>
                <a:cubicBezTo>
                  <a:pt x="4919336" y="487979"/>
                  <a:pt x="4913761" y="487004"/>
                  <a:pt x="4908205" y="485964"/>
                </a:cubicBezTo>
                <a:lnTo>
                  <a:pt x="4908084" y="484784"/>
                </a:lnTo>
                <a:cubicBezTo>
                  <a:pt x="4655545" y="443705"/>
                  <a:pt x="4439844" y="299632"/>
                  <a:pt x="4310363" y="99096"/>
                </a:cubicBezTo>
                <a:close/>
                <a:moveTo>
                  <a:pt x="4178216" y="3089525"/>
                </a:moveTo>
                <a:lnTo>
                  <a:pt x="4184996" y="3006343"/>
                </a:lnTo>
                <a:lnTo>
                  <a:pt x="4185561" y="2999411"/>
                </a:lnTo>
                <a:cubicBezTo>
                  <a:pt x="4185737" y="2999406"/>
                  <a:pt x="4185914" y="2999401"/>
                  <a:pt x="4186090" y="2999346"/>
                </a:cubicBezTo>
                <a:cubicBezTo>
                  <a:pt x="4238685" y="2633713"/>
                  <a:pt x="4532684" y="2342777"/>
                  <a:pt x="4908083" y="2281230"/>
                </a:cubicBezTo>
                <a:lnTo>
                  <a:pt x="4908205" y="2280040"/>
                </a:lnTo>
                <a:cubicBezTo>
                  <a:pt x="4913759" y="2278993"/>
                  <a:pt x="4919332" y="2278011"/>
                  <a:pt x="4925166" y="2278445"/>
                </a:cubicBezTo>
                <a:cubicBezTo>
                  <a:pt x="4957787" y="2272687"/>
                  <a:pt x="4991150" y="2269598"/>
                  <a:pt x="5025030" y="2269052"/>
                </a:cubicBezTo>
                <a:lnTo>
                  <a:pt x="5042905" y="2267371"/>
                </a:lnTo>
                <a:lnTo>
                  <a:pt x="5042932" y="2267882"/>
                </a:lnTo>
                <a:lnTo>
                  <a:pt x="5043453" y="2267848"/>
                </a:lnTo>
                <a:lnTo>
                  <a:pt x="5044074" y="2279702"/>
                </a:lnTo>
                <a:cubicBezTo>
                  <a:pt x="5044074" y="2285589"/>
                  <a:pt x="5044013" y="2291461"/>
                  <a:pt x="5042640" y="2297292"/>
                </a:cubicBezTo>
                <a:cubicBezTo>
                  <a:pt x="5042685" y="2329761"/>
                  <a:pt x="5040121" y="2361770"/>
                  <a:pt x="5034829" y="2393114"/>
                </a:cubicBezTo>
                <a:lnTo>
                  <a:pt x="5034266" y="2400032"/>
                </a:lnTo>
                <a:cubicBezTo>
                  <a:pt x="5034088" y="2400037"/>
                  <a:pt x="5033912" y="2400042"/>
                  <a:pt x="5033737" y="2400097"/>
                </a:cubicBezTo>
                <a:cubicBezTo>
                  <a:pt x="4987717" y="2720025"/>
                  <a:pt x="4756872" y="2982764"/>
                  <a:pt x="4448391" y="3084683"/>
                </a:cubicBezTo>
                <a:lnTo>
                  <a:pt x="4428658" y="3089525"/>
                </a:lnTo>
                <a:close/>
                <a:moveTo>
                  <a:pt x="4175753" y="1361522"/>
                </a:moveTo>
                <a:cubicBezTo>
                  <a:pt x="4175753" y="1355634"/>
                  <a:pt x="4175815" y="1349760"/>
                  <a:pt x="4177187" y="1343926"/>
                </a:cubicBezTo>
                <a:cubicBezTo>
                  <a:pt x="4177144" y="1311465"/>
                  <a:pt x="4179705" y="1279462"/>
                  <a:pt x="4184996" y="1248124"/>
                </a:cubicBezTo>
                <a:lnTo>
                  <a:pt x="4185561" y="1241192"/>
                </a:lnTo>
                <a:cubicBezTo>
                  <a:pt x="4185737" y="1241187"/>
                  <a:pt x="4185914" y="1241182"/>
                  <a:pt x="4186090" y="1241127"/>
                </a:cubicBezTo>
                <a:cubicBezTo>
                  <a:pt x="4238685" y="875493"/>
                  <a:pt x="4532684" y="584557"/>
                  <a:pt x="4908083" y="523010"/>
                </a:cubicBezTo>
                <a:lnTo>
                  <a:pt x="4908205" y="521820"/>
                </a:lnTo>
                <a:cubicBezTo>
                  <a:pt x="4913759" y="520774"/>
                  <a:pt x="4919332" y="519792"/>
                  <a:pt x="4925166" y="520226"/>
                </a:cubicBezTo>
                <a:cubicBezTo>
                  <a:pt x="4957787" y="514468"/>
                  <a:pt x="4991150" y="511379"/>
                  <a:pt x="5025030" y="510833"/>
                </a:cubicBezTo>
                <a:lnTo>
                  <a:pt x="5042905" y="509151"/>
                </a:lnTo>
                <a:lnTo>
                  <a:pt x="5042932" y="509663"/>
                </a:lnTo>
                <a:lnTo>
                  <a:pt x="5043453" y="509629"/>
                </a:lnTo>
                <a:lnTo>
                  <a:pt x="5044074" y="521483"/>
                </a:lnTo>
                <a:cubicBezTo>
                  <a:pt x="5044074" y="527369"/>
                  <a:pt x="5044013" y="533241"/>
                  <a:pt x="5042640" y="539073"/>
                </a:cubicBezTo>
                <a:cubicBezTo>
                  <a:pt x="5042685" y="571542"/>
                  <a:pt x="5040121" y="603550"/>
                  <a:pt x="5034829" y="634895"/>
                </a:cubicBezTo>
                <a:lnTo>
                  <a:pt x="5034266" y="641812"/>
                </a:lnTo>
                <a:cubicBezTo>
                  <a:pt x="5034088" y="641817"/>
                  <a:pt x="5033912" y="641823"/>
                  <a:pt x="5033737" y="641878"/>
                </a:cubicBezTo>
                <a:cubicBezTo>
                  <a:pt x="4981143" y="1007510"/>
                  <a:pt x="4687144" y="1298446"/>
                  <a:pt x="4311744" y="1359994"/>
                </a:cubicBezTo>
                <a:lnTo>
                  <a:pt x="4311623" y="1361184"/>
                </a:lnTo>
                <a:cubicBezTo>
                  <a:pt x="4306067" y="1362231"/>
                  <a:pt x="4300492" y="1363214"/>
                  <a:pt x="4294658" y="1362780"/>
                </a:cubicBezTo>
                <a:cubicBezTo>
                  <a:pt x="4262048" y="1368535"/>
                  <a:pt x="4228698" y="1371623"/>
                  <a:pt x="4194831" y="1372169"/>
                </a:cubicBezTo>
                <a:lnTo>
                  <a:pt x="4176923" y="1373854"/>
                </a:lnTo>
                <a:lnTo>
                  <a:pt x="4176896" y="1373341"/>
                </a:lnTo>
                <a:lnTo>
                  <a:pt x="4176374" y="1373376"/>
                </a:lnTo>
                <a:cubicBezTo>
                  <a:pt x="4175781" y="1369436"/>
                  <a:pt x="4175753" y="1365482"/>
                  <a:pt x="4175753" y="1361522"/>
                </a:cubicBezTo>
                <a:close/>
                <a:moveTo>
                  <a:pt x="4175753" y="1411078"/>
                </a:moveTo>
                <a:lnTo>
                  <a:pt x="4176375" y="1399317"/>
                </a:lnTo>
                <a:lnTo>
                  <a:pt x="4176896" y="1399351"/>
                </a:lnTo>
                <a:lnTo>
                  <a:pt x="4176923" y="1398843"/>
                </a:lnTo>
                <a:lnTo>
                  <a:pt x="4194799" y="1400511"/>
                </a:lnTo>
                <a:cubicBezTo>
                  <a:pt x="4228677" y="1401053"/>
                  <a:pt x="4262041" y="1404118"/>
                  <a:pt x="4294662" y="1409831"/>
                </a:cubicBezTo>
                <a:cubicBezTo>
                  <a:pt x="4300495" y="1409399"/>
                  <a:pt x="4306069" y="1410375"/>
                  <a:pt x="4311623" y="1411413"/>
                </a:cubicBezTo>
                <a:lnTo>
                  <a:pt x="4311745" y="1412593"/>
                </a:lnTo>
                <a:cubicBezTo>
                  <a:pt x="4687144" y="1473657"/>
                  <a:pt x="4981143" y="1762307"/>
                  <a:pt x="5033738" y="2125070"/>
                </a:cubicBezTo>
                <a:cubicBezTo>
                  <a:pt x="5033914" y="2125125"/>
                  <a:pt x="5034090" y="2125130"/>
                  <a:pt x="5034267" y="2125135"/>
                </a:cubicBezTo>
                <a:lnTo>
                  <a:pt x="5034832" y="2132012"/>
                </a:lnTo>
                <a:cubicBezTo>
                  <a:pt x="5040122" y="2163105"/>
                  <a:pt x="5042685" y="2194855"/>
                  <a:pt x="5042640" y="2227062"/>
                </a:cubicBezTo>
                <a:cubicBezTo>
                  <a:pt x="5044013" y="2232850"/>
                  <a:pt x="5044074" y="2238678"/>
                  <a:pt x="5044074" y="2244520"/>
                </a:cubicBezTo>
                <a:cubicBezTo>
                  <a:pt x="5044074" y="2248449"/>
                  <a:pt x="5044046" y="2252372"/>
                  <a:pt x="5043454" y="2256280"/>
                </a:cubicBezTo>
                <a:lnTo>
                  <a:pt x="5042932" y="2256246"/>
                </a:lnTo>
                <a:lnTo>
                  <a:pt x="5042905" y="2256755"/>
                </a:lnTo>
                <a:lnTo>
                  <a:pt x="5024997" y="2255084"/>
                </a:lnTo>
                <a:cubicBezTo>
                  <a:pt x="4991129" y="2254542"/>
                  <a:pt x="4957779" y="2251477"/>
                  <a:pt x="4925170" y="2245767"/>
                </a:cubicBezTo>
                <a:cubicBezTo>
                  <a:pt x="4919336" y="2246198"/>
                  <a:pt x="4913761" y="2245223"/>
                  <a:pt x="4908205" y="2244184"/>
                </a:cubicBezTo>
                <a:lnTo>
                  <a:pt x="4908084" y="2243004"/>
                </a:lnTo>
                <a:cubicBezTo>
                  <a:pt x="4532684" y="2181939"/>
                  <a:pt x="4238685" y="1893288"/>
                  <a:pt x="4186091" y="1530527"/>
                </a:cubicBezTo>
                <a:cubicBezTo>
                  <a:pt x="4185915" y="1530472"/>
                  <a:pt x="4185739" y="1530468"/>
                  <a:pt x="4185562" y="1530463"/>
                </a:cubicBezTo>
                <a:lnTo>
                  <a:pt x="4184999" y="1523599"/>
                </a:lnTo>
                <a:cubicBezTo>
                  <a:pt x="4179707" y="1492501"/>
                  <a:pt x="4177144" y="1460743"/>
                  <a:pt x="4177187" y="1428529"/>
                </a:cubicBezTo>
                <a:cubicBezTo>
                  <a:pt x="4175815" y="1422743"/>
                  <a:pt x="4175753" y="1416918"/>
                  <a:pt x="4175753" y="1411078"/>
                </a:cubicBezTo>
                <a:close/>
                <a:moveTo>
                  <a:pt x="3445328" y="659222"/>
                </a:moveTo>
                <a:cubicBezTo>
                  <a:pt x="3501061" y="939930"/>
                  <a:pt x="3725812" y="1162499"/>
                  <a:pt x="4013692" y="1223782"/>
                </a:cubicBezTo>
                <a:cubicBezTo>
                  <a:pt x="3957960" y="943074"/>
                  <a:pt x="3733209" y="720505"/>
                  <a:pt x="3445328" y="659222"/>
                </a:cubicBezTo>
                <a:close/>
                <a:moveTo>
                  <a:pt x="3445328" y="2417442"/>
                </a:moveTo>
                <a:cubicBezTo>
                  <a:pt x="3501061" y="2698150"/>
                  <a:pt x="3725812" y="2920718"/>
                  <a:pt x="4013692" y="2982001"/>
                </a:cubicBezTo>
                <a:cubicBezTo>
                  <a:pt x="3957960" y="2701294"/>
                  <a:pt x="3733209" y="2478725"/>
                  <a:pt x="3445328" y="2417442"/>
                </a:cubicBezTo>
                <a:close/>
                <a:moveTo>
                  <a:pt x="3445326" y="2107862"/>
                </a:moveTo>
                <a:cubicBezTo>
                  <a:pt x="3733207" y="2047060"/>
                  <a:pt x="3957957" y="1826239"/>
                  <a:pt x="4013690" y="1547735"/>
                </a:cubicBezTo>
                <a:cubicBezTo>
                  <a:pt x="3725809" y="1608537"/>
                  <a:pt x="3501058" y="1829358"/>
                  <a:pt x="3445326" y="2107862"/>
                </a:cubicBezTo>
                <a:close/>
                <a:moveTo>
                  <a:pt x="3295350" y="521483"/>
                </a:moveTo>
                <a:lnTo>
                  <a:pt x="3295971" y="509629"/>
                </a:lnTo>
                <a:lnTo>
                  <a:pt x="3296492" y="509663"/>
                </a:lnTo>
                <a:lnTo>
                  <a:pt x="3296519" y="509151"/>
                </a:lnTo>
                <a:lnTo>
                  <a:pt x="3314395" y="510833"/>
                </a:lnTo>
                <a:cubicBezTo>
                  <a:pt x="3348274" y="511379"/>
                  <a:pt x="3381637" y="514468"/>
                  <a:pt x="3414258" y="520226"/>
                </a:cubicBezTo>
                <a:cubicBezTo>
                  <a:pt x="3420092" y="519792"/>
                  <a:pt x="3425665" y="520774"/>
                  <a:pt x="3431219" y="521820"/>
                </a:cubicBezTo>
                <a:lnTo>
                  <a:pt x="3431341" y="523010"/>
                </a:lnTo>
                <a:cubicBezTo>
                  <a:pt x="3806740" y="584557"/>
                  <a:pt x="4100739" y="875493"/>
                  <a:pt x="4153335" y="1241127"/>
                </a:cubicBezTo>
                <a:cubicBezTo>
                  <a:pt x="4153510" y="1241182"/>
                  <a:pt x="4153688" y="1241187"/>
                  <a:pt x="4153863" y="1241192"/>
                </a:cubicBezTo>
                <a:lnTo>
                  <a:pt x="4154429" y="1248124"/>
                </a:lnTo>
                <a:cubicBezTo>
                  <a:pt x="4159718" y="1279462"/>
                  <a:pt x="4162281" y="1311465"/>
                  <a:pt x="4162237" y="1343926"/>
                </a:cubicBezTo>
                <a:cubicBezTo>
                  <a:pt x="4163610" y="1349760"/>
                  <a:pt x="4163671" y="1355634"/>
                  <a:pt x="4163671" y="1361522"/>
                </a:cubicBezTo>
                <a:cubicBezTo>
                  <a:pt x="4163671" y="1365482"/>
                  <a:pt x="4163642" y="1369436"/>
                  <a:pt x="4163050" y="1373376"/>
                </a:cubicBezTo>
                <a:lnTo>
                  <a:pt x="4162528" y="1373341"/>
                </a:lnTo>
                <a:lnTo>
                  <a:pt x="4162501" y="1373854"/>
                </a:lnTo>
                <a:lnTo>
                  <a:pt x="4144594" y="1372169"/>
                </a:lnTo>
                <a:cubicBezTo>
                  <a:pt x="4110727" y="1371623"/>
                  <a:pt x="4077375" y="1368535"/>
                  <a:pt x="4044766" y="1362780"/>
                </a:cubicBezTo>
                <a:cubicBezTo>
                  <a:pt x="4038932" y="1363214"/>
                  <a:pt x="4033357" y="1362231"/>
                  <a:pt x="4027802" y="1361184"/>
                </a:cubicBezTo>
                <a:lnTo>
                  <a:pt x="4027681" y="1359994"/>
                </a:lnTo>
                <a:cubicBezTo>
                  <a:pt x="3652280" y="1298446"/>
                  <a:pt x="3358281" y="1007510"/>
                  <a:pt x="3305687" y="641878"/>
                </a:cubicBezTo>
                <a:cubicBezTo>
                  <a:pt x="3305511" y="641823"/>
                  <a:pt x="3305336" y="641818"/>
                  <a:pt x="3305158" y="641812"/>
                </a:cubicBezTo>
                <a:lnTo>
                  <a:pt x="3304595" y="634895"/>
                </a:lnTo>
                <a:cubicBezTo>
                  <a:pt x="3299303" y="603550"/>
                  <a:pt x="3296740" y="571542"/>
                  <a:pt x="3296784" y="539073"/>
                </a:cubicBezTo>
                <a:cubicBezTo>
                  <a:pt x="3295411" y="533241"/>
                  <a:pt x="3295350" y="527369"/>
                  <a:pt x="3295350" y="521483"/>
                </a:cubicBezTo>
                <a:close/>
                <a:moveTo>
                  <a:pt x="3295350" y="2279702"/>
                </a:moveTo>
                <a:lnTo>
                  <a:pt x="3295971" y="2267848"/>
                </a:lnTo>
                <a:lnTo>
                  <a:pt x="3296492" y="2267882"/>
                </a:lnTo>
                <a:lnTo>
                  <a:pt x="3296519" y="2267371"/>
                </a:lnTo>
                <a:lnTo>
                  <a:pt x="3314395" y="2269052"/>
                </a:lnTo>
                <a:cubicBezTo>
                  <a:pt x="3348274" y="2269598"/>
                  <a:pt x="3381637" y="2272687"/>
                  <a:pt x="3414258" y="2278445"/>
                </a:cubicBezTo>
                <a:cubicBezTo>
                  <a:pt x="3420092" y="2278011"/>
                  <a:pt x="3425665" y="2278993"/>
                  <a:pt x="3431219" y="2280040"/>
                </a:cubicBezTo>
                <a:lnTo>
                  <a:pt x="3431341" y="2281230"/>
                </a:lnTo>
                <a:cubicBezTo>
                  <a:pt x="3806740" y="2342777"/>
                  <a:pt x="4100739" y="2633713"/>
                  <a:pt x="4153335" y="2999346"/>
                </a:cubicBezTo>
                <a:cubicBezTo>
                  <a:pt x="4153510" y="2999401"/>
                  <a:pt x="4153688" y="2999406"/>
                  <a:pt x="4153863" y="2999411"/>
                </a:cubicBezTo>
                <a:lnTo>
                  <a:pt x="4154429" y="3006343"/>
                </a:lnTo>
                <a:lnTo>
                  <a:pt x="4161209" y="3089525"/>
                </a:lnTo>
                <a:lnTo>
                  <a:pt x="3910768" y="3089525"/>
                </a:lnTo>
                <a:lnTo>
                  <a:pt x="3891034" y="3084683"/>
                </a:lnTo>
                <a:cubicBezTo>
                  <a:pt x="3582552" y="2982764"/>
                  <a:pt x="3351706" y="2720025"/>
                  <a:pt x="3305687" y="2400097"/>
                </a:cubicBezTo>
                <a:cubicBezTo>
                  <a:pt x="3305511" y="2400042"/>
                  <a:pt x="3305336" y="2400037"/>
                  <a:pt x="3305158" y="2400032"/>
                </a:cubicBezTo>
                <a:lnTo>
                  <a:pt x="3304595" y="2393114"/>
                </a:lnTo>
                <a:cubicBezTo>
                  <a:pt x="3299303" y="2361770"/>
                  <a:pt x="3296740" y="2329761"/>
                  <a:pt x="3296784" y="2297292"/>
                </a:cubicBezTo>
                <a:cubicBezTo>
                  <a:pt x="3295411" y="2291461"/>
                  <a:pt x="3295350" y="2285589"/>
                  <a:pt x="3295350" y="2279702"/>
                </a:cubicBezTo>
                <a:close/>
                <a:moveTo>
                  <a:pt x="3295347" y="486299"/>
                </a:moveTo>
                <a:cubicBezTo>
                  <a:pt x="3295347" y="480458"/>
                  <a:pt x="3295409" y="474631"/>
                  <a:pt x="3296782" y="468842"/>
                </a:cubicBezTo>
                <a:cubicBezTo>
                  <a:pt x="3296738" y="436636"/>
                  <a:pt x="3299300" y="404884"/>
                  <a:pt x="3304590" y="373792"/>
                </a:cubicBezTo>
                <a:lnTo>
                  <a:pt x="3305155" y="366915"/>
                </a:lnTo>
                <a:cubicBezTo>
                  <a:pt x="3305332" y="366910"/>
                  <a:pt x="3305508" y="366905"/>
                  <a:pt x="3305684" y="366850"/>
                </a:cubicBezTo>
                <a:cubicBezTo>
                  <a:pt x="3319442" y="271960"/>
                  <a:pt x="3349717" y="182140"/>
                  <a:pt x="3393781" y="100280"/>
                </a:cubicBezTo>
                <a:lnTo>
                  <a:pt x="3459303" y="0"/>
                </a:lnTo>
                <a:lnTo>
                  <a:pt x="3635443" y="0"/>
                </a:lnTo>
                <a:lnTo>
                  <a:pt x="3564068" y="79433"/>
                </a:lnTo>
                <a:cubicBezTo>
                  <a:pt x="3506253" y="159050"/>
                  <a:pt x="3465125" y="250706"/>
                  <a:pt x="3445326" y="349642"/>
                </a:cubicBezTo>
                <a:cubicBezTo>
                  <a:pt x="3636807" y="309201"/>
                  <a:pt x="3800358" y="197965"/>
                  <a:pt x="3904544" y="45955"/>
                </a:cubicBezTo>
                <a:lnTo>
                  <a:pt x="3927798" y="0"/>
                </a:lnTo>
                <a:lnTo>
                  <a:pt x="4083290" y="0"/>
                </a:lnTo>
                <a:lnTo>
                  <a:pt x="4029061" y="99096"/>
                </a:lnTo>
                <a:cubicBezTo>
                  <a:pt x="3899579" y="299632"/>
                  <a:pt x="3683877" y="443705"/>
                  <a:pt x="3431338" y="484784"/>
                </a:cubicBezTo>
                <a:lnTo>
                  <a:pt x="3431217" y="485964"/>
                </a:lnTo>
                <a:cubicBezTo>
                  <a:pt x="3425661" y="487004"/>
                  <a:pt x="3420086" y="487979"/>
                  <a:pt x="3414252" y="487548"/>
                </a:cubicBezTo>
                <a:cubicBezTo>
                  <a:pt x="3381643" y="493257"/>
                  <a:pt x="3348292" y="496322"/>
                  <a:pt x="3314425" y="496864"/>
                </a:cubicBezTo>
                <a:lnTo>
                  <a:pt x="3296517" y="498535"/>
                </a:lnTo>
                <a:lnTo>
                  <a:pt x="3296490" y="498027"/>
                </a:lnTo>
                <a:lnTo>
                  <a:pt x="3295968" y="498061"/>
                </a:lnTo>
                <a:cubicBezTo>
                  <a:pt x="3295376" y="494151"/>
                  <a:pt x="3295347" y="490228"/>
                  <a:pt x="3295347" y="486299"/>
                </a:cubicBezTo>
                <a:close/>
                <a:moveTo>
                  <a:pt x="3295347" y="2244520"/>
                </a:moveTo>
                <a:cubicBezTo>
                  <a:pt x="3295347" y="2238678"/>
                  <a:pt x="3295409" y="2232850"/>
                  <a:pt x="3296782" y="2227062"/>
                </a:cubicBezTo>
                <a:cubicBezTo>
                  <a:pt x="3296738" y="2194855"/>
                  <a:pt x="3299300" y="2163105"/>
                  <a:pt x="3304590" y="2132012"/>
                </a:cubicBezTo>
                <a:lnTo>
                  <a:pt x="3305155" y="2125135"/>
                </a:lnTo>
                <a:cubicBezTo>
                  <a:pt x="3305332" y="2125130"/>
                  <a:pt x="3305508" y="2125125"/>
                  <a:pt x="3305684" y="2125070"/>
                </a:cubicBezTo>
                <a:cubicBezTo>
                  <a:pt x="3358279" y="1762307"/>
                  <a:pt x="3652278" y="1473657"/>
                  <a:pt x="4027678" y="1412593"/>
                </a:cubicBezTo>
                <a:lnTo>
                  <a:pt x="4027800" y="1411413"/>
                </a:lnTo>
                <a:cubicBezTo>
                  <a:pt x="4033353" y="1410375"/>
                  <a:pt x="4038927" y="1409399"/>
                  <a:pt x="4044760" y="1409831"/>
                </a:cubicBezTo>
                <a:cubicBezTo>
                  <a:pt x="4077382" y="1404118"/>
                  <a:pt x="4110744" y="1401053"/>
                  <a:pt x="4144624" y="1400511"/>
                </a:cubicBezTo>
                <a:lnTo>
                  <a:pt x="4162499" y="1398843"/>
                </a:lnTo>
                <a:lnTo>
                  <a:pt x="4162526" y="1399351"/>
                </a:lnTo>
                <a:lnTo>
                  <a:pt x="4163047" y="1399317"/>
                </a:lnTo>
                <a:lnTo>
                  <a:pt x="4163669" y="1411078"/>
                </a:lnTo>
                <a:cubicBezTo>
                  <a:pt x="4163669" y="1416918"/>
                  <a:pt x="4163608" y="1422743"/>
                  <a:pt x="4162235" y="1428529"/>
                </a:cubicBezTo>
                <a:cubicBezTo>
                  <a:pt x="4162279" y="1460743"/>
                  <a:pt x="4159715" y="1492501"/>
                  <a:pt x="4154424" y="1523599"/>
                </a:cubicBezTo>
                <a:lnTo>
                  <a:pt x="4153860" y="1530463"/>
                </a:lnTo>
                <a:cubicBezTo>
                  <a:pt x="4153683" y="1530468"/>
                  <a:pt x="4153507" y="1530472"/>
                  <a:pt x="4153332" y="1530527"/>
                </a:cubicBezTo>
                <a:cubicBezTo>
                  <a:pt x="4100737" y="1893288"/>
                  <a:pt x="3806738" y="2181939"/>
                  <a:pt x="3431338" y="2243004"/>
                </a:cubicBezTo>
                <a:lnTo>
                  <a:pt x="3431217" y="2244184"/>
                </a:lnTo>
                <a:cubicBezTo>
                  <a:pt x="3425661" y="2245223"/>
                  <a:pt x="3420086" y="2246198"/>
                  <a:pt x="3414252" y="2245767"/>
                </a:cubicBezTo>
                <a:cubicBezTo>
                  <a:pt x="3381643" y="2251477"/>
                  <a:pt x="3348292" y="2254542"/>
                  <a:pt x="3314425" y="2255084"/>
                </a:cubicBezTo>
                <a:lnTo>
                  <a:pt x="3296517" y="2256755"/>
                </a:lnTo>
                <a:lnTo>
                  <a:pt x="3296490" y="2256246"/>
                </a:lnTo>
                <a:lnTo>
                  <a:pt x="3295968" y="2256280"/>
                </a:lnTo>
                <a:cubicBezTo>
                  <a:pt x="3295376" y="2252372"/>
                  <a:pt x="3295347" y="2248449"/>
                  <a:pt x="3295347" y="2244520"/>
                </a:cubicBezTo>
                <a:close/>
                <a:moveTo>
                  <a:pt x="2555546" y="1223782"/>
                </a:moveTo>
                <a:cubicBezTo>
                  <a:pt x="2843426" y="1162499"/>
                  <a:pt x="3068177" y="939930"/>
                  <a:pt x="3123910" y="659222"/>
                </a:cubicBezTo>
                <a:cubicBezTo>
                  <a:pt x="2836029" y="720505"/>
                  <a:pt x="2611278" y="943074"/>
                  <a:pt x="2555546" y="1223782"/>
                </a:cubicBezTo>
                <a:close/>
                <a:moveTo>
                  <a:pt x="2555546" y="1547735"/>
                </a:moveTo>
                <a:cubicBezTo>
                  <a:pt x="2611279" y="1826239"/>
                  <a:pt x="2836029" y="2047060"/>
                  <a:pt x="3123910" y="2107862"/>
                </a:cubicBezTo>
                <a:cubicBezTo>
                  <a:pt x="3068178" y="1829358"/>
                  <a:pt x="2843426" y="1608537"/>
                  <a:pt x="2555546" y="1547735"/>
                </a:cubicBezTo>
                <a:close/>
                <a:moveTo>
                  <a:pt x="2555546" y="2982001"/>
                </a:moveTo>
                <a:cubicBezTo>
                  <a:pt x="2843426" y="2920718"/>
                  <a:pt x="3068177" y="2698150"/>
                  <a:pt x="3123910" y="2417442"/>
                </a:cubicBezTo>
                <a:cubicBezTo>
                  <a:pt x="2836029" y="2478725"/>
                  <a:pt x="2611278" y="2701294"/>
                  <a:pt x="2555546" y="2982001"/>
                </a:cubicBezTo>
                <a:close/>
                <a:moveTo>
                  <a:pt x="2485948" y="0"/>
                </a:moveTo>
                <a:lnTo>
                  <a:pt x="2641440" y="0"/>
                </a:lnTo>
                <a:lnTo>
                  <a:pt x="2664693" y="45955"/>
                </a:lnTo>
                <a:cubicBezTo>
                  <a:pt x="2768879" y="197965"/>
                  <a:pt x="2932430" y="309201"/>
                  <a:pt x="3123910" y="349642"/>
                </a:cubicBezTo>
                <a:cubicBezTo>
                  <a:pt x="3104112" y="250706"/>
                  <a:pt x="3062984" y="159050"/>
                  <a:pt x="3005167" y="79433"/>
                </a:cubicBezTo>
                <a:lnTo>
                  <a:pt x="2933794" y="0"/>
                </a:lnTo>
                <a:lnTo>
                  <a:pt x="3109934" y="0"/>
                </a:lnTo>
                <a:lnTo>
                  <a:pt x="3175456" y="100280"/>
                </a:lnTo>
                <a:cubicBezTo>
                  <a:pt x="3219520" y="182140"/>
                  <a:pt x="3249795" y="271960"/>
                  <a:pt x="3263553" y="366850"/>
                </a:cubicBezTo>
                <a:cubicBezTo>
                  <a:pt x="3263728" y="366905"/>
                  <a:pt x="3263905" y="366910"/>
                  <a:pt x="3264081" y="366915"/>
                </a:cubicBezTo>
                <a:lnTo>
                  <a:pt x="3264647" y="373792"/>
                </a:lnTo>
                <a:cubicBezTo>
                  <a:pt x="3269936" y="404884"/>
                  <a:pt x="3272499" y="436636"/>
                  <a:pt x="3272455" y="468842"/>
                </a:cubicBezTo>
                <a:cubicBezTo>
                  <a:pt x="3273828" y="474631"/>
                  <a:pt x="3273888" y="480458"/>
                  <a:pt x="3273888" y="486299"/>
                </a:cubicBezTo>
                <a:cubicBezTo>
                  <a:pt x="3273888" y="490228"/>
                  <a:pt x="3273860" y="494151"/>
                  <a:pt x="3273268" y="498061"/>
                </a:cubicBezTo>
                <a:lnTo>
                  <a:pt x="3272746" y="498027"/>
                </a:lnTo>
                <a:lnTo>
                  <a:pt x="3272719" y="498535"/>
                </a:lnTo>
                <a:lnTo>
                  <a:pt x="3254811" y="496864"/>
                </a:lnTo>
                <a:cubicBezTo>
                  <a:pt x="3220945" y="496322"/>
                  <a:pt x="3187593" y="493257"/>
                  <a:pt x="3154984" y="487548"/>
                </a:cubicBezTo>
                <a:cubicBezTo>
                  <a:pt x="3149150" y="487979"/>
                  <a:pt x="3143575" y="487004"/>
                  <a:pt x="3138020" y="485964"/>
                </a:cubicBezTo>
                <a:lnTo>
                  <a:pt x="3137899" y="484784"/>
                </a:lnTo>
                <a:cubicBezTo>
                  <a:pt x="2885360" y="443705"/>
                  <a:pt x="2669659" y="299632"/>
                  <a:pt x="2540177" y="99096"/>
                </a:cubicBezTo>
                <a:close/>
                <a:moveTo>
                  <a:pt x="2408030" y="3089525"/>
                </a:moveTo>
                <a:lnTo>
                  <a:pt x="2414810" y="3006343"/>
                </a:lnTo>
                <a:lnTo>
                  <a:pt x="2415375" y="2999411"/>
                </a:lnTo>
                <a:cubicBezTo>
                  <a:pt x="2415552" y="2999406"/>
                  <a:pt x="2415728" y="2999401"/>
                  <a:pt x="2415904" y="2999346"/>
                </a:cubicBezTo>
                <a:cubicBezTo>
                  <a:pt x="2468499" y="2633713"/>
                  <a:pt x="2762498" y="2342777"/>
                  <a:pt x="3137898" y="2281230"/>
                </a:cubicBezTo>
                <a:lnTo>
                  <a:pt x="3138020" y="2280040"/>
                </a:lnTo>
                <a:cubicBezTo>
                  <a:pt x="3143573" y="2278993"/>
                  <a:pt x="3149146" y="2278011"/>
                  <a:pt x="3154980" y="2278445"/>
                </a:cubicBezTo>
                <a:cubicBezTo>
                  <a:pt x="3187602" y="2272687"/>
                  <a:pt x="3220964" y="2269598"/>
                  <a:pt x="3254844" y="2269052"/>
                </a:cubicBezTo>
                <a:lnTo>
                  <a:pt x="3272719" y="2267371"/>
                </a:lnTo>
                <a:lnTo>
                  <a:pt x="3272746" y="2267882"/>
                </a:lnTo>
                <a:lnTo>
                  <a:pt x="3273267" y="2267848"/>
                </a:lnTo>
                <a:lnTo>
                  <a:pt x="3273888" y="2279702"/>
                </a:lnTo>
                <a:cubicBezTo>
                  <a:pt x="3273888" y="2285589"/>
                  <a:pt x="3273828" y="2291461"/>
                  <a:pt x="3272455" y="2297292"/>
                </a:cubicBezTo>
                <a:cubicBezTo>
                  <a:pt x="3272499" y="2329761"/>
                  <a:pt x="3269935" y="2361770"/>
                  <a:pt x="3264644" y="2393114"/>
                </a:cubicBezTo>
                <a:lnTo>
                  <a:pt x="3264080" y="2400032"/>
                </a:lnTo>
                <a:cubicBezTo>
                  <a:pt x="3263903" y="2400037"/>
                  <a:pt x="3263726" y="2400042"/>
                  <a:pt x="3263552" y="2400097"/>
                </a:cubicBezTo>
                <a:cubicBezTo>
                  <a:pt x="3217532" y="2720025"/>
                  <a:pt x="2986686" y="2982764"/>
                  <a:pt x="2678205" y="3084683"/>
                </a:cubicBezTo>
                <a:lnTo>
                  <a:pt x="2658472" y="3089525"/>
                </a:lnTo>
                <a:close/>
                <a:moveTo>
                  <a:pt x="2405567" y="1361522"/>
                </a:moveTo>
                <a:cubicBezTo>
                  <a:pt x="2405567" y="1355634"/>
                  <a:pt x="2405629" y="1349760"/>
                  <a:pt x="2407002" y="1343926"/>
                </a:cubicBezTo>
                <a:cubicBezTo>
                  <a:pt x="2406958" y="1311465"/>
                  <a:pt x="2409520" y="1279462"/>
                  <a:pt x="2414810" y="1248124"/>
                </a:cubicBezTo>
                <a:lnTo>
                  <a:pt x="2415375" y="1241192"/>
                </a:lnTo>
                <a:cubicBezTo>
                  <a:pt x="2415552" y="1241187"/>
                  <a:pt x="2415728" y="1241182"/>
                  <a:pt x="2415904" y="1241127"/>
                </a:cubicBezTo>
                <a:cubicBezTo>
                  <a:pt x="2468499" y="875493"/>
                  <a:pt x="2762498" y="584557"/>
                  <a:pt x="3137898" y="523010"/>
                </a:cubicBezTo>
                <a:lnTo>
                  <a:pt x="3138020" y="521820"/>
                </a:lnTo>
                <a:cubicBezTo>
                  <a:pt x="3143573" y="520774"/>
                  <a:pt x="3149146" y="519792"/>
                  <a:pt x="3154980" y="520226"/>
                </a:cubicBezTo>
                <a:cubicBezTo>
                  <a:pt x="3187602" y="514468"/>
                  <a:pt x="3220964" y="511379"/>
                  <a:pt x="3254844" y="510833"/>
                </a:cubicBezTo>
                <a:lnTo>
                  <a:pt x="3272719" y="509151"/>
                </a:lnTo>
                <a:lnTo>
                  <a:pt x="3272746" y="509663"/>
                </a:lnTo>
                <a:lnTo>
                  <a:pt x="3273267" y="509629"/>
                </a:lnTo>
                <a:lnTo>
                  <a:pt x="3273888" y="521483"/>
                </a:lnTo>
                <a:cubicBezTo>
                  <a:pt x="3273888" y="527369"/>
                  <a:pt x="3273828" y="533241"/>
                  <a:pt x="3272455" y="539073"/>
                </a:cubicBezTo>
                <a:cubicBezTo>
                  <a:pt x="3272499" y="571542"/>
                  <a:pt x="3269935" y="603550"/>
                  <a:pt x="3264644" y="634895"/>
                </a:cubicBezTo>
                <a:lnTo>
                  <a:pt x="3264080" y="641812"/>
                </a:lnTo>
                <a:cubicBezTo>
                  <a:pt x="3263903" y="641818"/>
                  <a:pt x="3263726" y="641823"/>
                  <a:pt x="3263552" y="641878"/>
                </a:cubicBezTo>
                <a:cubicBezTo>
                  <a:pt x="3210957" y="1007510"/>
                  <a:pt x="2916958" y="1298446"/>
                  <a:pt x="2541558" y="1359994"/>
                </a:cubicBezTo>
                <a:lnTo>
                  <a:pt x="2541437" y="1361184"/>
                </a:lnTo>
                <a:cubicBezTo>
                  <a:pt x="2535881" y="1362231"/>
                  <a:pt x="2530306" y="1363214"/>
                  <a:pt x="2524472" y="1362780"/>
                </a:cubicBezTo>
                <a:cubicBezTo>
                  <a:pt x="2491863" y="1368535"/>
                  <a:pt x="2458513" y="1371623"/>
                  <a:pt x="2424645" y="1372169"/>
                </a:cubicBezTo>
                <a:lnTo>
                  <a:pt x="2406737" y="1373854"/>
                </a:lnTo>
                <a:lnTo>
                  <a:pt x="2406710" y="1373341"/>
                </a:lnTo>
                <a:lnTo>
                  <a:pt x="2406188" y="1373376"/>
                </a:lnTo>
                <a:cubicBezTo>
                  <a:pt x="2405596" y="1369436"/>
                  <a:pt x="2405567" y="1365482"/>
                  <a:pt x="2405567" y="1361522"/>
                </a:cubicBezTo>
                <a:close/>
                <a:moveTo>
                  <a:pt x="2405567" y="1411078"/>
                </a:moveTo>
                <a:lnTo>
                  <a:pt x="2406189" y="1399317"/>
                </a:lnTo>
                <a:lnTo>
                  <a:pt x="2406710" y="1399351"/>
                </a:lnTo>
                <a:lnTo>
                  <a:pt x="2406737" y="1398843"/>
                </a:lnTo>
                <a:lnTo>
                  <a:pt x="2424613" y="1400511"/>
                </a:lnTo>
                <a:cubicBezTo>
                  <a:pt x="2458492" y="1401053"/>
                  <a:pt x="2491855" y="1404118"/>
                  <a:pt x="2524476" y="1409831"/>
                </a:cubicBezTo>
                <a:cubicBezTo>
                  <a:pt x="2530309" y="1409399"/>
                  <a:pt x="2535883" y="1410375"/>
                  <a:pt x="2541437" y="1411413"/>
                </a:cubicBezTo>
                <a:lnTo>
                  <a:pt x="2541559" y="1412593"/>
                </a:lnTo>
                <a:cubicBezTo>
                  <a:pt x="2916958" y="1473657"/>
                  <a:pt x="3210957" y="1762307"/>
                  <a:pt x="3263553" y="2125070"/>
                </a:cubicBezTo>
                <a:cubicBezTo>
                  <a:pt x="3263728" y="2125125"/>
                  <a:pt x="3263905" y="2125130"/>
                  <a:pt x="3264081" y="2125135"/>
                </a:cubicBezTo>
                <a:lnTo>
                  <a:pt x="3264647" y="2132012"/>
                </a:lnTo>
                <a:cubicBezTo>
                  <a:pt x="3269936" y="2163105"/>
                  <a:pt x="3272499" y="2194855"/>
                  <a:pt x="3272455" y="2227062"/>
                </a:cubicBezTo>
                <a:cubicBezTo>
                  <a:pt x="3273828" y="2232850"/>
                  <a:pt x="3273888" y="2238678"/>
                  <a:pt x="3273888" y="2244520"/>
                </a:cubicBezTo>
                <a:cubicBezTo>
                  <a:pt x="3273888" y="2248449"/>
                  <a:pt x="3273860" y="2252372"/>
                  <a:pt x="3273268" y="2256280"/>
                </a:cubicBezTo>
                <a:lnTo>
                  <a:pt x="3272746" y="2256246"/>
                </a:lnTo>
                <a:lnTo>
                  <a:pt x="3272719" y="2256755"/>
                </a:lnTo>
                <a:lnTo>
                  <a:pt x="3254811" y="2255084"/>
                </a:lnTo>
                <a:cubicBezTo>
                  <a:pt x="3220945" y="2254542"/>
                  <a:pt x="3187593" y="2251477"/>
                  <a:pt x="3154984" y="2245767"/>
                </a:cubicBezTo>
                <a:cubicBezTo>
                  <a:pt x="3149150" y="2246198"/>
                  <a:pt x="3143575" y="2245223"/>
                  <a:pt x="3138020" y="2244184"/>
                </a:cubicBezTo>
                <a:lnTo>
                  <a:pt x="3137899" y="2243004"/>
                </a:lnTo>
                <a:cubicBezTo>
                  <a:pt x="2762498" y="2181939"/>
                  <a:pt x="2468499" y="1893288"/>
                  <a:pt x="2415905" y="1530527"/>
                </a:cubicBezTo>
                <a:cubicBezTo>
                  <a:pt x="2415730" y="1530472"/>
                  <a:pt x="2415554" y="1530468"/>
                  <a:pt x="2415376" y="1530463"/>
                </a:cubicBezTo>
                <a:lnTo>
                  <a:pt x="2414813" y="1523599"/>
                </a:lnTo>
                <a:cubicBezTo>
                  <a:pt x="2409521" y="1492501"/>
                  <a:pt x="2406958" y="1460743"/>
                  <a:pt x="2407002" y="1428529"/>
                </a:cubicBezTo>
                <a:cubicBezTo>
                  <a:pt x="2405629" y="1422743"/>
                  <a:pt x="2405567" y="1416918"/>
                  <a:pt x="2405567" y="1411078"/>
                </a:cubicBezTo>
                <a:close/>
                <a:moveTo>
                  <a:pt x="1675142" y="659222"/>
                </a:moveTo>
                <a:cubicBezTo>
                  <a:pt x="1730875" y="939930"/>
                  <a:pt x="1955626" y="1162499"/>
                  <a:pt x="2243506" y="1223782"/>
                </a:cubicBezTo>
                <a:cubicBezTo>
                  <a:pt x="2187774" y="943074"/>
                  <a:pt x="1963023" y="720505"/>
                  <a:pt x="1675142" y="659222"/>
                </a:cubicBezTo>
                <a:close/>
                <a:moveTo>
                  <a:pt x="1675142" y="2417442"/>
                </a:moveTo>
                <a:cubicBezTo>
                  <a:pt x="1730875" y="2698150"/>
                  <a:pt x="1955626" y="2920718"/>
                  <a:pt x="2243506" y="2982001"/>
                </a:cubicBezTo>
                <a:cubicBezTo>
                  <a:pt x="2187774" y="2701294"/>
                  <a:pt x="1963023" y="2478725"/>
                  <a:pt x="1675142" y="2417442"/>
                </a:cubicBezTo>
                <a:close/>
                <a:moveTo>
                  <a:pt x="1675140" y="2107862"/>
                </a:moveTo>
                <a:cubicBezTo>
                  <a:pt x="1963020" y="2047060"/>
                  <a:pt x="2187772" y="1826239"/>
                  <a:pt x="2243504" y="1547735"/>
                </a:cubicBezTo>
                <a:cubicBezTo>
                  <a:pt x="1955623" y="1608537"/>
                  <a:pt x="1730872" y="1829358"/>
                  <a:pt x="1675140" y="2107862"/>
                </a:cubicBezTo>
                <a:close/>
                <a:moveTo>
                  <a:pt x="1525164" y="521483"/>
                </a:moveTo>
                <a:lnTo>
                  <a:pt x="1525785" y="509629"/>
                </a:lnTo>
                <a:lnTo>
                  <a:pt x="1526306" y="509663"/>
                </a:lnTo>
                <a:lnTo>
                  <a:pt x="1526333" y="509151"/>
                </a:lnTo>
                <a:lnTo>
                  <a:pt x="1544208" y="510833"/>
                </a:lnTo>
                <a:cubicBezTo>
                  <a:pt x="1578088" y="511379"/>
                  <a:pt x="1611450" y="514468"/>
                  <a:pt x="1644072" y="520226"/>
                </a:cubicBezTo>
                <a:cubicBezTo>
                  <a:pt x="1649905" y="519792"/>
                  <a:pt x="1655479" y="520774"/>
                  <a:pt x="1661032" y="521820"/>
                </a:cubicBezTo>
                <a:lnTo>
                  <a:pt x="1661154" y="523010"/>
                </a:lnTo>
                <a:cubicBezTo>
                  <a:pt x="2036554" y="584557"/>
                  <a:pt x="2330554" y="875493"/>
                  <a:pt x="2383148" y="1241127"/>
                </a:cubicBezTo>
                <a:cubicBezTo>
                  <a:pt x="2383324" y="1241182"/>
                  <a:pt x="2383501" y="1241187"/>
                  <a:pt x="2383678" y="1241192"/>
                </a:cubicBezTo>
                <a:lnTo>
                  <a:pt x="2384242" y="1248124"/>
                </a:lnTo>
                <a:cubicBezTo>
                  <a:pt x="2389533" y="1279462"/>
                  <a:pt x="2392095" y="1311465"/>
                  <a:pt x="2392051" y="1343926"/>
                </a:cubicBezTo>
                <a:cubicBezTo>
                  <a:pt x="2393423" y="1349760"/>
                  <a:pt x="2393485" y="1355634"/>
                  <a:pt x="2393485" y="1361522"/>
                </a:cubicBezTo>
                <a:cubicBezTo>
                  <a:pt x="2393485" y="1365482"/>
                  <a:pt x="2393457" y="1369436"/>
                  <a:pt x="2392864" y="1373376"/>
                </a:cubicBezTo>
                <a:lnTo>
                  <a:pt x="2392342" y="1373341"/>
                </a:lnTo>
                <a:lnTo>
                  <a:pt x="2392315" y="1373854"/>
                </a:lnTo>
                <a:lnTo>
                  <a:pt x="2374407" y="1372169"/>
                </a:lnTo>
                <a:cubicBezTo>
                  <a:pt x="2340540" y="1371623"/>
                  <a:pt x="2307190" y="1368535"/>
                  <a:pt x="2274580" y="1362780"/>
                </a:cubicBezTo>
                <a:cubicBezTo>
                  <a:pt x="2268746" y="1363214"/>
                  <a:pt x="2263171" y="1362231"/>
                  <a:pt x="2257615" y="1361184"/>
                </a:cubicBezTo>
                <a:lnTo>
                  <a:pt x="2257494" y="1359994"/>
                </a:lnTo>
                <a:cubicBezTo>
                  <a:pt x="1882094" y="1298446"/>
                  <a:pt x="1588095" y="1007510"/>
                  <a:pt x="1535500" y="641878"/>
                </a:cubicBezTo>
                <a:cubicBezTo>
                  <a:pt x="1535326" y="641823"/>
                  <a:pt x="1535149" y="641818"/>
                  <a:pt x="1534972" y="641812"/>
                </a:cubicBezTo>
                <a:lnTo>
                  <a:pt x="1534408" y="634895"/>
                </a:lnTo>
                <a:cubicBezTo>
                  <a:pt x="1529117" y="603550"/>
                  <a:pt x="1526553" y="571542"/>
                  <a:pt x="1526597" y="539073"/>
                </a:cubicBezTo>
                <a:cubicBezTo>
                  <a:pt x="1525224" y="533241"/>
                  <a:pt x="1525164" y="527369"/>
                  <a:pt x="1525164" y="521483"/>
                </a:cubicBezTo>
                <a:close/>
                <a:moveTo>
                  <a:pt x="1525164" y="2279702"/>
                </a:moveTo>
                <a:lnTo>
                  <a:pt x="1525785" y="2267848"/>
                </a:lnTo>
                <a:lnTo>
                  <a:pt x="1526306" y="2267882"/>
                </a:lnTo>
                <a:lnTo>
                  <a:pt x="1526333" y="2267371"/>
                </a:lnTo>
                <a:lnTo>
                  <a:pt x="1544208" y="2269052"/>
                </a:lnTo>
                <a:cubicBezTo>
                  <a:pt x="1578088" y="2269598"/>
                  <a:pt x="1611450" y="2272687"/>
                  <a:pt x="1644072" y="2278445"/>
                </a:cubicBezTo>
                <a:cubicBezTo>
                  <a:pt x="1649905" y="2278011"/>
                  <a:pt x="1655479" y="2278993"/>
                  <a:pt x="1661032" y="2280040"/>
                </a:cubicBezTo>
                <a:lnTo>
                  <a:pt x="1661154" y="2281230"/>
                </a:lnTo>
                <a:cubicBezTo>
                  <a:pt x="2036554" y="2342777"/>
                  <a:pt x="2330554" y="2633713"/>
                  <a:pt x="2383148" y="2999346"/>
                </a:cubicBezTo>
                <a:cubicBezTo>
                  <a:pt x="2383324" y="2999401"/>
                  <a:pt x="2383501" y="2999406"/>
                  <a:pt x="2383678" y="2999411"/>
                </a:cubicBezTo>
                <a:lnTo>
                  <a:pt x="2384242" y="3006343"/>
                </a:lnTo>
                <a:lnTo>
                  <a:pt x="2391022" y="3089525"/>
                </a:lnTo>
                <a:lnTo>
                  <a:pt x="2140581" y="3089525"/>
                </a:lnTo>
                <a:lnTo>
                  <a:pt x="2120847" y="3084683"/>
                </a:lnTo>
                <a:cubicBezTo>
                  <a:pt x="1812366" y="2982764"/>
                  <a:pt x="1581520" y="2720025"/>
                  <a:pt x="1535500" y="2400097"/>
                </a:cubicBezTo>
                <a:cubicBezTo>
                  <a:pt x="1535326" y="2400042"/>
                  <a:pt x="1535149" y="2400037"/>
                  <a:pt x="1534972" y="2400032"/>
                </a:cubicBezTo>
                <a:lnTo>
                  <a:pt x="1534408" y="2393114"/>
                </a:lnTo>
                <a:cubicBezTo>
                  <a:pt x="1529117" y="2361770"/>
                  <a:pt x="1526553" y="2329761"/>
                  <a:pt x="1526597" y="2297292"/>
                </a:cubicBezTo>
                <a:cubicBezTo>
                  <a:pt x="1525224" y="2291461"/>
                  <a:pt x="1525164" y="2285589"/>
                  <a:pt x="1525164" y="2279702"/>
                </a:cubicBezTo>
                <a:close/>
                <a:moveTo>
                  <a:pt x="1525162" y="486299"/>
                </a:moveTo>
                <a:cubicBezTo>
                  <a:pt x="1525162" y="480458"/>
                  <a:pt x="1525222" y="474631"/>
                  <a:pt x="1526595" y="468842"/>
                </a:cubicBezTo>
                <a:cubicBezTo>
                  <a:pt x="1526551" y="436636"/>
                  <a:pt x="1529114" y="404884"/>
                  <a:pt x="1534403" y="373792"/>
                </a:cubicBezTo>
                <a:lnTo>
                  <a:pt x="1534969" y="366915"/>
                </a:lnTo>
                <a:cubicBezTo>
                  <a:pt x="1535145" y="366910"/>
                  <a:pt x="1535323" y="366905"/>
                  <a:pt x="1535497" y="366850"/>
                </a:cubicBezTo>
                <a:cubicBezTo>
                  <a:pt x="1549256" y="271960"/>
                  <a:pt x="1579531" y="182140"/>
                  <a:pt x="1623594" y="100280"/>
                </a:cubicBezTo>
                <a:lnTo>
                  <a:pt x="1689117" y="0"/>
                </a:lnTo>
                <a:lnTo>
                  <a:pt x="1865257" y="0"/>
                </a:lnTo>
                <a:lnTo>
                  <a:pt x="1793882" y="79433"/>
                </a:lnTo>
                <a:cubicBezTo>
                  <a:pt x="1736067" y="159050"/>
                  <a:pt x="1694939" y="250706"/>
                  <a:pt x="1675140" y="349642"/>
                </a:cubicBezTo>
                <a:cubicBezTo>
                  <a:pt x="1866621" y="309201"/>
                  <a:pt x="2030172" y="197965"/>
                  <a:pt x="2134358" y="45955"/>
                </a:cubicBezTo>
                <a:lnTo>
                  <a:pt x="2157611" y="0"/>
                </a:lnTo>
                <a:lnTo>
                  <a:pt x="2313103" y="0"/>
                </a:lnTo>
                <a:lnTo>
                  <a:pt x="2258874" y="99096"/>
                </a:lnTo>
                <a:cubicBezTo>
                  <a:pt x="2129392" y="299632"/>
                  <a:pt x="1913691" y="443705"/>
                  <a:pt x="1661151" y="484784"/>
                </a:cubicBezTo>
                <a:lnTo>
                  <a:pt x="1661030" y="485964"/>
                </a:lnTo>
                <a:cubicBezTo>
                  <a:pt x="1655475" y="487004"/>
                  <a:pt x="1649900" y="487979"/>
                  <a:pt x="1644066" y="487548"/>
                </a:cubicBezTo>
                <a:cubicBezTo>
                  <a:pt x="1611457" y="493257"/>
                  <a:pt x="1578105" y="496322"/>
                  <a:pt x="1544239" y="496864"/>
                </a:cubicBezTo>
                <a:lnTo>
                  <a:pt x="1526331" y="498535"/>
                </a:lnTo>
                <a:lnTo>
                  <a:pt x="1526304" y="498027"/>
                </a:lnTo>
                <a:lnTo>
                  <a:pt x="1525782" y="498061"/>
                </a:lnTo>
                <a:cubicBezTo>
                  <a:pt x="1525190" y="494151"/>
                  <a:pt x="1525162" y="490228"/>
                  <a:pt x="1525162" y="486299"/>
                </a:cubicBezTo>
                <a:close/>
                <a:moveTo>
                  <a:pt x="1525161" y="2244520"/>
                </a:moveTo>
                <a:cubicBezTo>
                  <a:pt x="1525161" y="2238678"/>
                  <a:pt x="1525222" y="2232850"/>
                  <a:pt x="1526595" y="2227062"/>
                </a:cubicBezTo>
                <a:cubicBezTo>
                  <a:pt x="1526551" y="2194855"/>
                  <a:pt x="1529114" y="2163105"/>
                  <a:pt x="1534403" y="2132012"/>
                </a:cubicBezTo>
                <a:lnTo>
                  <a:pt x="1534969" y="2125135"/>
                </a:lnTo>
                <a:cubicBezTo>
                  <a:pt x="1535145" y="2125130"/>
                  <a:pt x="1535322" y="2125125"/>
                  <a:pt x="1535497" y="2125070"/>
                </a:cubicBezTo>
                <a:cubicBezTo>
                  <a:pt x="1588092" y="1762307"/>
                  <a:pt x="1882092" y="1473657"/>
                  <a:pt x="2257491" y="1412593"/>
                </a:cubicBezTo>
                <a:lnTo>
                  <a:pt x="2257613" y="1411413"/>
                </a:lnTo>
                <a:cubicBezTo>
                  <a:pt x="2263167" y="1410375"/>
                  <a:pt x="2268741" y="1409399"/>
                  <a:pt x="2274574" y="1409831"/>
                </a:cubicBezTo>
                <a:cubicBezTo>
                  <a:pt x="2307195" y="1404118"/>
                  <a:pt x="2340559" y="1401053"/>
                  <a:pt x="2374437" y="1400511"/>
                </a:cubicBezTo>
                <a:lnTo>
                  <a:pt x="2392313" y="1398843"/>
                </a:lnTo>
                <a:lnTo>
                  <a:pt x="2392341" y="1399351"/>
                </a:lnTo>
                <a:lnTo>
                  <a:pt x="2392861" y="1399317"/>
                </a:lnTo>
                <a:lnTo>
                  <a:pt x="2393483" y="1411078"/>
                </a:lnTo>
                <a:cubicBezTo>
                  <a:pt x="2393483" y="1416918"/>
                  <a:pt x="2393421" y="1422743"/>
                  <a:pt x="2392048" y="1428529"/>
                </a:cubicBezTo>
                <a:cubicBezTo>
                  <a:pt x="2392092" y="1460743"/>
                  <a:pt x="2389530" y="1492501"/>
                  <a:pt x="2384237" y="1523599"/>
                </a:cubicBezTo>
                <a:lnTo>
                  <a:pt x="2383674" y="1530463"/>
                </a:lnTo>
                <a:cubicBezTo>
                  <a:pt x="2383497" y="1530468"/>
                  <a:pt x="2383321" y="1530472"/>
                  <a:pt x="2383145" y="1530527"/>
                </a:cubicBezTo>
                <a:cubicBezTo>
                  <a:pt x="2330551" y="1893288"/>
                  <a:pt x="2036552" y="2181939"/>
                  <a:pt x="1661151" y="2243004"/>
                </a:cubicBezTo>
                <a:lnTo>
                  <a:pt x="1661030" y="2244184"/>
                </a:lnTo>
                <a:cubicBezTo>
                  <a:pt x="1655475" y="2245223"/>
                  <a:pt x="1649900" y="2246198"/>
                  <a:pt x="1644066" y="2245767"/>
                </a:cubicBezTo>
                <a:cubicBezTo>
                  <a:pt x="1611457" y="2251477"/>
                  <a:pt x="1578105" y="2254542"/>
                  <a:pt x="1544238" y="2255084"/>
                </a:cubicBezTo>
                <a:lnTo>
                  <a:pt x="1526331" y="2256755"/>
                </a:lnTo>
                <a:lnTo>
                  <a:pt x="1526304" y="2256246"/>
                </a:lnTo>
                <a:lnTo>
                  <a:pt x="1525782" y="2256280"/>
                </a:lnTo>
                <a:cubicBezTo>
                  <a:pt x="1525190" y="2252372"/>
                  <a:pt x="1525161" y="2248449"/>
                  <a:pt x="1525161" y="2244520"/>
                </a:cubicBezTo>
                <a:close/>
                <a:moveTo>
                  <a:pt x="785360" y="1223782"/>
                </a:moveTo>
                <a:cubicBezTo>
                  <a:pt x="1073241" y="1162499"/>
                  <a:pt x="1297991" y="939930"/>
                  <a:pt x="1353724" y="659222"/>
                </a:cubicBezTo>
                <a:cubicBezTo>
                  <a:pt x="1065844" y="720505"/>
                  <a:pt x="841092" y="943074"/>
                  <a:pt x="785360" y="1223782"/>
                </a:cubicBezTo>
                <a:close/>
                <a:moveTo>
                  <a:pt x="785360" y="1547735"/>
                </a:moveTo>
                <a:cubicBezTo>
                  <a:pt x="841093" y="1826239"/>
                  <a:pt x="1065843" y="2047060"/>
                  <a:pt x="1353724" y="2107862"/>
                </a:cubicBezTo>
                <a:cubicBezTo>
                  <a:pt x="1297992" y="1829358"/>
                  <a:pt x="1073241" y="1608537"/>
                  <a:pt x="785360" y="1547735"/>
                </a:cubicBezTo>
                <a:close/>
                <a:moveTo>
                  <a:pt x="785360" y="2982001"/>
                </a:moveTo>
                <a:cubicBezTo>
                  <a:pt x="1073241" y="2920718"/>
                  <a:pt x="1297991" y="2698150"/>
                  <a:pt x="1353724" y="2417442"/>
                </a:cubicBezTo>
                <a:cubicBezTo>
                  <a:pt x="1065843" y="2478725"/>
                  <a:pt x="841092" y="2701294"/>
                  <a:pt x="785360" y="2982001"/>
                </a:cubicBezTo>
                <a:close/>
                <a:moveTo>
                  <a:pt x="715762" y="0"/>
                </a:moveTo>
                <a:lnTo>
                  <a:pt x="871255" y="0"/>
                </a:lnTo>
                <a:lnTo>
                  <a:pt x="894508" y="45955"/>
                </a:lnTo>
                <a:cubicBezTo>
                  <a:pt x="998693" y="197966"/>
                  <a:pt x="1162244" y="309201"/>
                  <a:pt x="1353724" y="349642"/>
                </a:cubicBezTo>
                <a:cubicBezTo>
                  <a:pt x="1333926" y="250706"/>
                  <a:pt x="1292798" y="159050"/>
                  <a:pt x="1234983" y="79433"/>
                </a:cubicBezTo>
                <a:lnTo>
                  <a:pt x="1163608" y="0"/>
                </a:lnTo>
                <a:lnTo>
                  <a:pt x="1339748" y="0"/>
                </a:lnTo>
                <a:lnTo>
                  <a:pt x="1405271" y="100280"/>
                </a:lnTo>
                <a:cubicBezTo>
                  <a:pt x="1449334" y="182140"/>
                  <a:pt x="1479609" y="271960"/>
                  <a:pt x="1493366" y="366850"/>
                </a:cubicBezTo>
                <a:cubicBezTo>
                  <a:pt x="1493542" y="366905"/>
                  <a:pt x="1493719" y="366910"/>
                  <a:pt x="1493895" y="366914"/>
                </a:cubicBezTo>
                <a:lnTo>
                  <a:pt x="1494460" y="373792"/>
                </a:lnTo>
                <a:cubicBezTo>
                  <a:pt x="1499750" y="404884"/>
                  <a:pt x="1502312" y="436636"/>
                  <a:pt x="1502268" y="468842"/>
                </a:cubicBezTo>
                <a:cubicBezTo>
                  <a:pt x="1503641" y="474631"/>
                  <a:pt x="1503703" y="480458"/>
                  <a:pt x="1503703" y="486299"/>
                </a:cubicBezTo>
                <a:cubicBezTo>
                  <a:pt x="1503703" y="490229"/>
                  <a:pt x="1503674" y="494151"/>
                  <a:pt x="1503082" y="498061"/>
                </a:cubicBezTo>
                <a:lnTo>
                  <a:pt x="1502560" y="498027"/>
                </a:lnTo>
                <a:lnTo>
                  <a:pt x="1502533" y="498535"/>
                </a:lnTo>
                <a:lnTo>
                  <a:pt x="1484625" y="496864"/>
                </a:lnTo>
                <a:cubicBezTo>
                  <a:pt x="1450758" y="496322"/>
                  <a:pt x="1417408" y="493257"/>
                  <a:pt x="1384798" y="487548"/>
                </a:cubicBezTo>
                <a:cubicBezTo>
                  <a:pt x="1378964" y="487979"/>
                  <a:pt x="1373389" y="487004"/>
                  <a:pt x="1367833" y="485964"/>
                </a:cubicBezTo>
                <a:lnTo>
                  <a:pt x="1367712" y="484784"/>
                </a:lnTo>
                <a:cubicBezTo>
                  <a:pt x="1115174" y="443705"/>
                  <a:pt x="899474" y="299632"/>
                  <a:pt x="769992" y="99096"/>
                </a:cubicBezTo>
                <a:close/>
                <a:moveTo>
                  <a:pt x="637843" y="3089525"/>
                </a:moveTo>
                <a:lnTo>
                  <a:pt x="644623" y="3006343"/>
                </a:lnTo>
                <a:lnTo>
                  <a:pt x="645189" y="2999411"/>
                </a:lnTo>
                <a:cubicBezTo>
                  <a:pt x="645364" y="2999406"/>
                  <a:pt x="645542" y="2999401"/>
                  <a:pt x="645717" y="2999346"/>
                </a:cubicBezTo>
                <a:cubicBezTo>
                  <a:pt x="698313" y="2633713"/>
                  <a:pt x="992312" y="2342777"/>
                  <a:pt x="1367711" y="2281230"/>
                </a:cubicBezTo>
                <a:lnTo>
                  <a:pt x="1367833" y="2280040"/>
                </a:lnTo>
                <a:cubicBezTo>
                  <a:pt x="1373387" y="2278993"/>
                  <a:pt x="1378961" y="2278011"/>
                  <a:pt x="1384794" y="2278445"/>
                </a:cubicBezTo>
                <a:cubicBezTo>
                  <a:pt x="1417415" y="2272687"/>
                  <a:pt x="1450779" y="2269598"/>
                  <a:pt x="1484657" y="2269052"/>
                </a:cubicBezTo>
                <a:lnTo>
                  <a:pt x="1502533" y="2267371"/>
                </a:lnTo>
                <a:lnTo>
                  <a:pt x="1502560" y="2267882"/>
                </a:lnTo>
                <a:lnTo>
                  <a:pt x="1503081" y="2267848"/>
                </a:lnTo>
                <a:lnTo>
                  <a:pt x="1503703" y="2279702"/>
                </a:lnTo>
                <a:cubicBezTo>
                  <a:pt x="1503703" y="2285589"/>
                  <a:pt x="1503641" y="2291461"/>
                  <a:pt x="1502268" y="2297292"/>
                </a:cubicBezTo>
                <a:cubicBezTo>
                  <a:pt x="1502312" y="2329761"/>
                  <a:pt x="1499749" y="2361770"/>
                  <a:pt x="1494457" y="2393114"/>
                </a:cubicBezTo>
                <a:lnTo>
                  <a:pt x="1493894" y="2400032"/>
                </a:lnTo>
                <a:cubicBezTo>
                  <a:pt x="1493716" y="2400037"/>
                  <a:pt x="1493541" y="2400042"/>
                  <a:pt x="1493365" y="2400097"/>
                </a:cubicBezTo>
                <a:cubicBezTo>
                  <a:pt x="1447346" y="2720025"/>
                  <a:pt x="1216500" y="2982764"/>
                  <a:pt x="908018" y="3084683"/>
                </a:cubicBezTo>
                <a:lnTo>
                  <a:pt x="888285" y="3089525"/>
                </a:lnTo>
                <a:close/>
                <a:moveTo>
                  <a:pt x="635382" y="1361522"/>
                </a:moveTo>
                <a:cubicBezTo>
                  <a:pt x="635382" y="1355634"/>
                  <a:pt x="635442" y="1349760"/>
                  <a:pt x="636815" y="1343926"/>
                </a:cubicBezTo>
                <a:cubicBezTo>
                  <a:pt x="636771" y="1311465"/>
                  <a:pt x="639334" y="1279462"/>
                  <a:pt x="644623" y="1248124"/>
                </a:cubicBezTo>
                <a:lnTo>
                  <a:pt x="645189" y="1241192"/>
                </a:lnTo>
                <a:cubicBezTo>
                  <a:pt x="645365" y="1241187"/>
                  <a:pt x="645543" y="1241182"/>
                  <a:pt x="645717" y="1241127"/>
                </a:cubicBezTo>
                <a:cubicBezTo>
                  <a:pt x="698313" y="875493"/>
                  <a:pt x="992312" y="584557"/>
                  <a:pt x="1367711" y="523010"/>
                </a:cubicBezTo>
                <a:lnTo>
                  <a:pt x="1367833" y="521820"/>
                </a:lnTo>
                <a:cubicBezTo>
                  <a:pt x="1373387" y="520774"/>
                  <a:pt x="1378961" y="519792"/>
                  <a:pt x="1384794" y="520226"/>
                </a:cubicBezTo>
                <a:cubicBezTo>
                  <a:pt x="1417415" y="514468"/>
                  <a:pt x="1450779" y="511379"/>
                  <a:pt x="1484657" y="510833"/>
                </a:cubicBezTo>
                <a:lnTo>
                  <a:pt x="1502533" y="509151"/>
                </a:lnTo>
                <a:lnTo>
                  <a:pt x="1502560" y="509663"/>
                </a:lnTo>
                <a:lnTo>
                  <a:pt x="1503081" y="509629"/>
                </a:lnTo>
                <a:lnTo>
                  <a:pt x="1503703" y="521483"/>
                </a:lnTo>
                <a:cubicBezTo>
                  <a:pt x="1503703" y="527369"/>
                  <a:pt x="1503641" y="533241"/>
                  <a:pt x="1502268" y="539073"/>
                </a:cubicBezTo>
                <a:cubicBezTo>
                  <a:pt x="1502312" y="571542"/>
                  <a:pt x="1499749" y="603550"/>
                  <a:pt x="1494457" y="634895"/>
                </a:cubicBezTo>
                <a:lnTo>
                  <a:pt x="1493894" y="641812"/>
                </a:lnTo>
                <a:cubicBezTo>
                  <a:pt x="1493716" y="641818"/>
                  <a:pt x="1493541" y="641823"/>
                  <a:pt x="1493365" y="641878"/>
                </a:cubicBezTo>
                <a:cubicBezTo>
                  <a:pt x="1440771" y="1007510"/>
                  <a:pt x="1146772" y="1298446"/>
                  <a:pt x="771371" y="1359994"/>
                </a:cubicBezTo>
                <a:lnTo>
                  <a:pt x="771250" y="1361184"/>
                </a:lnTo>
                <a:cubicBezTo>
                  <a:pt x="765695" y="1362231"/>
                  <a:pt x="760120" y="1363214"/>
                  <a:pt x="754286" y="1362780"/>
                </a:cubicBezTo>
                <a:cubicBezTo>
                  <a:pt x="721677" y="1368535"/>
                  <a:pt x="688326" y="1371623"/>
                  <a:pt x="654458" y="1372169"/>
                </a:cubicBezTo>
                <a:lnTo>
                  <a:pt x="636551" y="1373854"/>
                </a:lnTo>
                <a:lnTo>
                  <a:pt x="636524" y="1373341"/>
                </a:lnTo>
                <a:lnTo>
                  <a:pt x="636002" y="1373376"/>
                </a:lnTo>
                <a:cubicBezTo>
                  <a:pt x="635410" y="1369436"/>
                  <a:pt x="635382" y="1365482"/>
                  <a:pt x="635382" y="1361522"/>
                </a:cubicBezTo>
                <a:close/>
                <a:moveTo>
                  <a:pt x="635382" y="1411078"/>
                </a:moveTo>
                <a:lnTo>
                  <a:pt x="636003" y="1399317"/>
                </a:lnTo>
                <a:lnTo>
                  <a:pt x="636524" y="1399351"/>
                </a:lnTo>
                <a:lnTo>
                  <a:pt x="636551" y="1398843"/>
                </a:lnTo>
                <a:lnTo>
                  <a:pt x="654426" y="1400511"/>
                </a:lnTo>
                <a:cubicBezTo>
                  <a:pt x="688306" y="1401053"/>
                  <a:pt x="721668" y="1404118"/>
                  <a:pt x="754290" y="1409831"/>
                </a:cubicBezTo>
                <a:cubicBezTo>
                  <a:pt x="760124" y="1409399"/>
                  <a:pt x="765697" y="1410375"/>
                  <a:pt x="771250" y="1411413"/>
                </a:cubicBezTo>
                <a:lnTo>
                  <a:pt x="771372" y="1412593"/>
                </a:lnTo>
                <a:cubicBezTo>
                  <a:pt x="1146772" y="1473657"/>
                  <a:pt x="1440771" y="1762307"/>
                  <a:pt x="1493366" y="2125070"/>
                </a:cubicBezTo>
                <a:cubicBezTo>
                  <a:pt x="1493542" y="2125125"/>
                  <a:pt x="1493718" y="2125130"/>
                  <a:pt x="1493895" y="2125135"/>
                </a:cubicBezTo>
                <a:lnTo>
                  <a:pt x="1494460" y="2132012"/>
                </a:lnTo>
                <a:cubicBezTo>
                  <a:pt x="1499750" y="2163105"/>
                  <a:pt x="1502312" y="2194855"/>
                  <a:pt x="1502268" y="2227062"/>
                </a:cubicBezTo>
                <a:cubicBezTo>
                  <a:pt x="1503641" y="2232850"/>
                  <a:pt x="1503703" y="2238678"/>
                  <a:pt x="1503703" y="2244520"/>
                </a:cubicBezTo>
                <a:cubicBezTo>
                  <a:pt x="1503703" y="2248449"/>
                  <a:pt x="1503674" y="2252372"/>
                  <a:pt x="1503082" y="2256280"/>
                </a:cubicBezTo>
                <a:lnTo>
                  <a:pt x="1502560" y="2256246"/>
                </a:lnTo>
                <a:lnTo>
                  <a:pt x="1502533" y="2256755"/>
                </a:lnTo>
                <a:lnTo>
                  <a:pt x="1484625" y="2255084"/>
                </a:lnTo>
                <a:cubicBezTo>
                  <a:pt x="1450758" y="2254542"/>
                  <a:pt x="1417407" y="2251477"/>
                  <a:pt x="1384798" y="2245767"/>
                </a:cubicBezTo>
                <a:cubicBezTo>
                  <a:pt x="1378964" y="2246198"/>
                  <a:pt x="1373389" y="2245223"/>
                  <a:pt x="1367833" y="2244184"/>
                </a:cubicBezTo>
                <a:lnTo>
                  <a:pt x="1367712" y="2243004"/>
                </a:lnTo>
                <a:cubicBezTo>
                  <a:pt x="992312" y="2181939"/>
                  <a:pt x="698313" y="1893288"/>
                  <a:pt x="645718" y="1530527"/>
                </a:cubicBezTo>
                <a:cubicBezTo>
                  <a:pt x="645544" y="1530472"/>
                  <a:pt x="645367" y="1530468"/>
                  <a:pt x="645190" y="1530463"/>
                </a:cubicBezTo>
                <a:lnTo>
                  <a:pt x="644626" y="1523599"/>
                </a:lnTo>
                <a:cubicBezTo>
                  <a:pt x="639335" y="1492501"/>
                  <a:pt x="636771" y="1460743"/>
                  <a:pt x="636815" y="1428529"/>
                </a:cubicBezTo>
                <a:cubicBezTo>
                  <a:pt x="635442" y="1422743"/>
                  <a:pt x="635382" y="1416918"/>
                  <a:pt x="635382" y="1411078"/>
                </a:cubicBezTo>
                <a:close/>
                <a:moveTo>
                  <a:pt x="0" y="120584"/>
                </a:moveTo>
                <a:lnTo>
                  <a:pt x="0" y="0"/>
                </a:lnTo>
                <a:lnTo>
                  <a:pt x="95071" y="0"/>
                </a:lnTo>
                <a:lnTo>
                  <a:pt x="23697" y="79433"/>
                </a:lnTo>
                <a:close/>
                <a:moveTo>
                  <a:pt x="0" y="459154"/>
                </a:moveTo>
                <a:lnTo>
                  <a:pt x="0" y="322913"/>
                </a:lnTo>
                <a:lnTo>
                  <a:pt x="85961" y="286715"/>
                </a:lnTo>
                <a:cubicBezTo>
                  <a:pt x="198873" y="230513"/>
                  <a:pt x="294715" y="147295"/>
                  <a:pt x="364172" y="45955"/>
                </a:cubicBezTo>
                <a:lnTo>
                  <a:pt x="387426" y="0"/>
                </a:lnTo>
                <a:lnTo>
                  <a:pt x="542918" y="0"/>
                </a:lnTo>
                <a:lnTo>
                  <a:pt x="488688" y="99096"/>
                </a:lnTo>
                <a:cubicBezTo>
                  <a:pt x="380786" y="266209"/>
                  <a:pt x="213011" y="394112"/>
                  <a:pt x="13938" y="455878"/>
                </a:cubicBezTo>
                <a:close/>
                <a:moveTo>
                  <a:pt x="0" y="1108862"/>
                </a:moveTo>
                <a:lnTo>
                  <a:pt x="0" y="893255"/>
                </a:lnTo>
                <a:lnTo>
                  <a:pt x="33376" y="945052"/>
                </a:lnTo>
                <a:cubicBezTo>
                  <a:pt x="138130" y="1084176"/>
                  <a:pt x="293395" y="1185481"/>
                  <a:pt x="473320" y="1223782"/>
                </a:cubicBezTo>
                <a:cubicBezTo>
                  <a:pt x="424556" y="978162"/>
                  <a:pt x="246384" y="777056"/>
                  <a:pt x="9746" y="689563"/>
                </a:cubicBezTo>
                <a:lnTo>
                  <a:pt x="0" y="686740"/>
                </a:lnTo>
                <a:lnTo>
                  <a:pt x="0" y="549764"/>
                </a:lnTo>
                <a:lnTo>
                  <a:pt x="27617" y="556541"/>
                </a:lnTo>
                <a:cubicBezTo>
                  <a:pt x="336096" y="658459"/>
                  <a:pt x="566943" y="921197"/>
                  <a:pt x="612962" y="1241127"/>
                </a:cubicBezTo>
                <a:cubicBezTo>
                  <a:pt x="613138" y="1241182"/>
                  <a:pt x="613315" y="1241187"/>
                  <a:pt x="613492" y="1241192"/>
                </a:cubicBezTo>
                <a:lnTo>
                  <a:pt x="614057" y="1248124"/>
                </a:lnTo>
                <a:cubicBezTo>
                  <a:pt x="619347" y="1279462"/>
                  <a:pt x="621909" y="1311465"/>
                  <a:pt x="621865" y="1343926"/>
                </a:cubicBezTo>
                <a:cubicBezTo>
                  <a:pt x="623237" y="1349760"/>
                  <a:pt x="623299" y="1355634"/>
                  <a:pt x="623299" y="1361522"/>
                </a:cubicBezTo>
                <a:cubicBezTo>
                  <a:pt x="623299" y="1365482"/>
                  <a:pt x="623271" y="1369436"/>
                  <a:pt x="622679" y="1373376"/>
                </a:cubicBezTo>
                <a:lnTo>
                  <a:pt x="622157" y="1373341"/>
                </a:lnTo>
                <a:lnTo>
                  <a:pt x="622129" y="1373854"/>
                </a:lnTo>
                <a:lnTo>
                  <a:pt x="604221" y="1372169"/>
                </a:lnTo>
                <a:cubicBezTo>
                  <a:pt x="570354" y="1371623"/>
                  <a:pt x="537004" y="1368535"/>
                  <a:pt x="504394" y="1362780"/>
                </a:cubicBezTo>
                <a:cubicBezTo>
                  <a:pt x="498560" y="1363214"/>
                  <a:pt x="492985" y="1362231"/>
                  <a:pt x="487429" y="1361184"/>
                </a:cubicBezTo>
                <a:lnTo>
                  <a:pt x="487308" y="1359994"/>
                </a:lnTo>
                <a:cubicBezTo>
                  <a:pt x="299609" y="1329221"/>
                  <a:pt x="132258" y="1241100"/>
                  <a:pt x="5260" y="1114967"/>
                </a:cubicBezTo>
                <a:close/>
                <a:moveTo>
                  <a:pt x="0" y="2216459"/>
                </a:moveTo>
                <a:lnTo>
                  <a:pt x="0" y="2080559"/>
                </a:lnTo>
                <a:lnTo>
                  <a:pt x="9744" y="2077760"/>
                </a:lnTo>
                <a:cubicBezTo>
                  <a:pt x="246382" y="1990953"/>
                  <a:pt x="424553" y="1791426"/>
                  <a:pt x="473318" y="1547735"/>
                </a:cubicBezTo>
                <a:cubicBezTo>
                  <a:pt x="293393" y="1585736"/>
                  <a:pt x="138127" y="1686244"/>
                  <a:pt x="33374" y="1824276"/>
                </a:cubicBezTo>
                <a:lnTo>
                  <a:pt x="0" y="1875663"/>
                </a:lnTo>
                <a:lnTo>
                  <a:pt x="0" y="1661750"/>
                </a:lnTo>
                <a:lnTo>
                  <a:pt x="5257" y="1655695"/>
                </a:lnTo>
                <a:cubicBezTo>
                  <a:pt x="132256" y="1530554"/>
                  <a:pt x="299606" y="1443125"/>
                  <a:pt x="487305" y="1412593"/>
                </a:cubicBezTo>
                <a:lnTo>
                  <a:pt x="487427" y="1411413"/>
                </a:lnTo>
                <a:cubicBezTo>
                  <a:pt x="492981" y="1410375"/>
                  <a:pt x="498555" y="1409399"/>
                  <a:pt x="504388" y="1409831"/>
                </a:cubicBezTo>
                <a:cubicBezTo>
                  <a:pt x="537009" y="1404118"/>
                  <a:pt x="570373" y="1401053"/>
                  <a:pt x="604251" y="1400511"/>
                </a:cubicBezTo>
                <a:lnTo>
                  <a:pt x="622127" y="1398843"/>
                </a:lnTo>
                <a:lnTo>
                  <a:pt x="622154" y="1399351"/>
                </a:lnTo>
                <a:lnTo>
                  <a:pt x="622675" y="1399317"/>
                </a:lnTo>
                <a:lnTo>
                  <a:pt x="623297" y="1411078"/>
                </a:lnTo>
                <a:cubicBezTo>
                  <a:pt x="623297" y="1416918"/>
                  <a:pt x="623235" y="1422743"/>
                  <a:pt x="621863" y="1428529"/>
                </a:cubicBezTo>
                <a:cubicBezTo>
                  <a:pt x="621907" y="1460743"/>
                  <a:pt x="619344" y="1492501"/>
                  <a:pt x="614051" y="1523599"/>
                </a:cubicBezTo>
                <a:lnTo>
                  <a:pt x="613488" y="1530463"/>
                </a:lnTo>
                <a:cubicBezTo>
                  <a:pt x="613311" y="1530468"/>
                  <a:pt x="613135" y="1530472"/>
                  <a:pt x="612959" y="1530527"/>
                </a:cubicBezTo>
                <a:cubicBezTo>
                  <a:pt x="566940" y="1847943"/>
                  <a:pt x="336094" y="2108619"/>
                  <a:pt x="27613" y="2209736"/>
                </a:cubicBezTo>
                <a:close/>
                <a:moveTo>
                  <a:pt x="0" y="2867081"/>
                </a:moveTo>
                <a:lnTo>
                  <a:pt x="0" y="2651475"/>
                </a:lnTo>
                <a:lnTo>
                  <a:pt x="33376" y="2703272"/>
                </a:lnTo>
                <a:cubicBezTo>
                  <a:pt x="138130" y="2842396"/>
                  <a:pt x="293395" y="2943700"/>
                  <a:pt x="473320" y="2982001"/>
                </a:cubicBezTo>
                <a:cubicBezTo>
                  <a:pt x="424556" y="2736382"/>
                  <a:pt x="246384" y="2535275"/>
                  <a:pt x="9746" y="2447782"/>
                </a:cubicBezTo>
                <a:lnTo>
                  <a:pt x="0" y="2444960"/>
                </a:lnTo>
                <a:lnTo>
                  <a:pt x="0" y="2307984"/>
                </a:lnTo>
                <a:lnTo>
                  <a:pt x="27617" y="2314760"/>
                </a:lnTo>
                <a:cubicBezTo>
                  <a:pt x="336096" y="2416678"/>
                  <a:pt x="566943" y="2679417"/>
                  <a:pt x="612962" y="2999346"/>
                </a:cubicBezTo>
                <a:cubicBezTo>
                  <a:pt x="613138" y="2999401"/>
                  <a:pt x="613315" y="2999406"/>
                  <a:pt x="613492" y="2999411"/>
                </a:cubicBezTo>
                <a:lnTo>
                  <a:pt x="614056" y="3006343"/>
                </a:lnTo>
                <a:lnTo>
                  <a:pt x="620836" y="3089525"/>
                </a:lnTo>
                <a:lnTo>
                  <a:pt x="370396" y="3089525"/>
                </a:lnTo>
                <a:lnTo>
                  <a:pt x="350661" y="3084682"/>
                </a:lnTo>
                <a:cubicBezTo>
                  <a:pt x="218455" y="3041003"/>
                  <a:pt x="100509" y="2967785"/>
                  <a:pt x="5260" y="2873187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399F37-C7DE-4897-A0F4-03A99E4246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9802" y="965864"/>
            <a:ext cx="7006998" cy="3450370"/>
          </a:xfrm>
        </p:spPr>
        <p:txBody>
          <a:bodyPr anchor="b">
            <a:normAutofit/>
          </a:bodyPr>
          <a:lstStyle/>
          <a:p>
            <a:r>
              <a:rPr lang="en-US" sz="2000">
                <a:solidFill>
                  <a:srgbClr val="FFFFFF"/>
                </a:solidFill>
              </a:rPr>
              <a:t>Mechanism of Action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>
                <a:solidFill>
                  <a:srgbClr val="FFFFFF"/>
                </a:solidFill>
              </a:rPr>
              <a:t>Increases GABA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>
                <a:solidFill>
                  <a:srgbClr val="FFFFFF"/>
                </a:solidFill>
              </a:rPr>
              <a:t>Decreases carbonic anhydrase 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sz="2000">
              <a:solidFill>
                <a:srgbClr val="FFFFFF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>
                <a:solidFill>
                  <a:srgbClr val="FFFFFF"/>
                </a:solidFill>
              </a:rPr>
              <a:t>Helps with binge eating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9237721-19CF-41B1-AA0A-E1E1A8282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24317" y="4576004"/>
            <a:ext cx="457200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14341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3EC18-B6D3-0A46-A2B5-67E75A1B7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n-US" dirty="0"/>
              <a:t>phentermine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3FD1CA4-6313-C2F0-B344-5B0229AF69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6314416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838066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5B67D-9DFF-B44B-A550-7832AF031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n-US" dirty="0"/>
              <a:t>phentermine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6E341D3-C6ED-B664-2D75-97DC7B0792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3745007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16727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4AD01-484B-7949-B1C5-C1C032B95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Phentermine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E0A1B-7626-DD44-966E-873A2C4BB6F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Contraindications: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Hypertension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Pregnancy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Glaucoma 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Anxiety 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Use of MAOI medications 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itchFamily="2" charset="2"/>
              <a:buChar char="§"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08ABB3-FF2B-734C-8EB1-2179AFA5172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Use in caution with: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Cardiovascular disease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Alcohol use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Renal impairment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6504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F5BB7-F0FC-6C43-B2DA-2665B4BD6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Phentermine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81DD7A-C691-1F4C-BD63-40FF1789567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Adverse reactions: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Headaches 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Dizziness 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Fatigue 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Hypoglycemia 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Back pain 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Cough 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Nausea 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F2C66F-E710-1447-8687-2064C70B25F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dirty="0"/>
              <a:t>Dry mouth 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Insomnia 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Constipation </a:t>
            </a:r>
          </a:p>
        </p:txBody>
      </p:sp>
    </p:spTree>
    <p:extLst>
      <p:ext uri="{BB962C8B-B14F-4D97-AF65-F5344CB8AC3E}">
        <p14:creationId xmlns:p14="http://schemas.microsoft.com/office/powerpoint/2010/main" val="25214785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7422F06-6017-4361-8872-E0E2CEB20B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481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883E78-D53C-694B-B002-6975437C5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7"/>
            <a:ext cx="3415612" cy="5571066"/>
          </a:xfrm>
        </p:spPr>
        <p:txBody>
          <a:bodyPr>
            <a:normAutofit/>
          </a:bodyPr>
          <a:lstStyle/>
          <a:p>
            <a:r>
              <a:rPr lang="en-US" sz="3100">
                <a:solidFill>
                  <a:srgbClr val="FFFFFF"/>
                </a:solidFill>
              </a:rPr>
              <a:t>Qsymia (Phentermine/Topamax)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41BEB9F-63BD-9DEA-2190-143DA6B68D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3335358"/>
              </p:ext>
            </p:extLst>
          </p:nvPr>
        </p:nvGraphicFramePr>
        <p:xfrm>
          <a:off x="5603875" y="954088"/>
          <a:ext cx="5641975" cy="4921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69133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0AAC386-A18D-4525-AD1B-4D227ED34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2CD1E4-99A9-C347-85FB-351AA970B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9872" y="643467"/>
            <a:ext cx="3473009" cy="5571066"/>
          </a:xfrm>
        </p:spPr>
        <p:txBody>
          <a:bodyPr>
            <a:normAutofit/>
          </a:bodyPr>
          <a:lstStyle/>
          <a:p>
            <a:r>
              <a:rPr lang="en-US" sz="3100"/>
              <a:t>Qsymia (Phentermine/Topamax)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4C4AD0-FE94-4E84-ACA6-CC5BF1A11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853463" y="2514600"/>
            <a:ext cx="0" cy="1828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43BB5DC-5687-6750-9AC9-2BCA9C43FE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4935459"/>
              </p:ext>
            </p:extLst>
          </p:nvPr>
        </p:nvGraphicFramePr>
        <p:xfrm>
          <a:off x="942975" y="933450"/>
          <a:ext cx="6596063" cy="4941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555889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0AAC386-A18D-4525-AD1B-4D227ED34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3B9024-1EF9-9E4B-B5AF-C9E4FEECD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9872" y="643467"/>
            <a:ext cx="3473009" cy="5571066"/>
          </a:xfrm>
        </p:spPr>
        <p:txBody>
          <a:bodyPr>
            <a:normAutofit/>
          </a:bodyPr>
          <a:lstStyle/>
          <a:p>
            <a:r>
              <a:rPr lang="en-US" sz="3100"/>
              <a:t>Qsymia (phentermine/Topamax)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4C4AD0-FE94-4E84-ACA6-CC5BF1A11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853463" y="2514600"/>
            <a:ext cx="0" cy="1828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FA5B4BE-C5F9-CDE6-1D7D-FB39172837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7594611"/>
              </p:ext>
            </p:extLst>
          </p:nvPr>
        </p:nvGraphicFramePr>
        <p:xfrm>
          <a:off x="942975" y="933450"/>
          <a:ext cx="6596063" cy="4941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570569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7422F06-6017-4361-8872-E0E2CEB20B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481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52A1DC-4499-2643-B87C-59F037FC7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7"/>
            <a:ext cx="3415612" cy="5571066"/>
          </a:xfrm>
        </p:spPr>
        <p:txBody>
          <a:bodyPr>
            <a:normAutofit/>
          </a:bodyPr>
          <a:lstStyle/>
          <a:p>
            <a:r>
              <a:rPr lang="en-US" sz="3100">
                <a:solidFill>
                  <a:srgbClr val="FFFFFF"/>
                </a:solidFill>
              </a:rPr>
              <a:t>Qsymia (Phentermine/Topamax)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64709FD-80E1-62D9-161F-2DC96A6F5F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4670169"/>
              </p:ext>
            </p:extLst>
          </p:nvPr>
        </p:nvGraphicFramePr>
        <p:xfrm>
          <a:off x="5603875" y="954088"/>
          <a:ext cx="5641975" cy="4921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348436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0AAC386-A18D-4525-AD1B-4D227ED34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5B9ABB-FDC9-8343-B2BA-7D8E42D0F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9872" y="643467"/>
            <a:ext cx="3473009" cy="5571066"/>
          </a:xfrm>
        </p:spPr>
        <p:txBody>
          <a:bodyPr>
            <a:normAutofit/>
          </a:bodyPr>
          <a:lstStyle/>
          <a:p>
            <a:r>
              <a:rPr lang="en-US" sz="3100"/>
              <a:t>Qsymia (Phentermine/Topamax)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4C4AD0-FE94-4E84-ACA6-CC5BF1A11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853463" y="2514600"/>
            <a:ext cx="0" cy="1828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C86C0CD-1F84-C6C4-3311-F28B7564AE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4622506"/>
              </p:ext>
            </p:extLst>
          </p:nvPr>
        </p:nvGraphicFramePr>
        <p:xfrm>
          <a:off x="942975" y="933450"/>
          <a:ext cx="6596063" cy="4941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954471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A6652-902D-5848-836B-3F736E4A2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n-US" dirty="0" err="1"/>
              <a:t>Contrave</a:t>
            </a:r>
            <a:r>
              <a:rPr lang="en-US" dirty="0"/>
              <a:t> (Naltrexone/Bupropion)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D9D1608-1F78-6E5C-A68A-0C795B6AC8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4670419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024837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15751-A9B4-BB4C-99A3-3E33FD6F6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Contrave</a:t>
            </a:r>
            <a:r>
              <a:rPr lang="en-US" dirty="0"/>
              <a:t> (Naltrexone/Bupropion)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59A9CC-B104-B444-B9FB-979057147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Contraindications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Pregnancy 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Uncontrolled hypertension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Opioid use 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Anorexia nervosa </a:t>
            </a:r>
          </a:p>
        </p:txBody>
      </p:sp>
    </p:spTree>
    <p:extLst>
      <p:ext uri="{BB962C8B-B14F-4D97-AF65-F5344CB8AC3E}">
        <p14:creationId xmlns:p14="http://schemas.microsoft.com/office/powerpoint/2010/main" val="33886854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9F7162-E214-FA45-9C2C-2A0B9331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788" y="804333"/>
            <a:ext cx="3391900" cy="5249334"/>
          </a:xfrm>
        </p:spPr>
        <p:txBody>
          <a:bodyPr>
            <a:normAutofit/>
          </a:bodyPr>
          <a:lstStyle/>
          <a:p>
            <a:pPr algn="r"/>
            <a:r>
              <a:rPr lang="en-US" sz="2800">
                <a:solidFill>
                  <a:srgbClr val="FFFFFF"/>
                </a:solidFill>
              </a:rPr>
              <a:t>Contrave (Naltrexone/Bupropion)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EDC347-DE83-AA4E-8B0C-23A240CD4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1048" y="804333"/>
            <a:ext cx="6306003" cy="5249334"/>
          </a:xfrm>
        </p:spPr>
        <p:txBody>
          <a:bodyPr anchor="ctr">
            <a:normAutofit/>
          </a:bodyPr>
          <a:lstStyle/>
          <a:p>
            <a:r>
              <a:rPr lang="en-US" dirty="0"/>
              <a:t>Precautions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Suicidal behavior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Hepatotoxicity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Risk of seizure 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Increased blood pressure and heart rate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itchFamily="2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4146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31A56-F897-004D-84F0-F7744C72B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8018272" cy="1499616"/>
          </a:xfrm>
        </p:spPr>
        <p:txBody>
          <a:bodyPr>
            <a:normAutofit/>
          </a:bodyPr>
          <a:lstStyle/>
          <a:p>
            <a:r>
              <a:rPr lang="en-US" dirty="0" err="1"/>
              <a:t>Contrave</a:t>
            </a:r>
            <a:r>
              <a:rPr lang="en-US" dirty="0"/>
              <a:t> (Naltrexone/Bupropion)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E560D-FEC4-6843-B969-72F69F52F3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8018271" cy="4023360"/>
          </a:xfrm>
        </p:spPr>
        <p:txBody>
          <a:bodyPr>
            <a:normAutofit/>
          </a:bodyPr>
          <a:lstStyle/>
          <a:p>
            <a:r>
              <a:rPr lang="en-US" dirty="0"/>
              <a:t>Adverse reactions 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Headache 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Dizziness 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Insomnia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Dry mouth 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Constipation/diarrhea 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Suicidal ideation 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Elevated heart rate and blood pressure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D7B666-D5E6-48CE-B26A-FB5E5C34AF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325601"/>
            <a:ext cx="2286920" cy="39080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EE670A-A41A-44AD-BC1C-2090365EB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4394539"/>
            <a:ext cx="2286920" cy="2029724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5655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13F6B-62D8-C54E-9932-E91424AC4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8018272" cy="1499616"/>
          </a:xfrm>
        </p:spPr>
        <p:txBody>
          <a:bodyPr>
            <a:normAutofit/>
          </a:bodyPr>
          <a:lstStyle/>
          <a:p>
            <a:r>
              <a:rPr lang="en-US" dirty="0" err="1"/>
              <a:t>OrlistaT</a:t>
            </a:r>
            <a:r>
              <a:rPr lang="en-US" dirty="0"/>
              <a:t> (Alli or Xenical)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EB007-3A1C-5344-A2BA-5663813B7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8018271" cy="4023360"/>
          </a:xfrm>
        </p:spPr>
        <p:txBody>
          <a:bodyPr>
            <a:normAutofit/>
          </a:bodyPr>
          <a:lstStyle/>
          <a:p>
            <a:r>
              <a:rPr lang="en-US" dirty="0"/>
              <a:t>Mechanism of action 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Gastric lipase inhibitor 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Pancreatic lipase </a:t>
            </a:r>
            <a:r>
              <a:rPr lang="en-US"/>
              <a:t>inhibitor </a:t>
            </a:r>
            <a:endParaRPr lang="en-US" dirty="0"/>
          </a:p>
          <a:p>
            <a:pPr>
              <a:buFont typeface="Wingdings" pitchFamily="2" charset="2"/>
              <a:buChar char="§"/>
            </a:pPr>
            <a:r>
              <a:rPr lang="en-US" dirty="0"/>
              <a:t>Alters fat digestion.  More fat is excreted through feces and less is absorbed.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D7B666-D5E6-48CE-B26A-FB5E5C34AF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325601"/>
            <a:ext cx="2286920" cy="39080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EE670A-A41A-44AD-BC1C-2090365EB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4394539"/>
            <a:ext cx="2286920" cy="2029724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2454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D5C66-0AB4-384F-80FB-C34C42385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8018272" cy="1499616"/>
          </a:xfrm>
        </p:spPr>
        <p:txBody>
          <a:bodyPr>
            <a:normAutofit/>
          </a:bodyPr>
          <a:lstStyle/>
          <a:p>
            <a:r>
              <a:rPr lang="en-US" dirty="0"/>
              <a:t>What is a GLP-1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315DE-6D2F-514A-8AF7-5A3A2EBEC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8018271" cy="4023360"/>
          </a:xfrm>
        </p:spPr>
        <p:txBody>
          <a:bodyPr>
            <a:norm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effectLst/>
                <a:latin typeface="Tw Cen MT" panose="020B0602020104020603" pitchFamily="34" charset="77"/>
              </a:rPr>
              <a:t>GLP-1(</a:t>
            </a:r>
            <a:r>
              <a:rPr lang="en-US" b="0" i="0" u="none" strike="noStrike" dirty="0" err="1">
                <a:effectLst/>
                <a:latin typeface="Tw Cen MT" panose="020B0602020104020603" pitchFamily="34" charset="77"/>
              </a:rPr>
              <a:t>GLucagon</a:t>
            </a:r>
            <a:r>
              <a:rPr lang="en-US" b="0" i="0" u="none" strike="noStrike" dirty="0">
                <a:effectLst/>
                <a:latin typeface="Tw Cen MT" panose="020B0602020104020603" pitchFamily="34" charset="77"/>
              </a:rPr>
              <a:t> Like Peptide-1) is a natural hormone in our body that is released from the small intestine when we eat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>
              <a:latin typeface="Tw Cen MT" panose="020B0602020104020603" pitchFamily="34" charset="77"/>
            </a:endParaRPr>
          </a:p>
          <a:p>
            <a:pPr marL="0" indent="0" rtl="0" fontAlgn="base">
              <a:spcBef>
                <a:spcPts val="0"/>
              </a:spcBef>
              <a:spcAft>
                <a:spcPts val="0"/>
              </a:spcAft>
              <a:buNone/>
            </a:pPr>
            <a:endParaRPr lang="en-US" b="0" i="0" u="none" strike="noStrike" dirty="0">
              <a:effectLst/>
              <a:latin typeface="Tw Cen MT" panose="020B0602020104020603" pitchFamily="34" charset="77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effectLst/>
                <a:latin typeface="Tw Cen MT" panose="020B0602020104020603" pitchFamily="34" charset="77"/>
              </a:rPr>
              <a:t>GLP-1 medications mimic this natural hormone and act on GLP-1 receptors throughout the body</a:t>
            </a:r>
          </a:p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D7B666-D5E6-48CE-B26A-FB5E5C34AF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325601"/>
            <a:ext cx="2286920" cy="39080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EE670A-A41A-44AD-BC1C-2090365EB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4394539"/>
            <a:ext cx="2286920" cy="2029724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9863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9F96D-F771-DFED-4B2C-5CAE5B839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n-US" dirty="0"/>
              <a:t>What is a GLP-1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608E69E-1DE7-7F67-EA13-28A86FDB00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3175867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723365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34CC6-4A90-9944-B260-CE7221684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GLP-1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6FF9298-7B2E-784C-A21D-9E112C1F775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355" y="1335024"/>
            <a:ext cx="5395618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C77ACB9-AFE5-0E4A-A321-25176C1803C8}"/>
              </a:ext>
            </a:extLst>
          </p:cNvPr>
          <p:cNvSpPr txBox="1"/>
          <p:nvPr/>
        </p:nvSpPr>
        <p:spPr>
          <a:xfrm>
            <a:off x="1269046" y="5589003"/>
            <a:ext cx="91000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000" b="0" i="0" u="none" strike="noStrike" dirty="0">
                <a:solidFill>
                  <a:srgbClr val="1B1B1B"/>
                </a:solidFill>
                <a:effectLst/>
                <a:latin typeface="Arial" panose="020B0604020202020204" pitchFamily="34" charset="0"/>
              </a:rPr>
              <a:t>Wang JY, Wang QW, Yang XY, et al. GLP-1 receptor agonists for the treatment of obesity: Role as a promising approach. </a:t>
            </a:r>
            <a:r>
              <a:rPr lang="en-US" sz="1000" b="0" i="1" u="none" strike="noStrike" dirty="0">
                <a:solidFill>
                  <a:srgbClr val="1B1B1B"/>
                </a:solidFill>
                <a:effectLst/>
                <a:latin typeface="Arial" panose="020B0604020202020204" pitchFamily="34" charset="0"/>
              </a:rPr>
              <a:t>Front Endocrinol (Lausanne)</a:t>
            </a:r>
            <a:r>
              <a:rPr lang="en-US" sz="1000" b="0" i="0" u="none" strike="noStrike" dirty="0">
                <a:solidFill>
                  <a:srgbClr val="1B1B1B"/>
                </a:solidFill>
                <a:effectLst/>
                <a:latin typeface="Arial" panose="020B0604020202020204" pitchFamily="34" charset="0"/>
              </a:rPr>
              <a:t>. 2023;14:1085799. Published 2023 Feb 1. doi:10.3389/fendo.2023.1085799</a:t>
            </a:r>
            <a:endParaRPr lang="en-US" sz="1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000" b="0" i="0" u="none" strike="noStrike" dirty="0">
                <a:solidFill>
                  <a:srgbClr val="505050"/>
                </a:solidFill>
                <a:effectLst/>
                <a:latin typeface="Arial" panose="020B0604020202020204" pitchFamily="34" charset="0"/>
              </a:rPr>
              <a:t>Copyright © 2023 Wang, Wang, Yang, Yang, Li, </a:t>
            </a:r>
            <a:r>
              <a:rPr lang="en-US" sz="1000" b="0" i="0" u="none" strike="noStrike" dirty="0" err="1">
                <a:solidFill>
                  <a:srgbClr val="505050"/>
                </a:solidFill>
                <a:effectLst/>
                <a:latin typeface="Arial" panose="020B0604020202020204" pitchFamily="34" charset="0"/>
              </a:rPr>
              <a:t>Jin</a:t>
            </a:r>
            <a:r>
              <a:rPr lang="en-US" sz="1000" b="0" i="0" u="none" strike="noStrike" dirty="0">
                <a:solidFill>
                  <a:srgbClr val="505050"/>
                </a:solidFill>
                <a:effectLst/>
                <a:latin typeface="Arial" panose="020B0604020202020204" pitchFamily="34" charset="0"/>
              </a:rPr>
              <a:t>, Zhang and Zhang</a:t>
            </a:r>
            <a:endParaRPr lang="en-US" sz="1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000" b="0" i="0" u="none" strike="noStrike" dirty="0">
                <a:solidFill>
                  <a:srgbClr val="005EA2"/>
                </a:solidFill>
                <a:effectLst/>
                <a:latin typeface="Arial" panose="020B0604020202020204" pitchFamily="34" charset="0"/>
              </a:rPr>
              <a:t>Front Endocrinol (Lausanne)</a:t>
            </a:r>
            <a:r>
              <a:rPr lang="en-US" sz="1000" b="0" i="0" u="none" strike="noStrike" dirty="0">
                <a:solidFill>
                  <a:srgbClr val="1B1B1B"/>
                </a:solidFill>
                <a:effectLst/>
                <a:latin typeface="Arial" panose="020B0604020202020204" pitchFamily="34" charset="0"/>
              </a:rPr>
              <a:t>. 2023 Feb 1;14:1085799. </a:t>
            </a:r>
            <a:r>
              <a:rPr lang="en-US" sz="1000" b="0" i="0" u="none" strike="noStrike" dirty="0" err="1">
                <a:solidFill>
                  <a:srgbClr val="1B1B1B"/>
                </a:solidFill>
                <a:effectLst/>
                <a:latin typeface="Arial" panose="020B0604020202020204" pitchFamily="34" charset="0"/>
              </a:rPr>
              <a:t>doi</a:t>
            </a:r>
            <a:r>
              <a:rPr lang="en-US" sz="1000" b="0" i="0" u="none" strike="noStrike" dirty="0">
                <a:solidFill>
                  <a:srgbClr val="1B1B1B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en-US" sz="1000" b="0" i="0" u="sng" strike="noStrike" dirty="0">
                <a:solidFill>
                  <a:srgbClr val="54278F"/>
                </a:solidFill>
                <a:effectLst/>
                <a:latin typeface="Arial" panose="020B0604020202020204" pitchFamily="34" charset="0"/>
                <a:hlinkClick r:id="rId3"/>
              </a:rPr>
              <a:t>10.3389/fendo.2023.1085799</a:t>
            </a:r>
            <a:endParaRPr lang="en-US" sz="1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000" b="0" i="0" u="none" strike="noStrike" dirty="0">
                <a:solidFill>
                  <a:srgbClr val="505050"/>
                </a:solidFill>
                <a:effectLst/>
                <a:latin typeface="Arial" panose="020B0604020202020204" pitchFamily="34" charset="0"/>
              </a:rPr>
              <a:t>The possible mechanisms of weight loss caused by GLP-1. GI, Gastrointestinal; GLP-1, Glucagon-like peptide-1; GLP-1R, Glucagon-like peptide-1 receptor. Created with </a:t>
            </a:r>
            <a:r>
              <a:rPr lang="en-US" sz="1000" b="0" i="0" u="none" strike="noStrike" dirty="0" err="1">
                <a:solidFill>
                  <a:srgbClr val="505050"/>
                </a:solidFill>
                <a:effectLst/>
                <a:latin typeface="Arial" panose="020B0604020202020204" pitchFamily="34" charset="0"/>
              </a:rPr>
              <a:t>BioRender.com</a:t>
            </a:r>
            <a:r>
              <a:rPr lang="en-US" sz="1000" b="0" i="0" u="none" strike="noStrike" dirty="0">
                <a:solidFill>
                  <a:srgbClr val="505050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1000" b="0" dirty="0">
              <a:effectLst/>
            </a:endParaRPr>
          </a:p>
          <a:p>
            <a:br>
              <a:rPr lang="en-US" sz="1000" dirty="0"/>
            </a:b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9018079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8C430-A1AA-8D49-904E-453FA667A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n-US" b="0" i="0" u="none" strike="noStrike">
                <a:effectLst/>
                <a:latin typeface="+mn-lt"/>
              </a:rPr>
              <a:t>Benefits of GLP-1RA Shown Beyond Weight Loss</a:t>
            </a:r>
            <a:endParaRPr lang="en-US">
              <a:latin typeface="+mn-lt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026EBA3-FA19-8BA4-52E1-49451D64AD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4351638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527416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7422F06-6017-4361-8872-E0E2CEB20B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481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E09F6A-62B2-17FA-0984-C3B311C11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7"/>
            <a:ext cx="3415612" cy="557106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Benefits of GLP-1RA Shown Beyond Weight Loss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4D1D6DB-C5B8-EA86-34AE-06DD90EDCC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326238"/>
              </p:ext>
            </p:extLst>
          </p:nvPr>
        </p:nvGraphicFramePr>
        <p:xfrm>
          <a:off x="5603875" y="954088"/>
          <a:ext cx="5641975" cy="4921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105914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7422F06-6017-4361-8872-E0E2CEB20B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481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CC9468-7048-B84B-9CA8-E7559FC16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7"/>
            <a:ext cx="3415612" cy="557106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Prescribing GLP-1RA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0A6D4D8-E386-28ED-28BA-7DAF48949C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3138889"/>
              </p:ext>
            </p:extLst>
          </p:nvPr>
        </p:nvGraphicFramePr>
        <p:xfrm>
          <a:off x="5603875" y="954088"/>
          <a:ext cx="5641975" cy="4921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097671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5068B1C-1A28-475A-A0E0-4C23200D82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B794DD-DC1E-FE46-AE39-1642938A1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04333"/>
            <a:ext cx="4958290" cy="5249334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chemeClr val="bg1"/>
                </a:solidFill>
              </a:rPr>
              <a:t>Most common Side Effects of GLP-1RA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428773-F789-43B7-B5FD-AE49E5BD2E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CB8AB-5761-4240-9E12-5994A77B9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8600" y="804333"/>
            <a:ext cx="5130800" cy="5249334"/>
          </a:xfrm>
        </p:spPr>
        <p:txBody>
          <a:bodyPr anchor="ctr">
            <a:norm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Nausea</a:t>
            </a:r>
          </a:p>
          <a:p>
            <a:r>
              <a:rPr lang="en-US" sz="2000" dirty="0">
                <a:solidFill>
                  <a:srgbClr val="FFFFFF"/>
                </a:solidFill>
              </a:rPr>
              <a:t>Can give patients helpful tips to helps mitigate nausea risk</a:t>
            </a:r>
          </a:p>
          <a:p>
            <a:r>
              <a:rPr lang="en-US" sz="2000" dirty="0">
                <a:solidFill>
                  <a:srgbClr val="FFFFFF"/>
                </a:solidFill>
              </a:rPr>
              <a:t>Diarrhea</a:t>
            </a:r>
          </a:p>
          <a:p>
            <a:r>
              <a:rPr lang="en-US" sz="2000" dirty="0">
                <a:solidFill>
                  <a:srgbClr val="FFFFFF"/>
                </a:solidFill>
              </a:rPr>
              <a:t>Constipation</a:t>
            </a:r>
          </a:p>
          <a:p>
            <a:r>
              <a:rPr lang="en-US" sz="2000" dirty="0">
                <a:solidFill>
                  <a:srgbClr val="FFFFFF"/>
                </a:solidFill>
              </a:rPr>
              <a:t>Vomiting</a:t>
            </a:r>
          </a:p>
          <a:p>
            <a:r>
              <a:rPr lang="en-US" sz="2000" dirty="0">
                <a:solidFill>
                  <a:srgbClr val="FFFFFF"/>
                </a:solidFill>
              </a:rPr>
              <a:t>Fatigue</a:t>
            </a:r>
          </a:p>
          <a:p>
            <a:r>
              <a:rPr lang="en-US" sz="2000" dirty="0">
                <a:solidFill>
                  <a:srgbClr val="FFFFFF"/>
                </a:solidFill>
              </a:rPr>
              <a:t>Headache</a:t>
            </a:r>
          </a:p>
          <a:p>
            <a:r>
              <a:rPr lang="en-US" sz="2000" dirty="0">
                <a:solidFill>
                  <a:srgbClr val="FFFFFF"/>
                </a:solidFill>
              </a:rPr>
              <a:t>Stomach Upset</a:t>
            </a:r>
          </a:p>
          <a:p>
            <a:r>
              <a:rPr lang="en-US" sz="2000" dirty="0">
                <a:solidFill>
                  <a:srgbClr val="FFFFFF"/>
                </a:solidFill>
              </a:rPr>
              <a:t>Gastritis</a:t>
            </a:r>
          </a:p>
          <a:p>
            <a:r>
              <a:rPr lang="en-US" sz="2000" dirty="0">
                <a:solidFill>
                  <a:srgbClr val="FFFFFF"/>
                </a:solidFill>
              </a:rPr>
              <a:t>Decreased Appetite</a:t>
            </a:r>
          </a:p>
          <a:p>
            <a:r>
              <a:rPr lang="en-US" sz="2000" dirty="0">
                <a:solidFill>
                  <a:srgbClr val="FFFFFF"/>
                </a:solidFill>
              </a:rPr>
              <a:t>GERD</a:t>
            </a:r>
          </a:p>
          <a:p>
            <a:endParaRPr lang="en-US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2523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3AD35-424C-2E4A-BECB-94E256990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n-US" dirty="0"/>
              <a:t>Rare but Important Counseling Points for Patients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3346ACC-4459-C4F8-9EB5-64BDC91F71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0468133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76383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A9A20-205C-81BA-BE99-4415D627B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n-US" dirty="0"/>
              <a:t>Rare but Important Counseling Points for Patients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7DA7C97-EF20-8377-C1BA-948907A72E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2115764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139892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B50513-FA28-5444-AE2A-4A1694324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788" y="804333"/>
            <a:ext cx="3391900" cy="5249334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rgbClr val="FFFFFF"/>
                </a:solidFill>
              </a:rPr>
              <a:t>Counseling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2E32D-55C7-9F4E-9F3F-3B1DEB0AB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1048" y="804333"/>
            <a:ext cx="6306003" cy="5249334"/>
          </a:xfrm>
        </p:spPr>
        <p:txBody>
          <a:bodyPr anchor="ctr">
            <a:normAutofit/>
          </a:bodyPr>
          <a:lstStyle/>
          <a:p>
            <a:r>
              <a:rPr lang="en-US" dirty="0"/>
              <a:t>Diet and exercise in conjunction with the medication</a:t>
            </a:r>
          </a:p>
          <a:p>
            <a:r>
              <a:rPr lang="en-US" dirty="0"/>
              <a:t>Promote Strength and Resistance training</a:t>
            </a:r>
          </a:p>
          <a:p>
            <a:r>
              <a:rPr lang="en-US" dirty="0"/>
              <a:t>Medication not just targets  fat tissue, chance for lean muscle mass loss as well, counsel on increasing protein intake</a:t>
            </a:r>
          </a:p>
          <a:p>
            <a:r>
              <a:rPr lang="en-US" dirty="0"/>
              <a:t>Staying hydrated</a:t>
            </a:r>
          </a:p>
          <a:p>
            <a:r>
              <a:rPr lang="en-US" dirty="0"/>
              <a:t>Increase Fiber, If needed add stool softener, OTC product if needed</a:t>
            </a:r>
          </a:p>
          <a:p>
            <a:r>
              <a:rPr lang="en-US" dirty="0"/>
              <a:t>Advise patient to not overeat, as this can worsen stomach upset</a:t>
            </a:r>
          </a:p>
          <a:p>
            <a:r>
              <a:rPr lang="en-US" dirty="0"/>
              <a:t>Smaller more frequent/meals snacks throughout the day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7224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C73EB-46E6-4546-9073-908DAB17E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n-US" dirty="0" err="1"/>
              <a:t>Wegovy</a:t>
            </a:r>
            <a:r>
              <a:rPr lang="en-US" dirty="0"/>
              <a:t> and </a:t>
            </a:r>
            <a:r>
              <a:rPr lang="en-US" dirty="0" err="1"/>
              <a:t>Zepbound</a:t>
            </a:r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7AF2DC7-43A6-BA7B-E5F1-EE20B18EA8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3042367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134762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6">
            <a:extLst>
              <a:ext uri="{FF2B5EF4-FFF2-40B4-BE49-F238E27FC236}">
                <a16:creationId xmlns:a16="http://schemas.microsoft.com/office/drawing/2014/main" id="{A10C41F2-1746-4431-9B52-B9F147A89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custGeom>
            <a:avLst/>
            <a:gdLst>
              <a:gd name="connsiteX0" fmla="*/ 0 w 3096136"/>
              <a:gd name="connsiteY0" fmla="*/ 0 h 5856137"/>
              <a:gd name="connsiteX1" fmla="*/ 3096136 w 3096136"/>
              <a:gd name="connsiteY1" fmla="*/ 0 h 5856137"/>
              <a:gd name="connsiteX2" fmla="*/ 3096136 w 3096136"/>
              <a:gd name="connsiteY2" fmla="*/ 5856137 h 5856137"/>
              <a:gd name="connsiteX3" fmla="*/ 0 w 3096136"/>
              <a:gd name="connsiteY3" fmla="*/ 5856137 h 5856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96136" h="5856137">
                <a:moveTo>
                  <a:pt x="0" y="0"/>
                </a:moveTo>
                <a:lnTo>
                  <a:pt x="3096136" y="0"/>
                </a:lnTo>
                <a:lnTo>
                  <a:pt x="3096136" y="5856137"/>
                </a:lnTo>
                <a:lnTo>
                  <a:pt x="0" y="585613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84928E-D694-4849-BBAD-D7C7DC405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4020" y="643461"/>
            <a:ext cx="7654513" cy="55710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01F106-1983-A94C-800A-8FF706825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9803" y="4735775"/>
            <a:ext cx="7006998" cy="1245732"/>
          </a:xfrm>
        </p:spPr>
        <p:txBody>
          <a:bodyPr anchor="t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Wegovy (Semaglutide)</a:t>
            </a:r>
          </a:p>
        </p:txBody>
      </p:sp>
      <p:sp>
        <p:nvSpPr>
          <p:cNvPr id="12" name="Freeform 18">
            <a:extLst>
              <a:ext uri="{FF2B5EF4-FFF2-40B4-BE49-F238E27FC236}">
                <a16:creationId xmlns:a16="http://schemas.microsoft.com/office/drawing/2014/main" id="{A24A153C-9BEC-46E7-9AA4-DFC65A2B1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69400" y="1910808"/>
            <a:ext cx="5571069" cy="3036377"/>
          </a:xfrm>
          <a:custGeom>
            <a:avLst/>
            <a:gdLst>
              <a:gd name="connsiteX0" fmla="*/ 5215514 w 5851096"/>
              <a:gd name="connsiteY0" fmla="*/ 659222 h 3089525"/>
              <a:gd name="connsiteX1" fmla="*/ 5783878 w 5851096"/>
              <a:gd name="connsiteY1" fmla="*/ 1223782 h 3089525"/>
              <a:gd name="connsiteX2" fmla="*/ 5215514 w 5851096"/>
              <a:gd name="connsiteY2" fmla="*/ 659222 h 3089525"/>
              <a:gd name="connsiteX3" fmla="*/ 5215514 w 5851096"/>
              <a:gd name="connsiteY3" fmla="*/ 2417442 h 3089525"/>
              <a:gd name="connsiteX4" fmla="*/ 5783878 w 5851096"/>
              <a:gd name="connsiteY4" fmla="*/ 2982001 h 3089525"/>
              <a:gd name="connsiteX5" fmla="*/ 5215514 w 5851096"/>
              <a:gd name="connsiteY5" fmla="*/ 2417442 h 3089525"/>
              <a:gd name="connsiteX6" fmla="*/ 5215512 w 5851096"/>
              <a:gd name="connsiteY6" fmla="*/ 2107862 h 3089525"/>
              <a:gd name="connsiteX7" fmla="*/ 5783876 w 5851096"/>
              <a:gd name="connsiteY7" fmla="*/ 1547735 h 3089525"/>
              <a:gd name="connsiteX8" fmla="*/ 5215512 w 5851096"/>
              <a:gd name="connsiteY8" fmla="*/ 2107862 h 3089525"/>
              <a:gd name="connsiteX9" fmla="*/ 5065535 w 5851096"/>
              <a:gd name="connsiteY9" fmla="*/ 521483 h 3089525"/>
              <a:gd name="connsiteX10" fmla="*/ 5066157 w 5851096"/>
              <a:gd name="connsiteY10" fmla="*/ 509629 h 3089525"/>
              <a:gd name="connsiteX11" fmla="*/ 5066678 w 5851096"/>
              <a:gd name="connsiteY11" fmla="*/ 509663 h 3089525"/>
              <a:gd name="connsiteX12" fmla="*/ 5066705 w 5851096"/>
              <a:gd name="connsiteY12" fmla="*/ 509151 h 3089525"/>
              <a:gd name="connsiteX13" fmla="*/ 5084580 w 5851096"/>
              <a:gd name="connsiteY13" fmla="*/ 510833 h 3089525"/>
              <a:gd name="connsiteX14" fmla="*/ 5184444 w 5851096"/>
              <a:gd name="connsiteY14" fmla="*/ 520226 h 3089525"/>
              <a:gd name="connsiteX15" fmla="*/ 5201405 w 5851096"/>
              <a:gd name="connsiteY15" fmla="*/ 521820 h 3089525"/>
              <a:gd name="connsiteX16" fmla="*/ 5201527 w 5851096"/>
              <a:gd name="connsiteY16" fmla="*/ 523010 h 3089525"/>
              <a:gd name="connsiteX17" fmla="*/ 5841311 w 5851096"/>
              <a:gd name="connsiteY17" fmla="*/ 983324 h 3089525"/>
              <a:gd name="connsiteX18" fmla="*/ 5851096 w 5851096"/>
              <a:gd name="connsiteY18" fmla="*/ 1006985 h 3089525"/>
              <a:gd name="connsiteX19" fmla="*/ 5851096 w 5851096"/>
              <a:gd name="connsiteY19" fmla="*/ 1366179 h 3089525"/>
              <a:gd name="connsiteX20" fmla="*/ 5814952 w 5851096"/>
              <a:gd name="connsiteY20" fmla="*/ 1362779 h 3089525"/>
              <a:gd name="connsiteX21" fmla="*/ 5797987 w 5851096"/>
              <a:gd name="connsiteY21" fmla="*/ 1361184 h 3089525"/>
              <a:gd name="connsiteX22" fmla="*/ 5797866 w 5851096"/>
              <a:gd name="connsiteY22" fmla="*/ 1359994 h 3089525"/>
              <a:gd name="connsiteX23" fmla="*/ 5075873 w 5851096"/>
              <a:gd name="connsiteY23" fmla="*/ 641878 h 3089525"/>
              <a:gd name="connsiteX24" fmla="*/ 5075344 w 5851096"/>
              <a:gd name="connsiteY24" fmla="*/ 641812 h 3089525"/>
              <a:gd name="connsiteX25" fmla="*/ 5074781 w 5851096"/>
              <a:gd name="connsiteY25" fmla="*/ 634895 h 3089525"/>
              <a:gd name="connsiteX26" fmla="*/ 5066970 w 5851096"/>
              <a:gd name="connsiteY26" fmla="*/ 539073 h 3089525"/>
              <a:gd name="connsiteX27" fmla="*/ 5065535 w 5851096"/>
              <a:gd name="connsiteY27" fmla="*/ 521483 h 3089525"/>
              <a:gd name="connsiteX28" fmla="*/ 5065535 w 5851096"/>
              <a:gd name="connsiteY28" fmla="*/ 2279702 h 3089525"/>
              <a:gd name="connsiteX29" fmla="*/ 5066157 w 5851096"/>
              <a:gd name="connsiteY29" fmla="*/ 2267848 h 3089525"/>
              <a:gd name="connsiteX30" fmla="*/ 5066678 w 5851096"/>
              <a:gd name="connsiteY30" fmla="*/ 2267882 h 3089525"/>
              <a:gd name="connsiteX31" fmla="*/ 5066705 w 5851096"/>
              <a:gd name="connsiteY31" fmla="*/ 2267371 h 3089525"/>
              <a:gd name="connsiteX32" fmla="*/ 5084580 w 5851096"/>
              <a:gd name="connsiteY32" fmla="*/ 2269052 h 3089525"/>
              <a:gd name="connsiteX33" fmla="*/ 5184444 w 5851096"/>
              <a:gd name="connsiteY33" fmla="*/ 2278445 h 3089525"/>
              <a:gd name="connsiteX34" fmla="*/ 5201405 w 5851096"/>
              <a:gd name="connsiteY34" fmla="*/ 2280040 h 3089525"/>
              <a:gd name="connsiteX35" fmla="*/ 5201527 w 5851096"/>
              <a:gd name="connsiteY35" fmla="*/ 2281230 h 3089525"/>
              <a:gd name="connsiteX36" fmla="*/ 5841311 w 5851096"/>
              <a:gd name="connsiteY36" fmla="*/ 2741544 h 3089525"/>
              <a:gd name="connsiteX37" fmla="*/ 5851096 w 5851096"/>
              <a:gd name="connsiteY37" fmla="*/ 2765204 h 3089525"/>
              <a:gd name="connsiteX38" fmla="*/ 5851096 w 5851096"/>
              <a:gd name="connsiteY38" fmla="*/ 3089525 h 3089525"/>
              <a:gd name="connsiteX39" fmla="*/ 5680952 w 5851096"/>
              <a:gd name="connsiteY39" fmla="*/ 3089525 h 3089525"/>
              <a:gd name="connsiteX40" fmla="*/ 5661219 w 5851096"/>
              <a:gd name="connsiteY40" fmla="*/ 3084683 h 3089525"/>
              <a:gd name="connsiteX41" fmla="*/ 5075873 w 5851096"/>
              <a:gd name="connsiteY41" fmla="*/ 2400097 h 3089525"/>
              <a:gd name="connsiteX42" fmla="*/ 5075344 w 5851096"/>
              <a:gd name="connsiteY42" fmla="*/ 2400032 h 3089525"/>
              <a:gd name="connsiteX43" fmla="*/ 5074781 w 5851096"/>
              <a:gd name="connsiteY43" fmla="*/ 2393114 h 3089525"/>
              <a:gd name="connsiteX44" fmla="*/ 5066970 w 5851096"/>
              <a:gd name="connsiteY44" fmla="*/ 2297292 h 3089525"/>
              <a:gd name="connsiteX45" fmla="*/ 5065535 w 5851096"/>
              <a:gd name="connsiteY45" fmla="*/ 2279702 h 3089525"/>
              <a:gd name="connsiteX46" fmla="*/ 5065533 w 5851096"/>
              <a:gd name="connsiteY46" fmla="*/ 486299 h 3089525"/>
              <a:gd name="connsiteX47" fmla="*/ 5066968 w 5851096"/>
              <a:gd name="connsiteY47" fmla="*/ 468842 h 3089525"/>
              <a:gd name="connsiteX48" fmla="*/ 5074776 w 5851096"/>
              <a:gd name="connsiteY48" fmla="*/ 373792 h 3089525"/>
              <a:gd name="connsiteX49" fmla="*/ 5075341 w 5851096"/>
              <a:gd name="connsiteY49" fmla="*/ 366915 h 3089525"/>
              <a:gd name="connsiteX50" fmla="*/ 5075869 w 5851096"/>
              <a:gd name="connsiteY50" fmla="*/ 366850 h 3089525"/>
              <a:gd name="connsiteX51" fmla="*/ 5163966 w 5851096"/>
              <a:gd name="connsiteY51" fmla="*/ 100280 h 3089525"/>
              <a:gd name="connsiteX52" fmla="*/ 5229488 w 5851096"/>
              <a:gd name="connsiteY52" fmla="*/ 0 h 3089525"/>
              <a:gd name="connsiteX53" fmla="*/ 5405629 w 5851096"/>
              <a:gd name="connsiteY53" fmla="*/ 0 h 3089525"/>
              <a:gd name="connsiteX54" fmla="*/ 5334254 w 5851096"/>
              <a:gd name="connsiteY54" fmla="*/ 79433 h 3089525"/>
              <a:gd name="connsiteX55" fmla="*/ 5215512 w 5851096"/>
              <a:gd name="connsiteY55" fmla="*/ 349642 h 3089525"/>
              <a:gd name="connsiteX56" fmla="*/ 5674730 w 5851096"/>
              <a:gd name="connsiteY56" fmla="*/ 45955 h 3089525"/>
              <a:gd name="connsiteX57" fmla="*/ 5697983 w 5851096"/>
              <a:gd name="connsiteY57" fmla="*/ 0 h 3089525"/>
              <a:gd name="connsiteX58" fmla="*/ 5851096 w 5851096"/>
              <a:gd name="connsiteY58" fmla="*/ 0 h 3089525"/>
              <a:gd name="connsiteX59" fmla="*/ 5851096 w 5851096"/>
              <a:gd name="connsiteY59" fmla="*/ 4349 h 3089525"/>
              <a:gd name="connsiteX60" fmla="*/ 5799246 w 5851096"/>
              <a:gd name="connsiteY60" fmla="*/ 99096 h 3089525"/>
              <a:gd name="connsiteX61" fmla="*/ 5201524 w 5851096"/>
              <a:gd name="connsiteY61" fmla="*/ 484784 h 3089525"/>
              <a:gd name="connsiteX62" fmla="*/ 5201403 w 5851096"/>
              <a:gd name="connsiteY62" fmla="*/ 485964 h 3089525"/>
              <a:gd name="connsiteX63" fmla="*/ 5184438 w 5851096"/>
              <a:gd name="connsiteY63" fmla="*/ 487548 h 3089525"/>
              <a:gd name="connsiteX64" fmla="*/ 5084610 w 5851096"/>
              <a:gd name="connsiteY64" fmla="*/ 496864 h 3089525"/>
              <a:gd name="connsiteX65" fmla="*/ 5066703 w 5851096"/>
              <a:gd name="connsiteY65" fmla="*/ 498535 h 3089525"/>
              <a:gd name="connsiteX66" fmla="*/ 5066676 w 5851096"/>
              <a:gd name="connsiteY66" fmla="*/ 498027 h 3089525"/>
              <a:gd name="connsiteX67" fmla="*/ 5066154 w 5851096"/>
              <a:gd name="connsiteY67" fmla="*/ 498061 h 3089525"/>
              <a:gd name="connsiteX68" fmla="*/ 5065533 w 5851096"/>
              <a:gd name="connsiteY68" fmla="*/ 486299 h 3089525"/>
              <a:gd name="connsiteX69" fmla="*/ 5065533 w 5851096"/>
              <a:gd name="connsiteY69" fmla="*/ 2244520 h 3089525"/>
              <a:gd name="connsiteX70" fmla="*/ 5066968 w 5851096"/>
              <a:gd name="connsiteY70" fmla="*/ 2227062 h 3089525"/>
              <a:gd name="connsiteX71" fmla="*/ 5074776 w 5851096"/>
              <a:gd name="connsiteY71" fmla="*/ 2132012 h 3089525"/>
              <a:gd name="connsiteX72" fmla="*/ 5075341 w 5851096"/>
              <a:gd name="connsiteY72" fmla="*/ 2125135 h 3089525"/>
              <a:gd name="connsiteX73" fmla="*/ 5075869 w 5851096"/>
              <a:gd name="connsiteY73" fmla="*/ 2125070 h 3089525"/>
              <a:gd name="connsiteX74" fmla="*/ 5797863 w 5851096"/>
              <a:gd name="connsiteY74" fmla="*/ 1412593 h 3089525"/>
              <a:gd name="connsiteX75" fmla="*/ 5797985 w 5851096"/>
              <a:gd name="connsiteY75" fmla="*/ 1411413 h 3089525"/>
              <a:gd name="connsiteX76" fmla="*/ 5814946 w 5851096"/>
              <a:gd name="connsiteY76" fmla="*/ 1409830 h 3089525"/>
              <a:gd name="connsiteX77" fmla="*/ 5851096 w 5851096"/>
              <a:gd name="connsiteY77" fmla="*/ 1406457 h 3089525"/>
              <a:gd name="connsiteX78" fmla="*/ 5851096 w 5851096"/>
              <a:gd name="connsiteY78" fmla="*/ 1762823 h 3089525"/>
              <a:gd name="connsiteX79" fmla="*/ 5841309 w 5851096"/>
              <a:gd name="connsiteY79" fmla="*/ 1786304 h 3089525"/>
              <a:gd name="connsiteX80" fmla="*/ 5201524 w 5851096"/>
              <a:gd name="connsiteY80" fmla="*/ 2243004 h 3089525"/>
              <a:gd name="connsiteX81" fmla="*/ 5201403 w 5851096"/>
              <a:gd name="connsiteY81" fmla="*/ 2244184 h 3089525"/>
              <a:gd name="connsiteX82" fmla="*/ 5184438 w 5851096"/>
              <a:gd name="connsiteY82" fmla="*/ 2245767 h 3089525"/>
              <a:gd name="connsiteX83" fmla="*/ 5084610 w 5851096"/>
              <a:gd name="connsiteY83" fmla="*/ 2255084 h 3089525"/>
              <a:gd name="connsiteX84" fmla="*/ 5066703 w 5851096"/>
              <a:gd name="connsiteY84" fmla="*/ 2256755 h 3089525"/>
              <a:gd name="connsiteX85" fmla="*/ 5066676 w 5851096"/>
              <a:gd name="connsiteY85" fmla="*/ 2256246 h 3089525"/>
              <a:gd name="connsiteX86" fmla="*/ 5066154 w 5851096"/>
              <a:gd name="connsiteY86" fmla="*/ 2256280 h 3089525"/>
              <a:gd name="connsiteX87" fmla="*/ 5065533 w 5851096"/>
              <a:gd name="connsiteY87" fmla="*/ 2244520 h 3089525"/>
              <a:gd name="connsiteX88" fmla="*/ 4325732 w 5851096"/>
              <a:gd name="connsiteY88" fmla="*/ 1223782 h 3089525"/>
              <a:gd name="connsiteX89" fmla="*/ 4894096 w 5851096"/>
              <a:gd name="connsiteY89" fmla="*/ 659222 h 3089525"/>
              <a:gd name="connsiteX90" fmla="*/ 4325732 w 5851096"/>
              <a:gd name="connsiteY90" fmla="*/ 1223782 h 3089525"/>
              <a:gd name="connsiteX91" fmla="*/ 4325732 w 5851096"/>
              <a:gd name="connsiteY91" fmla="*/ 1547735 h 3089525"/>
              <a:gd name="connsiteX92" fmla="*/ 4894096 w 5851096"/>
              <a:gd name="connsiteY92" fmla="*/ 2107862 h 3089525"/>
              <a:gd name="connsiteX93" fmla="*/ 4325732 w 5851096"/>
              <a:gd name="connsiteY93" fmla="*/ 1547735 h 3089525"/>
              <a:gd name="connsiteX94" fmla="*/ 4325732 w 5851096"/>
              <a:gd name="connsiteY94" fmla="*/ 2982001 h 3089525"/>
              <a:gd name="connsiteX95" fmla="*/ 4894096 w 5851096"/>
              <a:gd name="connsiteY95" fmla="*/ 2417442 h 3089525"/>
              <a:gd name="connsiteX96" fmla="*/ 4325732 w 5851096"/>
              <a:gd name="connsiteY96" fmla="*/ 2982001 h 3089525"/>
              <a:gd name="connsiteX97" fmla="*/ 4256134 w 5851096"/>
              <a:gd name="connsiteY97" fmla="*/ 0 h 3089525"/>
              <a:gd name="connsiteX98" fmla="*/ 4411625 w 5851096"/>
              <a:gd name="connsiteY98" fmla="*/ 0 h 3089525"/>
              <a:gd name="connsiteX99" fmla="*/ 4434878 w 5851096"/>
              <a:gd name="connsiteY99" fmla="*/ 45955 h 3089525"/>
              <a:gd name="connsiteX100" fmla="*/ 4894096 w 5851096"/>
              <a:gd name="connsiteY100" fmla="*/ 349642 h 3089525"/>
              <a:gd name="connsiteX101" fmla="*/ 4775353 w 5851096"/>
              <a:gd name="connsiteY101" fmla="*/ 79433 h 3089525"/>
              <a:gd name="connsiteX102" fmla="*/ 4703980 w 5851096"/>
              <a:gd name="connsiteY102" fmla="*/ 0 h 3089525"/>
              <a:gd name="connsiteX103" fmla="*/ 4880119 w 5851096"/>
              <a:gd name="connsiteY103" fmla="*/ 0 h 3089525"/>
              <a:gd name="connsiteX104" fmla="*/ 4945641 w 5851096"/>
              <a:gd name="connsiteY104" fmla="*/ 100280 h 3089525"/>
              <a:gd name="connsiteX105" fmla="*/ 5033738 w 5851096"/>
              <a:gd name="connsiteY105" fmla="*/ 366850 h 3089525"/>
              <a:gd name="connsiteX106" fmla="*/ 5034267 w 5851096"/>
              <a:gd name="connsiteY106" fmla="*/ 366915 h 3089525"/>
              <a:gd name="connsiteX107" fmla="*/ 5034832 w 5851096"/>
              <a:gd name="connsiteY107" fmla="*/ 373792 h 3089525"/>
              <a:gd name="connsiteX108" fmla="*/ 5042640 w 5851096"/>
              <a:gd name="connsiteY108" fmla="*/ 468842 h 3089525"/>
              <a:gd name="connsiteX109" fmla="*/ 5044074 w 5851096"/>
              <a:gd name="connsiteY109" fmla="*/ 486299 h 3089525"/>
              <a:gd name="connsiteX110" fmla="*/ 5043454 w 5851096"/>
              <a:gd name="connsiteY110" fmla="*/ 498061 h 3089525"/>
              <a:gd name="connsiteX111" fmla="*/ 5042932 w 5851096"/>
              <a:gd name="connsiteY111" fmla="*/ 498027 h 3089525"/>
              <a:gd name="connsiteX112" fmla="*/ 5042905 w 5851096"/>
              <a:gd name="connsiteY112" fmla="*/ 498535 h 3089525"/>
              <a:gd name="connsiteX113" fmla="*/ 5024997 w 5851096"/>
              <a:gd name="connsiteY113" fmla="*/ 496864 h 3089525"/>
              <a:gd name="connsiteX114" fmla="*/ 4925170 w 5851096"/>
              <a:gd name="connsiteY114" fmla="*/ 487548 h 3089525"/>
              <a:gd name="connsiteX115" fmla="*/ 4908205 w 5851096"/>
              <a:gd name="connsiteY115" fmla="*/ 485964 h 3089525"/>
              <a:gd name="connsiteX116" fmla="*/ 4908084 w 5851096"/>
              <a:gd name="connsiteY116" fmla="*/ 484784 h 3089525"/>
              <a:gd name="connsiteX117" fmla="*/ 4310363 w 5851096"/>
              <a:gd name="connsiteY117" fmla="*/ 99096 h 3089525"/>
              <a:gd name="connsiteX118" fmla="*/ 4178216 w 5851096"/>
              <a:gd name="connsiteY118" fmla="*/ 3089525 h 3089525"/>
              <a:gd name="connsiteX119" fmla="*/ 4184996 w 5851096"/>
              <a:gd name="connsiteY119" fmla="*/ 3006343 h 3089525"/>
              <a:gd name="connsiteX120" fmla="*/ 4185561 w 5851096"/>
              <a:gd name="connsiteY120" fmla="*/ 2999411 h 3089525"/>
              <a:gd name="connsiteX121" fmla="*/ 4186090 w 5851096"/>
              <a:gd name="connsiteY121" fmla="*/ 2999346 h 3089525"/>
              <a:gd name="connsiteX122" fmla="*/ 4908083 w 5851096"/>
              <a:gd name="connsiteY122" fmla="*/ 2281230 h 3089525"/>
              <a:gd name="connsiteX123" fmla="*/ 4908205 w 5851096"/>
              <a:gd name="connsiteY123" fmla="*/ 2280040 h 3089525"/>
              <a:gd name="connsiteX124" fmla="*/ 4925166 w 5851096"/>
              <a:gd name="connsiteY124" fmla="*/ 2278445 h 3089525"/>
              <a:gd name="connsiteX125" fmla="*/ 5025030 w 5851096"/>
              <a:gd name="connsiteY125" fmla="*/ 2269052 h 3089525"/>
              <a:gd name="connsiteX126" fmla="*/ 5042905 w 5851096"/>
              <a:gd name="connsiteY126" fmla="*/ 2267371 h 3089525"/>
              <a:gd name="connsiteX127" fmla="*/ 5042932 w 5851096"/>
              <a:gd name="connsiteY127" fmla="*/ 2267882 h 3089525"/>
              <a:gd name="connsiteX128" fmla="*/ 5043453 w 5851096"/>
              <a:gd name="connsiteY128" fmla="*/ 2267848 h 3089525"/>
              <a:gd name="connsiteX129" fmla="*/ 5044074 w 5851096"/>
              <a:gd name="connsiteY129" fmla="*/ 2279702 h 3089525"/>
              <a:gd name="connsiteX130" fmla="*/ 5042640 w 5851096"/>
              <a:gd name="connsiteY130" fmla="*/ 2297292 h 3089525"/>
              <a:gd name="connsiteX131" fmla="*/ 5034829 w 5851096"/>
              <a:gd name="connsiteY131" fmla="*/ 2393114 h 3089525"/>
              <a:gd name="connsiteX132" fmla="*/ 5034266 w 5851096"/>
              <a:gd name="connsiteY132" fmla="*/ 2400032 h 3089525"/>
              <a:gd name="connsiteX133" fmla="*/ 5033737 w 5851096"/>
              <a:gd name="connsiteY133" fmla="*/ 2400097 h 3089525"/>
              <a:gd name="connsiteX134" fmla="*/ 4448391 w 5851096"/>
              <a:gd name="connsiteY134" fmla="*/ 3084683 h 3089525"/>
              <a:gd name="connsiteX135" fmla="*/ 4428658 w 5851096"/>
              <a:gd name="connsiteY135" fmla="*/ 3089525 h 3089525"/>
              <a:gd name="connsiteX136" fmla="*/ 4175753 w 5851096"/>
              <a:gd name="connsiteY136" fmla="*/ 1361522 h 3089525"/>
              <a:gd name="connsiteX137" fmla="*/ 4177187 w 5851096"/>
              <a:gd name="connsiteY137" fmla="*/ 1343926 h 3089525"/>
              <a:gd name="connsiteX138" fmla="*/ 4184996 w 5851096"/>
              <a:gd name="connsiteY138" fmla="*/ 1248124 h 3089525"/>
              <a:gd name="connsiteX139" fmla="*/ 4185561 w 5851096"/>
              <a:gd name="connsiteY139" fmla="*/ 1241192 h 3089525"/>
              <a:gd name="connsiteX140" fmla="*/ 4186090 w 5851096"/>
              <a:gd name="connsiteY140" fmla="*/ 1241127 h 3089525"/>
              <a:gd name="connsiteX141" fmla="*/ 4908083 w 5851096"/>
              <a:gd name="connsiteY141" fmla="*/ 523010 h 3089525"/>
              <a:gd name="connsiteX142" fmla="*/ 4908205 w 5851096"/>
              <a:gd name="connsiteY142" fmla="*/ 521820 h 3089525"/>
              <a:gd name="connsiteX143" fmla="*/ 4925166 w 5851096"/>
              <a:gd name="connsiteY143" fmla="*/ 520226 h 3089525"/>
              <a:gd name="connsiteX144" fmla="*/ 5025030 w 5851096"/>
              <a:gd name="connsiteY144" fmla="*/ 510833 h 3089525"/>
              <a:gd name="connsiteX145" fmla="*/ 5042905 w 5851096"/>
              <a:gd name="connsiteY145" fmla="*/ 509151 h 3089525"/>
              <a:gd name="connsiteX146" fmla="*/ 5042932 w 5851096"/>
              <a:gd name="connsiteY146" fmla="*/ 509663 h 3089525"/>
              <a:gd name="connsiteX147" fmla="*/ 5043453 w 5851096"/>
              <a:gd name="connsiteY147" fmla="*/ 509629 h 3089525"/>
              <a:gd name="connsiteX148" fmla="*/ 5044074 w 5851096"/>
              <a:gd name="connsiteY148" fmla="*/ 521483 h 3089525"/>
              <a:gd name="connsiteX149" fmla="*/ 5042640 w 5851096"/>
              <a:gd name="connsiteY149" fmla="*/ 539073 h 3089525"/>
              <a:gd name="connsiteX150" fmla="*/ 5034829 w 5851096"/>
              <a:gd name="connsiteY150" fmla="*/ 634895 h 3089525"/>
              <a:gd name="connsiteX151" fmla="*/ 5034266 w 5851096"/>
              <a:gd name="connsiteY151" fmla="*/ 641812 h 3089525"/>
              <a:gd name="connsiteX152" fmla="*/ 5033737 w 5851096"/>
              <a:gd name="connsiteY152" fmla="*/ 641878 h 3089525"/>
              <a:gd name="connsiteX153" fmla="*/ 4311744 w 5851096"/>
              <a:gd name="connsiteY153" fmla="*/ 1359994 h 3089525"/>
              <a:gd name="connsiteX154" fmla="*/ 4311623 w 5851096"/>
              <a:gd name="connsiteY154" fmla="*/ 1361184 h 3089525"/>
              <a:gd name="connsiteX155" fmla="*/ 4294658 w 5851096"/>
              <a:gd name="connsiteY155" fmla="*/ 1362780 h 3089525"/>
              <a:gd name="connsiteX156" fmla="*/ 4194831 w 5851096"/>
              <a:gd name="connsiteY156" fmla="*/ 1372169 h 3089525"/>
              <a:gd name="connsiteX157" fmla="*/ 4176923 w 5851096"/>
              <a:gd name="connsiteY157" fmla="*/ 1373854 h 3089525"/>
              <a:gd name="connsiteX158" fmla="*/ 4176896 w 5851096"/>
              <a:gd name="connsiteY158" fmla="*/ 1373341 h 3089525"/>
              <a:gd name="connsiteX159" fmla="*/ 4176374 w 5851096"/>
              <a:gd name="connsiteY159" fmla="*/ 1373376 h 3089525"/>
              <a:gd name="connsiteX160" fmla="*/ 4175753 w 5851096"/>
              <a:gd name="connsiteY160" fmla="*/ 1361522 h 3089525"/>
              <a:gd name="connsiteX161" fmla="*/ 4175753 w 5851096"/>
              <a:gd name="connsiteY161" fmla="*/ 1411078 h 3089525"/>
              <a:gd name="connsiteX162" fmla="*/ 4176375 w 5851096"/>
              <a:gd name="connsiteY162" fmla="*/ 1399317 h 3089525"/>
              <a:gd name="connsiteX163" fmla="*/ 4176896 w 5851096"/>
              <a:gd name="connsiteY163" fmla="*/ 1399351 h 3089525"/>
              <a:gd name="connsiteX164" fmla="*/ 4176923 w 5851096"/>
              <a:gd name="connsiteY164" fmla="*/ 1398843 h 3089525"/>
              <a:gd name="connsiteX165" fmla="*/ 4194799 w 5851096"/>
              <a:gd name="connsiteY165" fmla="*/ 1400511 h 3089525"/>
              <a:gd name="connsiteX166" fmla="*/ 4294662 w 5851096"/>
              <a:gd name="connsiteY166" fmla="*/ 1409831 h 3089525"/>
              <a:gd name="connsiteX167" fmla="*/ 4311623 w 5851096"/>
              <a:gd name="connsiteY167" fmla="*/ 1411413 h 3089525"/>
              <a:gd name="connsiteX168" fmla="*/ 4311745 w 5851096"/>
              <a:gd name="connsiteY168" fmla="*/ 1412593 h 3089525"/>
              <a:gd name="connsiteX169" fmla="*/ 5033738 w 5851096"/>
              <a:gd name="connsiteY169" fmla="*/ 2125070 h 3089525"/>
              <a:gd name="connsiteX170" fmla="*/ 5034267 w 5851096"/>
              <a:gd name="connsiteY170" fmla="*/ 2125135 h 3089525"/>
              <a:gd name="connsiteX171" fmla="*/ 5034832 w 5851096"/>
              <a:gd name="connsiteY171" fmla="*/ 2132012 h 3089525"/>
              <a:gd name="connsiteX172" fmla="*/ 5042640 w 5851096"/>
              <a:gd name="connsiteY172" fmla="*/ 2227062 h 3089525"/>
              <a:gd name="connsiteX173" fmla="*/ 5044074 w 5851096"/>
              <a:gd name="connsiteY173" fmla="*/ 2244520 h 3089525"/>
              <a:gd name="connsiteX174" fmla="*/ 5043454 w 5851096"/>
              <a:gd name="connsiteY174" fmla="*/ 2256280 h 3089525"/>
              <a:gd name="connsiteX175" fmla="*/ 5042932 w 5851096"/>
              <a:gd name="connsiteY175" fmla="*/ 2256246 h 3089525"/>
              <a:gd name="connsiteX176" fmla="*/ 5042905 w 5851096"/>
              <a:gd name="connsiteY176" fmla="*/ 2256755 h 3089525"/>
              <a:gd name="connsiteX177" fmla="*/ 5024997 w 5851096"/>
              <a:gd name="connsiteY177" fmla="*/ 2255084 h 3089525"/>
              <a:gd name="connsiteX178" fmla="*/ 4925170 w 5851096"/>
              <a:gd name="connsiteY178" fmla="*/ 2245767 h 3089525"/>
              <a:gd name="connsiteX179" fmla="*/ 4908205 w 5851096"/>
              <a:gd name="connsiteY179" fmla="*/ 2244184 h 3089525"/>
              <a:gd name="connsiteX180" fmla="*/ 4908084 w 5851096"/>
              <a:gd name="connsiteY180" fmla="*/ 2243004 h 3089525"/>
              <a:gd name="connsiteX181" fmla="*/ 4186091 w 5851096"/>
              <a:gd name="connsiteY181" fmla="*/ 1530527 h 3089525"/>
              <a:gd name="connsiteX182" fmla="*/ 4185562 w 5851096"/>
              <a:gd name="connsiteY182" fmla="*/ 1530463 h 3089525"/>
              <a:gd name="connsiteX183" fmla="*/ 4184999 w 5851096"/>
              <a:gd name="connsiteY183" fmla="*/ 1523599 h 3089525"/>
              <a:gd name="connsiteX184" fmla="*/ 4177187 w 5851096"/>
              <a:gd name="connsiteY184" fmla="*/ 1428529 h 3089525"/>
              <a:gd name="connsiteX185" fmla="*/ 4175753 w 5851096"/>
              <a:gd name="connsiteY185" fmla="*/ 1411078 h 3089525"/>
              <a:gd name="connsiteX186" fmla="*/ 3445328 w 5851096"/>
              <a:gd name="connsiteY186" fmla="*/ 659222 h 3089525"/>
              <a:gd name="connsiteX187" fmla="*/ 4013692 w 5851096"/>
              <a:gd name="connsiteY187" fmla="*/ 1223782 h 3089525"/>
              <a:gd name="connsiteX188" fmla="*/ 3445328 w 5851096"/>
              <a:gd name="connsiteY188" fmla="*/ 659222 h 3089525"/>
              <a:gd name="connsiteX189" fmla="*/ 3445328 w 5851096"/>
              <a:gd name="connsiteY189" fmla="*/ 2417442 h 3089525"/>
              <a:gd name="connsiteX190" fmla="*/ 4013692 w 5851096"/>
              <a:gd name="connsiteY190" fmla="*/ 2982001 h 3089525"/>
              <a:gd name="connsiteX191" fmla="*/ 3445328 w 5851096"/>
              <a:gd name="connsiteY191" fmla="*/ 2417442 h 3089525"/>
              <a:gd name="connsiteX192" fmla="*/ 3445326 w 5851096"/>
              <a:gd name="connsiteY192" fmla="*/ 2107862 h 3089525"/>
              <a:gd name="connsiteX193" fmla="*/ 4013690 w 5851096"/>
              <a:gd name="connsiteY193" fmla="*/ 1547735 h 3089525"/>
              <a:gd name="connsiteX194" fmla="*/ 3445326 w 5851096"/>
              <a:gd name="connsiteY194" fmla="*/ 2107862 h 3089525"/>
              <a:gd name="connsiteX195" fmla="*/ 3295350 w 5851096"/>
              <a:gd name="connsiteY195" fmla="*/ 521483 h 3089525"/>
              <a:gd name="connsiteX196" fmla="*/ 3295971 w 5851096"/>
              <a:gd name="connsiteY196" fmla="*/ 509629 h 3089525"/>
              <a:gd name="connsiteX197" fmla="*/ 3296492 w 5851096"/>
              <a:gd name="connsiteY197" fmla="*/ 509663 h 3089525"/>
              <a:gd name="connsiteX198" fmla="*/ 3296519 w 5851096"/>
              <a:gd name="connsiteY198" fmla="*/ 509151 h 3089525"/>
              <a:gd name="connsiteX199" fmla="*/ 3314395 w 5851096"/>
              <a:gd name="connsiteY199" fmla="*/ 510833 h 3089525"/>
              <a:gd name="connsiteX200" fmla="*/ 3414258 w 5851096"/>
              <a:gd name="connsiteY200" fmla="*/ 520226 h 3089525"/>
              <a:gd name="connsiteX201" fmla="*/ 3431219 w 5851096"/>
              <a:gd name="connsiteY201" fmla="*/ 521820 h 3089525"/>
              <a:gd name="connsiteX202" fmla="*/ 3431341 w 5851096"/>
              <a:gd name="connsiteY202" fmla="*/ 523010 h 3089525"/>
              <a:gd name="connsiteX203" fmla="*/ 4153335 w 5851096"/>
              <a:gd name="connsiteY203" fmla="*/ 1241127 h 3089525"/>
              <a:gd name="connsiteX204" fmla="*/ 4153863 w 5851096"/>
              <a:gd name="connsiteY204" fmla="*/ 1241192 h 3089525"/>
              <a:gd name="connsiteX205" fmla="*/ 4154429 w 5851096"/>
              <a:gd name="connsiteY205" fmla="*/ 1248124 h 3089525"/>
              <a:gd name="connsiteX206" fmla="*/ 4162237 w 5851096"/>
              <a:gd name="connsiteY206" fmla="*/ 1343926 h 3089525"/>
              <a:gd name="connsiteX207" fmla="*/ 4163671 w 5851096"/>
              <a:gd name="connsiteY207" fmla="*/ 1361522 h 3089525"/>
              <a:gd name="connsiteX208" fmla="*/ 4163050 w 5851096"/>
              <a:gd name="connsiteY208" fmla="*/ 1373376 h 3089525"/>
              <a:gd name="connsiteX209" fmla="*/ 4162528 w 5851096"/>
              <a:gd name="connsiteY209" fmla="*/ 1373341 h 3089525"/>
              <a:gd name="connsiteX210" fmla="*/ 4162501 w 5851096"/>
              <a:gd name="connsiteY210" fmla="*/ 1373854 h 3089525"/>
              <a:gd name="connsiteX211" fmla="*/ 4144594 w 5851096"/>
              <a:gd name="connsiteY211" fmla="*/ 1372169 h 3089525"/>
              <a:gd name="connsiteX212" fmla="*/ 4044766 w 5851096"/>
              <a:gd name="connsiteY212" fmla="*/ 1362780 h 3089525"/>
              <a:gd name="connsiteX213" fmla="*/ 4027802 w 5851096"/>
              <a:gd name="connsiteY213" fmla="*/ 1361184 h 3089525"/>
              <a:gd name="connsiteX214" fmla="*/ 4027681 w 5851096"/>
              <a:gd name="connsiteY214" fmla="*/ 1359994 h 3089525"/>
              <a:gd name="connsiteX215" fmla="*/ 3305687 w 5851096"/>
              <a:gd name="connsiteY215" fmla="*/ 641878 h 3089525"/>
              <a:gd name="connsiteX216" fmla="*/ 3305158 w 5851096"/>
              <a:gd name="connsiteY216" fmla="*/ 641812 h 3089525"/>
              <a:gd name="connsiteX217" fmla="*/ 3304595 w 5851096"/>
              <a:gd name="connsiteY217" fmla="*/ 634895 h 3089525"/>
              <a:gd name="connsiteX218" fmla="*/ 3296784 w 5851096"/>
              <a:gd name="connsiteY218" fmla="*/ 539073 h 3089525"/>
              <a:gd name="connsiteX219" fmla="*/ 3295350 w 5851096"/>
              <a:gd name="connsiteY219" fmla="*/ 521483 h 3089525"/>
              <a:gd name="connsiteX220" fmla="*/ 3295350 w 5851096"/>
              <a:gd name="connsiteY220" fmla="*/ 2279702 h 3089525"/>
              <a:gd name="connsiteX221" fmla="*/ 3295971 w 5851096"/>
              <a:gd name="connsiteY221" fmla="*/ 2267848 h 3089525"/>
              <a:gd name="connsiteX222" fmla="*/ 3296492 w 5851096"/>
              <a:gd name="connsiteY222" fmla="*/ 2267882 h 3089525"/>
              <a:gd name="connsiteX223" fmla="*/ 3296519 w 5851096"/>
              <a:gd name="connsiteY223" fmla="*/ 2267371 h 3089525"/>
              <a:gd name="connsiteX224" fmla="*/ 3314395 w 5851096"/>
              <a:gd name="connsiteY224" fmla="*/ 2269052 h 3089525"/>
              <a:gd name="connsiteX225" fmla="*/ 3414258 w 5851096"/>
              <a:gd name="connsiteY225" fmla="*/ 2278445 h 3089525"/>
              <a:gd name="connsiteX226" fmla="*/ 3431219 w 5851096"/>
              <a:gd name="connsiteY226" fmla="*/ 2280040 h 3089525"/>
              <a:gd name="connsiteX227" fmla="*/ 3431341 w 5851096"/>
              <a:gd name="connsiteY227" fmla="*/ 2281230 h 3089525"/>
              <a:gd name="connsiteX228" fmla="*/ 4153335 w 5851096"/>
              <a:gd name="connsiteY228" fmla="*/ 2999346 h 3089525"/>
              <a:gd name="connsiteX229" fmla="*/ 4153863 w 5851096"/>
              <a:gd name="connsiteY229" fmla="*/ 2999411 h 3089525"/>
              <a:gd name="connsiteX230" fmla="*/ 4154429 w 5851096"/>
              <a:gd name="connsiteY230" fmla="*/ 3006343 h 3089525"/>
              <a:gd name="connsiteX231" fmla="*/ 4161209 w 5851096"/>
              <a:gd name="connsiteY231" fmla="*/ 3089525 h 3089525"/>
              <a:gd name="connsiteX232" fmla="*/ 3910768 w 5851096"/>
              <a:gd name="connsiteY232" fmla="*/ 3089525 h 3089525"/>
              <a:gd name="connsiteX233" fmla="*/ 3891034 w 5851096"/>
              <a:gd name="connsiteY233" fmla="*/ 3084683 h 3089525"/>
              <a:gd name="connsiteX234" fmla="*/ 3305687 w 5851096"/>
              <a:gd name="connsiteY234" fmla="*/ 2400097 h 3089525"/>
              <a:gd name="connsiteX235" fmla="*/ 3305158 w 5851096"/>
              <a:gd name="connsiteY235" fmla="*/ 2400032 h 3089525"/>
              <a:gd name="connsiteX236" fmla="*/ 3304595 w 5851096"/>
              <a:gd name="connsiteY236" fmla="*/ 2393114 h 3089525"/>
              <a:gd name="connsiteX237" fmla="*/ 3296784 w 5851096"/>
              <a:gd name="connsiteY237" fmla="*/ 2297292 h 3089525"/>
              <a:gd name="connsiteX238" fmla="*/ 3295350 w 5851096"/>
              <a:gd name="connsiteY238" fmla="*/ 2279702 h 3089525"/>
              <a:gd name="connsiteX239" fmla="*/ 3295347 w 5851096"/>
              <a:gd name="connsiteY239" fmla="*/ 486299 h 3089525"/>
              <a:gd name="connsiteX240" fmla="*/ 3296782 w 5851096"/>
              <a:gd name="connsiteY240" fmla="*/ 468842 h 3089525"/>
              <a:gd name="connsiteX241" fmla="*/ 3304590 w 5851096"/>
              <a:gd name="connsiteY241" fmla="*/ 373792 h 3089525"/>
              <a:gd name="connsiteX242" fmla="*/ 3305155 w 5851096"/>
              <a:gd name="connsiteY242" fmla="*/ 366915 h 3089525"/>
              <a:gd name="connsiteX243" fmla="*/ 3305684 w 5851096"/>
              <a:gd name="connsiteY243" fmla="*/ 366850 h 3089525"/>
              <a:gd name="connsiteX244" fmla="*/ 3393781 w 5851096"/>
              <a:gd name="connsiteY244" fmla="*/ 100280 h 3089525"/>
              <a:gd name="connsiteX245" fmla="*/ 3459303 w 5851096"/>
              <a:gd name="connsiteY245" fmla="*/ 0 h 3089525"/>
              <a:gd name="connsiteX246" fmla="*/ 3635443 w 5851096"/>
              <a:gd name="connsiteY246" fmla="*/ 0 h 3089525"/>
              <a:gd name="connsiteX247" fmla="*/ 3564068 w 5851096"/>
              <a:gd name="connsiteY247" fmla="*/ 79433 h 3089525"/>
              <a:gd name="connsiteX248" fmla="*/ 3445326 w 5851096"/>
              <a:gd name="connsiteY248" fmla="*/ 349642 h 3089525"/>
              <a:gd name="connsiteX249" fmla="*/ 3904544 w 5851096"/>
              <a:gd name="connsiteY249" fmla="*/ 45955 h 3089525"/>
              <a:gd name="connsiteX250" fmla="*/ 3927798 w 5851096"/>
              <a:gd name="connsiteY250" fmla="*/ 0 h 3089525"/>
              <a:gd name="connsiteX251" fmla="*/ 4083290 w 5851096"/>
              <a:gd name="connsiteY251" fmla="*/ 0 h 3089525"/>
              <a:gd name="connsiteX252" fmla="*/ 4029061 w 5851096"/>
              <a:gd name="connsiteY252" fmla="*/ 99096 h 3089525"/>
              <a:gd name="connsiteX253" fmla="*/ 3431338 w 5851096"/>
              <a:gd name="connsiteY253" fmla="*/ 484784 h 3089525"/>
              <a:gd name="connsiteX254" fmla="*/ 3431217 w 5851096"/>
              <a:gd name="connsiteY254" fmla="*/ 485964 h 3089525"/>
              <a:gd name="connsiteX255" fmla="*/ 3414252 w 5851096"/>
              <a:gd name="connsiteY255" fmla="*/ 487548 h 3089525"/>
              <a:gd name="connsiteX256" fmla="*/ 3314425 w 5851096"/>
              <a:gd name="connsiteY256" fmla="*/ 496864 h 3089525"/>
              <a:gd name="connsiteX257" fmla="*/ 3296517 w 5851096"/>
              <a:gd name="connsiteY257" fmla="*/ 498535 h 3089525"/>
              <a:gd name="connsiteX258" fmla="*/ 3296490 w 5851096"/>
              <a:gd name="connsiteY258" fmla="*/ 498027 h 3089525"/>
              <a:gd name="connsiteX259" fmla="*/ 3295968 w 5851096"/>
              <a:gd name="connsiteY259" fmla="*/ 498061 h 3089525"/>
              <a:gd name="connsiteX260" fmla="*/ 3295347 w 5851096"/>
              <a:gd name="connsiteY260" fmla="*/ 486299 h 3089525"/>
              <a:gd name="connsiteX261" fmla="*/ 3295347 w 5851096"/>
              <a:gd name="connsiteY261" fmla="*/ 2244520 h 3089525"/>
              <a:gd name="connsiteX262" fmla="*/ 3296782 w 5851096"/>
              <a:gd name="connsiteY262" fmla="*/ 2227062 h 3089525"/>
              <a:gd name="connsiteX263" fmla="*/ 3304590 w 5851096"/>
              <a:gd name="connsiteY263" fmla="*/ 2132012 h 3089525"/>
              <a:gd name="connsiteX264" fmla="*/ 3305155 w 5851096"/>
              <a:gd name="connsiteY264" fmla="*/ 2125135 h 3089525"/>
              <a:gd name="connsiteX265" fmla="*/ 3305684 w 5851096"/>
              <a:gd name="connsiteY265" fmla="*/ 2125070 h 3089525"/>
              <a:gd name="connsiteX266" fmla="*/ 4027678 w 5851096"/>
              <a:gd name="connsiteY266" fmla="*/ 1412593 h 3089525"/>
              <a:gd name="connsiteX267" fmla="*/ 4027800 w 5851096"/>
              <a:gd name="connsiteY267" fmla="*/ 1411413 h 3089525"/>
              <a:gd name="connsiteX268" fmla="*/ 4044760 w 5851096"/>
              <a:gd name="connsiteY268" fmla="*/ 1409831 h 3089525"/>
              <a:gd name="connsiteX269" fmla="*/ 4144624 w 5851096"/>
              <a:gd name="connsiteY269" fmla="*/ 1400511 h 3089525"/>
              <a:gd name="connsiteX270" fmla="*/ 4162499 w 5851096"/>
              <a:gd name="connsiteY270" fmla="*/ 1398843 h 3089525"/>
              <a:gd name="connsiteX271" fmla="*/ 4162526 w 5851096"/>
              <a:gd name="connsiteY271" fmla="*/ 1399351 h 3089525"/>
              <a:gd name="connsiteX272" fmla="*/ 4163047 w 5851096"/>
              <a:gd name="connsiteY272" fmla="*/ 1399317 h 3089525"/>
              <a:gd name="connsiteX273" fmla="*/ 4163669 w 5851096"/>
              <a:gd name="connsiteY273" fmla="*/ 1411078 h 3089525"/>
              <a:gd name="connsiteX274" fmla="*/ 4162235 w 5851096"/>
              <a:gd name="connsiteY274" fmla="*/ 1428529 h 3089525"/>
              <a:gd name="connsiteX275" fmla="*/ 4154424 w 5851096"/>
              <a:gd name="connsiteY275" fmla="*/ 1523599 h 3089525"/>
              <a:gd name="connsiteX276" fmla="*/ 4153860 w 5851096"/>
              <a:gd name="connsiteY276" fmla="*/ 1530463 h 3089525"/>
              <a:gd name="connsiteX277" fmla="*/ 4153332 w 5851096"/>
              <a:gd name="connsiteY277" fmla="*/ 1530527 h 3089525"/>
              <a:gd name="connsiteX278" fmla="*/ 3431338 w 5851096"/>
              <a:gd name="connsiteY278" fmla="*/ 2243004 h 3089525"/>
              <a:gd name="connsiteX279" fmla="*/ 3431217 w 5851096"/>
              <a:gd name="connsiteY279" fmla="*/ 2244184 h 3089525"/>
              <a:gd name="connsiteX280" fmla="*/ 3414252 w 5851096"/>
              <a:gd name="connsiteY280" fmla="*/ 2245767 h 3089525"/>
              <a:gd name="connsiteX281" fmla="*/ 3314425 w 5851096"/>
              <a:gd name="connsiteY281" fmla="*/ 2255084 h 3089525"/>
              <a:gd name="connsiteX282" fmla="*/ 3296517 w 5851096"/>
              <a:gd name="connsiteY282" fmla="*/ 2256755 h 3089525"/>
              <a:gd name="connsiteX283" fmla="*/ 3296490 w 5851096"/>
              <a:gd name="connsiteY283" fmla="*/ 2256246 h 3089525"/>
              <a:gd name="connsiteX284" fmla="*/ 3295968 w 5851096"/>
              <a:gd name="connsiteY284" fmla="*/ 2256280 h 3089525"/>
              <a:gd name="connsiteX285" fmla="*/ 3295347 w 5851096"/>
              <a:gd name="connsiteY285" fmla="*/ 2244520 h 3089525"/>
              <a:gd name="connsiteX286" fmla="*/ 2555546 w 5851096"/>
              <a:gd name="connsiteY286" fmla="*/ 1223782 h 3089525"/>
              <a:gd name="connsiteX287" fmla="*/ 3123910 w 5851096"/>
              <a:gd name="connsiteY287" fmla="*/ 659222 h 3089525"/>
              <a:gd name="connsiteX288" fmla="*/ 2555546 w 5851096"/>
              <a:gd name="connsiteY288" fmla="*/ 1223782 h 3089525"/>
              <a:gd name="connsiteX289" fmla="*/ 2555546 w 5851096"/>
              <a:gd name="connsiteY289" fmla="*/ 1547735 h 3089525"/>
              <a:gd name="connsiteX290" fmla="*/ 3123910 w 5851096"/>
              <a:gd name="connsiteY290" fmla="*/ 2107862 h 3089525"/>
              <a:gd name="connsiteX291" fmla="*/ 2555546 w 5851096"/>
              <a:gd name="connsiteY291" fmla="*/ 1547735 h 3089525"/>
              <a:gd name="connsiteX292" fmla="*/ 2555546 w 5851096"/>
              <a:gd name="connsiteY292" fmla="*/ 2982001 h 3089525"/>
              <a:gd name="connsiteX293" fmla="*/ 3123910 w 5851096"/>
              <a:gd name="connsiteY293" fmla="*/ 2417442 h 3089525"/>
              <a:gd name="connsiteX294" fmla="*/ 2555546 w 5851096"/>
              <a:gd name="connsiteY294" fmla="*/ 2982001 h 3089525"/>
              <a:gd name="connsiteX295" fmla="*/ 2485948 w 5851096"/>
              <a:gd name="connsiteY295" fmla="*/ 0 h 3089525"/>
              <a:gd name="connsiteX296" fmla="*/ 2641440 w 5851096"/>
              <a:gd name="connsiteY296" fmla="*/ 0 h 3089525"/>
              <a:gd name="connsiteX297" fmla="*/ 2664693 w 5851096"/>
              <a:gd name="connsiteY297" fmla="*/ 45955 h 3089525"/>
              <a:gd name="connsiteX298" fmla="*/ 3123910 w 5851096"/>
              <a:gd name="connsiteY298" fmla="*/ 349642 h 3089525"/>
              <a:gd name="connsiteX299" fmla="*/ 3005167 w 5851096"/>
              <a:gd name="connsiteY299" fmla="*/ 79433 h 3089525"/>
              <a:gd name="connsiteX300" fmla="*/ 2933794 w 5851096"/>
              <a:gd name="connsiteY300" fmla="*/ 0 h 3089525"/>
              <a:gd name="connsiteX301" fmla="*/ 3109934 w 5851096"/>
              <a:gd name="connsiteY301" fmla="*/ 0 h 3089525"/>
              <a:gd name="connsiteX302" fmla="*/ 3175456 w 5851096"/>
              <a:gd name="connsiteY302" fmla="*/ 100280 h 3089525"/>
              <a:gd name="connsiteX303" fmla="*/ 3263553 w 5851096"/>
              <a:gd name="connsiteY303" fmla="*/ 366850 h 3089525"/>
              <a:gd name="connsiteX304" fmla="*/ 3264081 w 5851096"/>
              <a:gd name="connsiteY304" fmla="*/ 366915 h 3089525"/>
              <a:gd name="connsiteX305" fmla="*/ 3264647 w 5851096"/>
              <a:gd name="connsiteY305" fmla="*/ 373792 h 3089525"/>
              <a:gd name="connsiteX306" fmla="*/ 3272455 w 5851096"/>
              <a:gd name="connsiteY306" fmla="*/ 468842 h 3089525"/>
              <a:gd name="connsiteX307" fmla="*/ 3273888 w 5851096"/>
              <a:gd name="connsiteY307" fmla="*/ 486299 h 3089525"/>
              <a:gd name="connsiteX308" fmla="*/ 3273268 w 5851096"/>
              <a:gd name="connsiteY308" fmla="*/ 498061 h 3089525"/>
              <a:gd name="connsiteX309" fmla="*/ 3272746 w 5851096"/>
              <a:gd name="connsiteY309" fmla="*/ 498027 h 3089525"/>
              <a:gd name="connsiteX310" fmla="*/ 3272719 w 5851096"/>
              <a:gd name="connsiteY310" fmla="*/ 498535 h 3089525"/>
              <a:gd name="connsiteX311" fmla="*/ 3254811 w 5851096"/>
              <a:gd name="connsiteY311" fmla="*/ 496864 h 3089525"/>
              <a:gd name="connsiteX312" fmla="*/ 3154984 w 5851096"/>
              <a:gd name="connsiteY312" fmla="*/ 487548 h 3089525"/>
              <a:gd name="connsiteX313" fmla="*/ 3138020 w 5851096"/>
              <a:gd name="connsiteY313" fmla="*/ 485964 h 3089525"/>
              <a:gd name="connsiteX314" fmla="*/ 3137899 w 5851096"/>
              <a:gd name="connsiteY314" fmla="*/ 484784 h 3089525"/>
              <a:gd name="connsiteX315" fmla="*/ 2540177 w 5851096"/>
              <a:gd name="connsiteY315" fmla="*/ 99096 h 3089525"/>
              <a:gd name="connsiteX316" fmla="*/ 2408030 w 5851096"/>
              <a:gd name="connsiteY316" fmla="*/ 3089525 h 3089525"/>
              <a:gd name="connsiteX317" fmla="*/ 2414810 w 5851096"/>
              <a:gd name="connsiteY317" fmla="*/ 3006343 h 3089525"/>
              <a:gd name="connsiteX318" fmla="*/ 2415375 w 5851096"/>
              <a:gd name="connsiteY318" fmla="*/ 2999411 h 3089525"/>
              <a:gd name="connsiteX319" fmla="*/ 2415904 w 5851096"/>
              <a:gd name="connsiteY319" fmla="*/ 2999346 h 3089525"/>
              <a:gd name="connsiteX320" fmla="*/ 3137898 w 5851096"/>
              <a:gd name="connsiteY320" fmla="*/ 2281230 h 3089525"/>
              <a:gd name="connsiteX321" fmla="*/ 3138020 w 5851096"/>
              <a:gd name="connsiteY321" fmla="*/ 2280040 h 3089525"/>
              <a:gd name="connsiteX322" fmla="*/ 3154980 w 5851096"/>
              <a:gd name="connsiteY322" fmla="*/ 2278445 h 3089525"/>
              <a:gd name="connsiteX323" fmla="*/ 3254844 w 5851096"/>
              <a:gd name="connsiteY323" fmla="*/ 2269052 h 3089525"/>
              <a:gd name="connsiteX324" fmla="*/ 3272719 w 5851096"/>
              <a:gd name="connsiteY324" fmla="*/ 2267371 h 3089525"/>
              <a:gd name="connsiteX325" fmla="*/ 3272746 w 5851096"/>
              <a:gd name="connsiteY325" fmla="*/ 2267882 h 3089525"/>
              <a:gd name="connsiteX326" fmla="*/ 3273267 w 5851096"/>
              <a:gd name="connsiteY326" fmla="*/ 2267848 h 3089525"/>
              <a:gd name="connsiteX327" fmla="*/ 3273888 w 5851096"/>
              <a:gd name="connsiteY327" fmla="*/ 2279702 h 3089525"/>
              <a:gd name="connsiteX328" fmla="*/ 3272455 w 5851096"/>
              <a:gd name="connsiteY328" fmla="*/ 2297292 h 3089525"/>
              <a:gd name="connsiteX329" fmla="*/ 3264644 w 5851096"/>
              <a:gd name="connsiteY329" fmla="*/ 2393114 h 3089525"/>
              <a:gd name="connsiteX330" fmla="*/ 3264080 w 5851096"/>
              <a:gd name="connsiteY330" fmla="*/ 2400032 h 3089525"/>
              <a:gd name="connsiteX331" fmla="*/ 3263552 w 5851096"/>
              <a:gd name="connsiteY331" fmla="*/ 2400097 h 3089525"/>
              <a:gd name="connsiteX332" fmla="*/ 2678205 w 5851096"/>
              <a:gd name="connsiteY332" fmla="*/ 3084683 h 3089525"/>
              <a:gd name="connsiteX333" fmla="*/ 2658472 w 5851096"/>
              <a:gd name="connsiteY333" fmla="*/ 3089525 h 3089525"/>
              <a:gd name="connsiteX334" fmla="*/ 2405567 w 5851096"/>
              <a:gd name="connsiteY334" fmla="*/ 1361522 h 3089525"/>
              <a:gd name="connsiteX335" fmla="*/ 2407002 w 5851096"/>
              <a:gd name="connsiteY335" fmla="*/ 1343926 h 3089525"/>
              <a:gd name="connsiteX336" fmla="*/ 2414810 w 5851096"/>
              <a:gd name="connsiteY336" fmla="*/ 1248124 h 3089525"/>
              <a:gd name="connsiteX337" fmla="*/ 2415375 w 5851096"/>
              <a:gd name="connsiteY337" fmla="*/ 1241192 h 3089525"/>
              <a:gd name="connsiteX338" fmla="*/ 2415904 w 5851096"/>
              <a:gd name="connsiteY338" fmla="*/ 1241127 h 3089525"/>
              <a:gd name="connsiteX339" fmla="*/ 3137898 w 5851096"/>
              <a:gd name="connsiteY339" fmla="*/ 523010 h 3089525"/>
              <a:gd name="connsiteX340" fmla="*/ 3138020 w 5851096"/>
              <a:gd name="connsiteY340" fmla="*/ 521820 h 3089525"/>
              <a:gd name="connsiteX341" fmla="*/ 3154980 w 5851096"/>
              <a:gd name="connsiteY341" fmla="*/ 520226 h 3089525"/>
              <a:gd name="connsiteX342" fmla="*/ 3254844 w 5851096"/>
              <a:gd name="connsiteY342" fmla="*/ 510833 h 3089525"/>
              <a:gd name="connsiteX343" fmla="*/ 3272719 w 5851096"/>
              <a:gd name="connsiteY343" fmla="*/ 509151 h 3089525"/>
              <a:gd name="connsiteX344" fmla="*/ 3272746 w 5851096"/>
              <a:gd name="connsiteY344" fmla="*/ 509663 h 3089525"/>
              <a:gd name="connsiteX345" fmla="*/ 3273267 w 5851096"/>
              <a:gd name="connsiteY345" fmla="*/ 509629 h 3089525"/>
              <a:gd name="connsiteX346" fmla="*/ 3273888 w 5851096"/>
              <a:gd name="connsiteY346" fmla="*/ 521483 h 3089525"/>
              <a:gd name="connsiteX347" fmla="*/ 3272455 w 5851096"/>
              <a:gd name="connsiteY347" fmla="*/ 539073 h 3089525"/>
              <a:gd name="connsiteX348" fmla="*/ 3264644 w 5851096"/>
              <a:gd name="connsiteY348" fmla="*/ 634895 h 3089525"/>
              <a:gd name="connsiteX349" fmla="*/ 3264080 w 5851096"/>
              <a:gd name="connsiteY349" fmla="*/ 641812 h 3089525"/>
              <a:gd name="connsiteX350" fmla="*/ 3263552 w 5851096"/>
              <a:gd name="connsiteY350" fmla="*/ 641878 h 3089525"/>
              <a:gd name="connsiteX351" fmla="*/ 2541558 w 5851096"/>
              <a:gd name="connsiteY351" fmla="*/ 1359994 h 3089525"/>
              <a:gd name="connsiteX352" fmla="*/ 2541437 w 5851096"/>
              <a:gd name="connsiteY352" fmla="*/ 1361184 h 3089525"/>
              <a:gd name="connsiteX353" fmla="*/ 2524472 w 5851096"/>
              <a:gd name="connsiteY353" fmla="*/ 1362780 h 3089525"/>
              <a:gd name="connsiteX354" fmla="*/ 2424645 w 5851096"/>
              <a:gd name="connsiteY354" fmla="*/ 1372169 h 3089525"/>
              <a:gd name="connsiteX355" fmla="*/ 2406737 w 5851096"/>
              <a:gd name="connsiteY355" fmla="*/ 1373854 h 3089525"/>
              <a:gd name="connsiteX356" fmla="*/ 2406710 w 5851096"/>
              <a:gd name="connsiteY356" fmla="*/ 1373341 h 3089525"/>
              <a:gd name="connsiteX357" fmla="*/ 2406188 w 5851096"/>
              <a:gd name="connsiteY357" fmla="*/ 1373376 h 3089525"/>
              <a:gd name="connsiteX358" fmla="*/ 2405567 w 5851096"/>
              <a:gd name="connsiteY358" fmla="*/ 1361522 h 3089525"/>
              <a:gd name="connsiteX359" fmla="*/ 2405567 w 5851096"/>
              <a:gd name="connsiteY359" fmla="*/ 1411078 h 3089525"/>
              <a:gd name="connsiteX360" fmla="*/ 2406189 w 5851096"/>
              <a:gd name="connsiteY360" fmla="*/ 1399317 h 3089525"/>
              <a:gd name="connsiteX361" fmla="*/ 2406710 w 5851096"/>
              <a:gd name="connsiteY361" fmla="*/ 1399351 h 3089525"/>
              <a:gd name="connsiteX362" fmla="*/ 2406737 w 5851096"/>
              <a:gd name="connsiteY362" fmla="*/ 1398843 h 3089525"/>
              <a:gd name="connsiteX363" fmla="*/ 2424613 w 5851096"/>
              <a:gd name="connsiteY363" fmla="*/ 1400511 h 3089525"/>
              <a:gd name="connsiteX364" fmla="*/ 2524476 w 5851096"/>
              <a:gd name="connsiteY364" fmla="*/ 1409831 h 3089525"/>
              <a:gd name="connsiteX365" fmla="*/ 2541437 w 5851096"/>
              <a:gd name="connsiteY365" fmla="*/ 1411413 h 3089525"/>
              <a:gd name="connsiteX366" fmla="*/ 2541559 w 5851096"/>
              <a:gd name="connsiteY366" fmla="*/ 1412593 h 3089525"/>
              <a:gd name="connsiteX367" fmla="*/ 3263553 w 5851096"/>
              <a:gd name="connsiteY367" fmla="*/ 2125070 h 3089525"/>
              <a:gd name="connsiteX368" fmla="*/ 3264081 w 5851096"/>
              <a:gd name="connsiteY368" fmla="*/ 2125135 h 3089525"/>
              <a:gd name="connsiteX369" fmla="*/ 3264647 w 5851096"/>
              <a:gd name="connsiteY369" fmla="*/ 2132012 h 3089525"/>
              <a:gd name="connsiteX370" fmla="*/ 3272455 w 5851096"/>
              <a:gd name="connsiteY370" fmla="*/ 2227062 h 3089525"/>
              <a:gd name="connsiteX371" fmla="*/ 3273888 w 5851096"/>
              <a:gd name="connsiteY371" fmla="*/ 2244520 h 3089525"/>
              <a:gd name="connsiteX372" fmla="*/ 3273268 w 5851096"/>
              <a:gd name="connsiteY372" fmla="*/ 2256280 h 3089525"/>
              <a:gd name="connsiteX373" fmla="*/ 3272746 w 5851096"/>
              <a:gd name="connsiteY373" fmla="*/ 2256246 h 3089525"/>
              <a:gd name="connsiteX374" fmla="*/ 3272719 w 5851096"/>
              <a:gd name="connsiteY374" fmla="*/ 2256755 h 3089525"/>
              <a:gd name="connsiteX375" fmla="*/ 3254811 w 5851096"/>
              <a:gd name="connsiteY375" fmla="*/ 2255084 h 3089525"/>
              <a:gd name="connsiteX376" fmla="*/ 3154984 w 5851096"/>
              <a:gd name="connsiteY376" fmla="*/ 2245767 h 3089525"/>
              <a:gd name="connsiteX377" fmla="*/ 3138020 w 5851096"/>
              <a:gd name="connsiteY377" fmla="*/ 2244184 h 3089525"/>
              <a:gd name="connsiteX378" fmla="*/ 3137899 w 5851096"/>
              <a:gd name="connsiteY378" fmla="*/ 2243004 h 3089525"/>
              <a:gd name="connsiteX379" fmla="*/ 2415905 w 5851096"/>
              <a:gd name="connsiteY379" fmla="*/ 1530527 h 3089525"/>
              <a:gd name="connsiteX380" fmla="*/ 2415376 w 5851096"/>
              <a:gd name="connsiteY380" fmla="*/ 1530463 h 3089525"/>
              <a:gd name="connsiteX381" fmla="*/ 2414813 w 5851096"/>
              <a:gd name="connsiteY381" fmla="*/ 1523599 h 3089525"/>
              <a:gd name="connsiteX382" fmla="*/ 2407002 w 5851096"/>
              <a:gd name="connsiteY382" fmla="*/ 1428529 h 3089525"/>
              <a:gd name="connsiteX383" fmla="*/ 2405567 w 5851096"/>
              <a:gd name="connsiteY383" fmla="*/ 1411078 h 3089525"/>
              <a:gd name="connsiteX384" fmla="*/ 1675142 w 5851096"/>
              <a:gd name="connsiteY384" fmla="*/ 659222 h 3089525"/>
              <a:gd name="connsiteX385" fmla="*/ 2243506 w 5851096"/>
              <a:gd name="connsiteY385" fmla="*/ 1223782 h 3089525"/>
              <a:gd name="connsiteX386" fmla="*/ 1675142 w 5851096"/>
              <a:gd name="connsiteY386" fmla="*/ 659222 h 3089525"/>
              <a:gd name="connsiteX387" fmla="*/ 1675142 w 5851096"/>
              <a:gd name="connsiteY387" fmla="*/ 2417442 h 3089525"/>
              <a:gd name="connsiteX388" fmla="*/ 2243506 w 5851096"/>
              <a:gd name="connsiteY388" fmla="*/ 2982001 h 3089525"/>
              <a:gd name="connsiteX389" fmla="*/ 1675142 w 5851096"/>
              <a:gd name="connsiteY389" fmla="*/ 2417442 h 3089525"/>
              <a:gd name="connsiteX390" fmla="*/ 1675140 w 5851096"/>
              <a:gd name="connsiteY390" fmla="*/ 2107862 h 3089525"/>
              <a:gd name="connsiteX391" fmla="*/ 2243504 w 5851096"/>
              <a:gd name="connsiteY391" fmla="*/ 1547735 h 3089525"/>
              <a:gd name="connsiteX392" fmla="*/ 1675140 w 5851096"/>
              <a:gd name="connsiteY392" fmla="*/ 2107862 h 3089525"/>
              <a:gd name="connsiteX393" fmla="*/ 1525164 w 5851096"/>
              <a:gd name="connsiteY393" fmla="*/ 521483 h 3089525"/>
              <a:gd name="connsiteX394" fmla="*/ 1525785 w 5851096"/>
              <a:gd name="connsiteY394" fmla="*/ 509629 h 3089525"/>
              <a:gd name="connsiteX395" fmla="*/ 1526306 w 5851096"/>
              <a:gd name="connsiteY395" fmla="*/ 509663 h 3089525"/>
              <a:gd name="connsiteX396" fmla="*/ 1526333 w 5851096"/>
              <a:gd name="connsiteY396" fmla="*/ 509151 h 3089525"/>
              <a:gd name="connsiteX397" fmla="*/ 1544208 w 5851096"/>
              <a:gd name="connsiteY397" fmla="*/ 510833 h 3089525"/>
              <a:gd name="connsiteX398" fmla="*/ 1644072 w 5851096"/>
              <a:gd name="connsiteY398" fmla="*/ 520226 h 3089525"/>
              <a:gd name="connsiteX399" fmla="*/ 1661032 w 5851096"/>
              <a:gd name="connsiteY399" fmla="*/ 521820 h 3089525"/>
              <a:gd name="connsiteX400" fmla="*/ 1661154 w 5851096"/>
              <a:gd name="connsiteY400" fmla="*/ 523010 h 3089525"/>
              <a:gd name="connsiteX401" fmla="*/ 2383148 w 5851096"/>
              <a:gd name="connsiteY401" fmla="*/ 1241127 h 3089525"/>
              <a:gd name="connsiteX402" fmla="*/ 2383678 w 5851096"/>
              <a:gd name="connsiteY402" fmla="*/ 1241192 h 3089525"/>
              <a:gd name="connsiteX403" fmla="*/ 2384242 w 5851096"/>
              <a:gd name="connsiteY403" fmla="*/ 1248124 h 3089525"/>
              <a:gd name="connsiteX404" fmla="*/ 2392051 w 5851096"/>
              <a:gd name="connsiteY404" fmla="*/ 1343926 h 3089525"/>
              <a:gd name="connsiteX405" fmla="*/ 2393485 w 5851096"/>
              <a:gd name="connsiteY405" fmla="*/ 1361522 h 3089525"/>
              <a:gd name="connsiteX406" fmla="*/ 2392864 w 5851096"/>
              <a:gd name="connsiteY406" fmla="*/ 1373376 h 3089525"/>
              <a:gd name="connsiteX407" fmla="*/ 2392342 w 5851096"/>
              <a:gd name="connsiteY407" fmla="*/ 1373341 h 3089525"/>
              <a:gd name="connsiteX408" fmla="*/ 2392315 w 5851096"/>
              <a:gd name="connsiteY408" fmla="*/ 1373854 h 3089525"/>
              <a:gd name="connsiteX409" fmla="*/ 2374407 w 5851096"/>
              <a:gd name="connsiteY409" fmla="*/ 1372169 h 3089525"/>
              <a:gd name="connsiteX410" fmla="*/ 2274580 w 5851096"/>
              <a:gd name="connsiteY410" fmla="*/ 1362780 h 3089525"/>
              <a:gd name="connsiteX411" fmla="*/ 2257615 w 5851096"/>
              <a:gd name="connsiteY411" fmla="*/ 1361184 h 3089525"/>
              <a:gd name="connsiteX412" fmla="*/ 2257494 w 5851096"/>
              <a:gd name="connsiteY412" fmla="*/ 1359994 h 3089525"/>
              <a:gd name="connsiteX413" fmla="*/ 1535500 w 5851096"/>
              <a:gd name="connsiteY413" fmla="*/ 641878 h 3089525"/>
              <a:gd name="connsiteX414" fmla="*/ 1534972 w 5851096"/>
              <a:gd name="connsiteY414" fmla="*/ 641812 h 3089525"/>
              <a:gd name="connsiteX415" fmla="*/ 1534408 w 5851096"/>
              <a:gd name="connsiteY415" fmla="*/ 634895 h 3089525"/>
              <a:gd name="connsiteX416" fmla="*/ 1526597 w 5851096"/>
              <a:gd name="connsiteY416" fmla="*/ 539073 h 3089525"/>
              <a:gd name="connsiteX417" fmla="*/ 1525164 w 5851096"/>
              <a:gd name="connsiteY417" fmla="*/ 521483 h 3089525"/>
              <a:gd name="connsiteX418" fmla="*/ 1525164 w 5851096"/>
              <a:gd name="connsiteY418" fmla="*/ 2279702 h 3089525"/>
              <a:gd name="connsiteX419" fmla="*/ 1525785 w 5851096"/>
              <a:gd name="connsiteY419" fmla="*/ 2267848 h 3089525"/>
              <a:gd name="connsiteX420" fmla="*/ 1526306 w 5851096"/>
              <a:gd name="connsiteY420" fmla="*/ 2267882 h 3089525"/>
              <a:gd name="connsiteX421" fmla="*/ 1526333 w 5851096"/>
              <a:gd name="connsiteY421" fmla="*/ 2267371 h 3089525"/>
              <a:gd name="connsiteX422" fmla="*/ 1544208 w 5851096"/>
              <a:gd name="connsiteY422" fmla="*/ 2269052 h 3089525"/>
              <a:gd name="connsiteX423" fmla="*/ 1644072 w 5851096"/>
              <a:gd name="connsiteY423" fmla="*/ 2278445 h 3089525"/>
              <a:gd name="connsiteX424" fmla="*/ 1661032 w 5851096"/>
              <a:gd name="connsiteY424" fmla="*/ 2280040 h 3089525"/>
              <a:gd name="connsiteX425" fmla="*/ 1661154 w 5851096"/>
              <a:gd name="connsiteY425" fmla="*/ 2281230 h 3089525"/>
              <a:gd name="connsiteX426" fmla="*/ 2383148 w 5851096"/>
              <a:gd name="connsiteY426" fmla="*/ 2999346 h 3089525"/>
              <a:gd name="connsiteX427" fmla="*/ 2383678 w 5851096"/>
              <a:gd name="connsiteY427" fmla="*/ 2999411 h 3089525"/>
              <a:gd name="connsiteX428" fmla="*/ 2384242 w 5851096"/>
              <a:gd name="connsiteY428" fmla="*/ 3006343 h 3089525"/>
              <a:gd name="connsiteX429" fmla="*/ 2391022 w 5851096"/>
              <a:gd name="connsiteY429" fmla="*/ 3089525 h 3089525"/>
              <a:gd name="connsiteX430" fmla="*/ 2140581 w 5851096"/>
              <a:gd name="connsiteY430" fmla="*/ 3089525 h 3089525"/>
              <a:gd name="connsiteX431" fmla="*/ 2120847 w 5851096"/>
              <a:gd name="connsiteY431" fmla="*/ 3084683 h 3089525"/>
              <a:gd name="connsiteX432" fmla="*/ 1535500 w 5851096"/>
              <a:gd name="connsiteY432" fmla="*/ 2400097 h 3089525"/>
              <a:gd name="connsiteX433" fmla="*/ 1534972 w 5851096"/>
              <a:gd name="connsiteY433" fmla="*/ 2400032 h 3089525"/>
              <a:gd name="connsiteX434" fmla="*/ 1534408 w 5851096"/>
              <a:gd name="connsiteY434" fmla="*/ 2393114 h 3089525"/>
              <a:gd name="connsiteX435" fmla="*/ 1526597 w 5851096"/>
              <a:gd name="connsiteY435" fmla="*/ 2297292 h 3089525"/>
              <a:gd name="connsiteX436" fmla="*/ 1525164 w 5851096"/>
              <a:gd name="connsiteY436" fmla="*/ 2279702 h 3089525"/>
              <a:gd name="connsiteX437" fmla="*/ 1525162 w 5851096"/>
              <a:gd name="connsiteY437" fmla="*/ 486299 h 3089525"/>
              <a:gd name="connsiteX438" fmla="*/ 1526595 w 5851096"/>
              <a:gd name="connsiteY438" fmla="*/ 468842 h 3089525"/>
              <a:gd name="connsiteX439" fmla="*/ 1534403 w 5851096"/>
              <a:gd name="connsiteY439" fmla="*/ 373792 h 3089525"/>
              <a:gd name="connsiteX440" fmla="*/ 1534969 w 5851096"/>
              <a:gd name="connsiteY440" fmla="*/ 366915 h 3089525"/>
              <a:gd name="connsiteX441" fmla="*/ 1535497 w 5851096"/>
              <a:gd name="connsiteY441" fmla="*/ 366850 h 3089525"/>
              <a:gd name="connsiteX442" fmla="*/ 1623594 w 5851096"/>
              <a:gd name="connsiteY442" fmla="*/ 100280 h 3089525"/>
              <a:gd name="connsiteX443" fmla="*/ 1689117 w 5851096"/>
              <a:gd name="connsiteY443" fmla="*/ 0 h 3089525"/>
              <a:gd name="connsiteX444" fmla="*/ 1865257 w 5851096"/>
              <a:gd name="connsiteY444" fmla="*/ 0 h 3089525"/>
              <a:gd name="connsiteX445" fmla="*/ 1793882 w 5851096"/>
              <a:gd name="connsiteY445" fmla="*/ 79433 h 3089525"/>
              <a:gd name="connsiteX446" fmla="*/ 1675140 w 5851096"/>
              <a:gd name="connsiteY446" fmla="*/ 349642 h 3089525"/>
              <a:gd name="connsiteX447" fmla="*/ 2134358 w 5851096"/>
              <a:gd name="connsiteY447" fmla="*/ 45955 h 3089525"/>
              <a:gd name="connsiteX448" fmla="*/ 2157611 w 5851096"/>
              <a:gd name="connsiteY448" fmla="*/ 0 h 3089525"/>
              <a:gd name="connsiteX449" fmla="*/ 2313103 w 5851096"/>
              <a:gd name="connsiteY449" fmla="*/ 0 h 3089525"/>
              <a:gd name="connsiteX450" fmla="*/ 2258874 w 5851096"/>
              <a:gd name="connsiteY450" fmla="*/ 99096 h 3089525"/>
              <a:gd name="connsiteX451" fmla="*/ 1661151 w 5851096"/>
              <a:gd name="connsiteY451" fmla="*/ 484784 h 3089525"/>
              <a:gd name="connsiteX452" fmla="*/ 1661030 w 5851096"/>
              <a:gd name="connsiteY452" fmla="*/ 485964 h 3089525"/>
              <a:gd name="connsiteX453" fmla="*/ 1644066 w 5851096"/>
              <a:gd name="connsiteY453" fmla="*/ 487548 h 3089525"/>
              <a:gd name="connsiteX454" fmla="*/ 1544239 w 5851096"/>
              <a:gd name="connsiteY454" fmla="*/ 496864 h 3089525"/>
              <a:gd name="connsiteX455" fmla="*/ 1526331 w 5851096"/>
              <a:gd name="connsiteY455" fmla="*/ 498535 h 3089525"/>
              <a:gd name="connsiteX456" fmla="*/ 1526304 w 5851096"/>
              <a:gd name="connsiteY456" fmla="*/ 498027 h 3089525"/>
              <a:gd name="connsiteX457" fmla="*/ 1525782 w 5851096"/>
              <a:gd name="connsiteY457" fmla="*/ 498061 h 3089525"/>
              <a:gd name="connsiteX458" fmla="*/ 1525162 w 5851096"/>
              <a:gd name="connsiteY458" fmla="*/ 486299 h 3089525"/>
              <a:gd name="connsiteX459" fmla="*/ 1525161 w 5851096"/>
              <a:gd name="connsiteY459" fmla="*/ 2244520 h 3089525"/>
              <a:gd name="connsiteX460" fmla="*/ 1526595 w 5851096"/>
              <a:gd name="connsiteY460" fmla="*/ 2227062 h 3089525"/>
              <a:gd name="connsiteX461" fmla="*/ 1534403 w 5851096"/>
              <a:gd name="connsiteY461" fmla="*/ 2132012 h 3089525"/>
              <a:gd name="connsiteX462" fmla="*/ 1534969 w 5851096"/>
              <a:gd name="connsiteY462" fmla="*/ 2125135 h 3089525"/>
              <a:gd name="connsiteX463" fmla="*/ 1535497 w 5851096"/>
              <a:gd name="connsiteY463" fmla="*/ 2125070 h 3089525"/>
              <a:gd name="connsiteX464" fmla="*/ 2257491 w 5851096"/>
              <a:gd name="connsiteY464" fmla="*/ 1412593 h 3089525"/>
              <a:gd name="connsiteX465" fmla="*/ 2257613 w 5851096"/>
              <a:gd name="connsiteY465" fmla="*/ 1411413 h 3089525"/>
              <a:gd name="connsiteX466" fmla="*/ 2274574 w 5851096"/>
              <a:gd name="connsiteY466" fmla="*/ 1409831 h 3089525"/>
              <a:gd name="connsiteX467" fmla="*/ 2374437 w 5851096"/>
              <a:gd name="connsiteY467" fmla="*/ 1400511 h 3089525"/>
              <a:gd name="connsiteX468" fmla="*/ 2392313 w 5851096"/>
              <a:gd name="connsiteY468" fmla="*/ 1398843 h 3089525"/>
              <a:gd name="connsiteX469" fmla="*/ 2392341 w 5851096"/>
              <a:gd name="connsiteY469" fmla="*/ 1399351 h 3089525"/>
              <a:gd name="connsiteX470" fmla="*/ 2392861 w 5851096"/>
              <a:gd name="connsiteY470" fmla="*/ 1399317 h 3089525"/>
              <a:gd name="connsiteX471" fmla="*/ 2393483 w 5851096"/>
              <a:gd name="connsiteY471" fmla="*/ 1411078 h 3089525"/>
              <a:gd name="connsiteX472" fmla="*/ 2392048 w 5851096"/>
              <a:gd name="connsiteY472" fmla="*/ 1428529 h 3089525"/>
              <a:gd name="connsiteX473" fmla="*/ 2384237 w 5851096"/>
              <a:gd name="connsiteY473" fmla="*/ 1523599 h 3089525"/>
              <a:gd name="connsiteX474" fmla="*/ 2383674 w 5851096"/>
              <a:gd name="connsiteY474" fmla="*/ 1530463 h 3089525"/>
              <a:gd name="connsiteX475" fmla="*/ 2383145 w 5851096"/>
              <a:gd name="connsiteY475" fmla="*/ 1530527 h 3089525"/>
              <a:gd name="connsiteX476" fmla="*/ 1661151 w 5851096"/>
              <a:gd name="connsiteY476" fmla="*/ 2243004 h 3089525"/>
              <a:gd name="connsiteX477" fmla="*/ 1661030 w 5851096"/>
              <a:gd name="connsiteY477" fmla="*/ 2244184 h 3089525"/>
              <a:gd name="connsiteX478" fmla="*/ 1644066 w 5851096"/>
              <a:gd name="connsiteY478" fmla="*/ 2245767 h 3089525"/>
              <a:gd name="connsiteX479" fmla="*/ 1544238 w 5851096"/>
              <a:gd name="connsiteY479" fmla="*/ 2255084 h 3089525"/>
              <a:gd name="connsiteX480" fmla="*/ 1526331 w 5851096"/>
              <a:gd name="connsiteY480" fmla="*/ 2256755 h 3089525"/>
              <a:gd name="connsiteX481" fmla="*/ 1526304 w 5851096"/>
              <a:gd name="connsiteY481" fmla="*/ 2256246 h 3089525"/>
              <a:gd name="connsiteX482" fmla="*/ 1525782 w 5851096"/>
              <a:gd name="connsiteY482" fmla="*/ 2256280 h 3089525"/>
              <a:gd name="connsiteX483" fmla="*/ 1525161 w 5851096"/>
              <a:gd name="connsiteY483" fmla="*/ 2244520 h 3089525"/>
              <a:gd name="connsiteX484" fmla="*/ 785360 w 5851096"/>
              <a:gd name="connsiteY484" fmla="*/ 1223782 h 3089525"/>
              <a:gd name="connsiteX485" fmla="*/ 1353724 w 5851096"/>
              <a:gd name="connsiteY485" fmla="*/ 659222 h 3089525"/>
              <a:gd name="connsiteX486" fmla="*/ 785360 w 5851096"/>
              <a:gd name="connsiteY486" fmla="*/ 1223782 h 3089525"/>
              <a:gd name="connsiteX487" fmla="*/ 785360 w 5851096"/>
              <a:gd name="connsiteY487" fmla="*/ 1547735 h 3089525"/>
              <a:gd name="connsiteX488" fmla="*/ 1353724 w 5851096"/>
              <a:gd name="connsiteY488" fmla="*/ 2107862 h 3089525"/>
              <a:gd name="connsiteX489" fmla="*/ 785360 w 5851096"/>
              <a:gd name="connsiteY489" fmla="*/ 1547735 h 3089525"/>
              <a:gd name="connsiteX490" fmla="*/ 785360 w 5851096"/>
              <a:gd name="connsiteY490" fmla="*/ 2982001 h 3089525"/>
              <a:gd name="connsiteX491" fmla="*/ 1353724 w 5851096"/>
              <a:gd name="connsiteY491" fmla="*/ 2417442 h 3089525"/>
              <a:gd name="connsiteX492" fmla="*/ 785360 w 5851096"/>
              <a:gd name="connsiteY492" fmla="*/ 2982001 h 3089525"/>
              <a:gd name="connsiteX493" fmla="*/ 715762 w 5851096"/>
              <a:gd name="connsiteY493" fmla="*/ 0 h 3089525"/>
              <a:gd name="connsiteX494" fmla="*/ 871255 w 5851096"/>
              <a:gd name="connsiteY494" fmla="*/ 0 h 3089525"/>
              <a:gd name="connsiteX495" fmla="*/ 894508 w 5851096"/>
              <a:gd name="connsiteY495" fmla="*/ 45955 h 3089525"/>
              <a:gd name="connsiteX496" fmla="*/ 1353724 w 5851096"/>
              <a:gd name="connsiteY496" fmla="*/ 349642 h 3089525"/>
              <a:gd name="connsiteX497" fmla="*/ 1234983 w 5851096"/>
              <a:gd name="connsiteY497" fmla="*/ 79433 h 3089525"/>
              <a:gd name="connsiteX498" fmla="*/ 1163608 w 5851096"/>
              <a:gd name="connsiteY498" fmla="*/ 0 h 3089525"/>
              <a:gd name="connsiteX499" fmla="*/ 1339748 w 5851096"/>
              <a:gd name="connsiteY499" fmla="*/ 0 h 3089525"/>
              <a:gd name="connsiteX500" fmla="*/ 1405271 w 5851096"/>
              <a:gd name="connsiteY500" fmla="*/ 100280 h 3089525"/>
              <a:gd name="connsiteX501" fmla="*/ 1493366 w 5851096"/>
              <a:gd name="connsiteY501" fmla="*/ 366850 h 3089525"/>
              <a:gd name="connsiteX502" fmla="*/ 1493895 w 5851096"/>
              <a:gd name="connsiteY502" fmla="*/ 366914 h 3089525"/>
              <a:gd name="connsiteX503" fmla="*/ 1494460 w 5851096"/>
              <a:gd name="connsiteY503" fmla="*/ 373792 h 3089525"/>
              <a:gd name="connsiteX504" fmla="*/ 1502268 w 5851096"/>
              <a:gd name="connsiteY504" fmla="*/ 468842 h 3089525"/>
              <a:gd name="connsiteX505" fmla="*/ 1503703 w 5851096"/>
              <a:gd name="connsiteY505" fmla="*/ 486299 h 3089525"/>
              <a:gd name="connsiteX506" fmla="*/ 1503082 w 5851096"/>
              <a:gd name="connsiteY506" fmla="*/ 498061 h 3089525"/>
              <a:gd name="connsiteX507" fmla="*/ 1502560 w 5851096"/>
              <a:gd name="connsiteY507" fmla="*/ 498027 h 3089525"/>
              <a:gd name="connsiteX508" fmla="*/ 1502533 w 5851096"/>
              <a:gd name="connsiteY508" fmla="*/ 498535 h 3089525"/>
              <a:gd name="connsiteX509" fmla="*/ 1484625 w 5851096"/>
              <a:gd name="connsiteY509" fmla="*/ 496864 h 3089525"/>
              <a:gd name="connsiteX510" fmla="*/ 1384798 w 5851096"/>
              <a:gd name="connsiteY510" fmla="*/ 487548 h 3089525"/>
              <a:gd name="connsiteX511" fmla="*/ 1367833 w 5851096"/>
              <a:gd name="connsiteY511" fmla="*/ 485964 h 3089525"/>
              <a:gd name="connsiteX512" fmla="*/ 1367712 w 5851096"/>
              <a:gd name="connsiteY512" fmla="*/ 484784 h 3089525"/>
              <a:gd name="connsiteX513" fmla="*/ 769992 w 5851096"/>
              <a:gd name="connsiteY513" fmla="*/ 99096 h 3089525"/>
              <a:gd name="connsiteX514" fmla="*/ 637843 w 5851096"/>
              <a:gd name="connsiteY514" fmla="*/ 3089525 h 3089525"/>
              <a:gd name="connsiteX515" fmla="*/ 644623 w 5851096"/>
              <a:gd name="connsiteY515" fmla="*/ 3006343 h 3089525"/>
              <a:gd name="connsiteX516" fmla="*/ 645189 w 5851096"/>
              <a:gd name="connsiteY516" fmla="*/ 2999411 h 3089525"/>
              <a:gd name="connsiteX517" fmla="*/ 645717 w 5851096"/>
              <a:gd name="connsiteY517" fmla="*/ 2999346 h 3089525"/>
              <a:gd name="connsiteX518" fmla="*/ 1367711 w 5851096"/>
              <a:gd name="connsiteY518" fmla="*/ 2281230 h 3089525"/>
              <a:gd name="connsiteX519" fmla="*/ 1367833 w 5851096"/>
              <a:gd name="connsiteY519" fmla="*/ 2280040 h 3089525"/>
              <a:gd name="connsiteX520" fmla="*/ 1384794 w 5851096"/>
              <a:gd name="connsiteY520" fmla="*/ 2278445 h 3089525"/>
              <a:gd name="connsiteX521" fmla="*/ 1484657 w 5851096"/>
              <a:gd name="connsiteY521" fmla="*/ 2269052 h 3089525"/>
              <a:gd name="connsiteX522" fmla="*/ 1502533 w 5851096"/>
              <a:gd name="connsiteY522" fmla="*/ 2267371 h 3089525"/>
              <a:gd name="connsiteX523" fmla="*/ 1502560 w 5851096"/>
              <a:gd name="connsiteY523" fmla="*/ 2267882 h 3089525"/>
              <a:gd name="connsiteX524" fmla="*/ 1503081 w 5851096"/>
              <a:gd name="connsiteY524" fmla="*/ 2267848 h 3089525"/>
              <a:gd name="connsiteX525" fmla="*/ 1503703 w 5851096"/>
              <a:gd name="connsiteY525" fmla="*/ 2279702 h 3089525"/>
              <a:gd name="connsiteX526" fmla="*/ 1502268 w 5851096"/>
              <a:gd name="connsiteY526" fmla="*/ 2297292 h 3089525"/>
              <a:gd name="connsiteX527" fmla="*/ 1494457 w 5851096"/>
              <a:gd name="connsiteY527" fmla="*/ 2393114 h 3089525"/>
              <a:gd name="connsiteX528" fmla="*/ 1493894 w 5851096"/>
              <a:gd name="connsiteY528" fmla="*/ 2400032 h 3089525"/>
              <a:gd name="connsiteX529" fmla="*/ 1493365 w 5851096"/>
              <a:gd name="connsiteY529" fmla="*/ 2400097 h 3089525"/>
              <a:gd name="connsiteX530" fmla="*/ 908018 w 5851096"/>
              <a:gd name="connsiteY530" fmla="*/ 3084683 h 3089525"/>
              <a:gd name="connsiteX531" fmla="*/ 888285 w 5851096"/>
              <a:gd name="connsiteY531" fmla="*/ 3089525 h 3089525"/>
              <a:gd name="connsiteX532" fmla="*/ 635382 w 5851096"/>
              <a:gd name="connsiteY532" fmla="*/ 1361522 h 3089525"/>
              <a:gd name="connsiteX533" fmla="*/ 636815 w 5851096"/>
              <a:gd name="connsiteY533" fmla="*/ 1343926 h 3089525"/>
              <a:gd name="connsiteX534" fmla="*/ 644623 w 5851096"/>
              <a:gd name="connsiteY534" fmla="*/ 1248124 h 3089525"/>
              <a:gd name="connsiteX535" fmla="*/ 645189 w 5851096"/>
              <a:gd name="connsiteY535" fmla="*/ 1241192 h 3089525"/>
              <a:gd name="connsiteX536" fmla="*/ 645717 w 5851096"/>
              <a:gd name="connsiteY536" fmla="*/ 1241127 h 3089525"/>
              <a:gd name="connsiteX537" fmla="*/ 1367711 w 5851096"/>
              <a:gd name="connsiteY537" fmla="*/ 523010 h 3089525"/>
              <a:gd name="connsiteX538" fmla="*/ 1367833 w 5851096"/>
              <a:gd name="connsiteY538" fmla="*/ 521820 h 3089525"/>
              <a:gd name="connsiteX539" fmla="*/ 1384794 w 5851096"/>
              <a:gd name="connsiteY539" fmla="*/ 520226 h 3089525"/>
              <a:gd name="connsiteX540" fmla="*/ 1484657 w 5851096"/>
              <a:gd name="connsiteY540" fmla="*/ 510833 h 3089525"/>
              <a:gd name="connsiteX541" fmla="*/ 1502533 w 5851096"/>
              <a:gd name="connsiteY541" fmla="*/ 509151 h 3089525"/>
              <a:gd name="connsiteX542" fmla="*/ 1502560 w 5851096"/>
              <a:gd name="connsiteY542" fmla="*/ 509663 h 3089525"/>
              <a:gd name="connsiteX543" fmla="*/ 1503081 w 5851096"/>
              <a:gd name="connsiteY543" fmla="*/ 509629 h 3089525"/>
              <a:gd name="connsiteX544" fmla="*/ 1503703 w 5851096"/>
              <a:gd name="connsiteY544" fmla="*/ 521483 h 3089525"/>
              <a:gd name="connsiteX545" fmla="*/ 1502268 w 5851096"/>
              <a:gd name="connsiteY545" fmla="*/ 539073 h 3089525"/>
              <a:gd name="connsiteX546" fmla="*/ 1494457 w 5851096"/>
              <a:gd name="connsiteY546" fmla="*/ 634895 h 3089525"/>
              <a:gd name="connsiteX547" fmla="*/ 1493894 w 5851096"/>
              <a:gd name="connsiteY547" fmla="*/ 641812 h 3089525"/>
              <a:gd name="connsiteX548" fmla="*/ 1493365 w 5851096"/>
              <a:gd name="connsiteY548" fmla="*/ 641878 h 3089525"/>
              <a:gd name="connsiteX549" fmla="*/ 771371 w 5851096"/>
              <a:gd name="connsiteY549" fmla="*/ 1359994 h 3089525"/>
              <a:gd name="connsiteX550" fmla="*/ 771250 w 5851096"/>
              <a:gd name="connsiteY550" fmla="*/ 1361184 h 3089525"/>
              <a:gd name="connsiteX551" fmla="*/ 754286 w 5851096"/>
              <a:gd name="connsiteY551" fmla="*/ 1362780 h 3089525"/>
              <a:gd name="connsiteX552" fmla="*/ 654458 w 5851096"/>
              <a:gd name="connsiteY552" fmla="*/ 1372169 h 3089525"/>
              <a:gd name="connsiteX553" fmla="*/ 636551 w 5851096"/>
              <a:gd name="connsiteY553" fmla="*/ 1373854 h 3089525"/>
              <a:gd name="connsiteX554" fmla="*/ 636524 w 5851096"/>
              <a:gd name="connsiteY554" fmla="*/ 1373341 h 3089525"/>
              <a:gd name="connsiteX555" fmla="*/ 636002 w 5851096"/>
              <a:gd name="connsiteY555" fmla="*/ 1373376 h 3089525"/>
              <a:gd name="connsiteX556" fmla="*/ 635382 w 5851096"/>
              <a:gd name="connsiteY556" fmla="*/ 1361522 h 3089525"/>
              <a:gd name="connsiteX557" fmla="*/ 635382 w 5851096"/>
              <a:gd name="connsiteY557" fmla="*/ 1411078 h 3089525"/>
              <a:gd name="connsiteX558" fmla="*/ 636003 w 5851096"/>
              <a:gd name="connsiteY558" fmla="*/ 1399317 h 3089525"/>
              <a:gd name="connsiteX559" fmla="*/ 636524 w 5851096"/>
              <a:gd name="connsiteY559" fmla="*/ 1399351 h 3089525"/>
              <a:gd name="connsiteX560" fmla="*/ 636551 w 5851096"/>
              <a:gd name="connsiteY560" fmla="*/ 1398843 h 3089525"/>
              <a:gd name="connsiteX561" fmla="*/ 654426 w 5851096"/>
              <a:gd name="connsiteY561" fmla="*/ 1400511 h 3089525"/>
              <a:gd name="connsiteX562" fmla="*/ 754290 w 5851096"/>
              <a:gd name="connsiteY562" fmla="*/ 1409831 h 3089525"/>
              <a:gd name="connsiteX563" fmla="*/ 771250 w 5851096"/>
              <a:gd name="connsiteY563" fmla="*/ 1411413 h 3089525"/>
              <a:gd name="connsiteX564" fmla="*/ 771372 w 5851096"/>
              <a:gd name="connsiteY564" fmla="*/ 1412593 h 3089525"/>
              <a:gd name="connsiteX565" fmla="*/ 1493366 w 5851096"/>
              <a:gd name="connsiteY565" fmla="*/ 2125070 h 3089525"/>
              <a:gd name="connsiteX566" fmla="*/ 1493895 w 5851096"/>
              <a:gd name="connsiteY566" fmla="*/ 2125135 h 3089525"/>
              <a:gd name="connsiteX567" fmla="*/ 1494460 w 5851096"/>
              <a:gd name="connsiteY567" fmla="*/ 2132012 h 3089525"/>
              <a:gd name="connsiteX568" fmla="*/ 1502268 w 5851096"/>
              <a:gd name="connsiteY568" fmla="*/ 2227062 h 3089525"/>
              <a:gd name="connsiteX569" fmla="*/ 1503703 w 5851096"/>
              <a:gd name="connsiteY569" fmla="*/ 2244520 h 3089525"/>
              <a:gd name="connsiteX570" fmla="*/ 1503082 w 5851096"/>
              <a:gd name="connsiteY570" fmla="*/ 2256280 h 3089525"/>
              <a:gd name="connsiteX571" fmla="*/ 1502560 w 5851096"/>
              <a:gd name="connsiteY571" fmla="*/ 2256246 h 3089525"/>
              <a:gd name="connsiteX572" fmla="*/ 1502533 w 5851096"/>
              <a:gd name="connsiteY572" fmla="*/ 2256755 h 3089525"/>
              <a:gd name="connsiteX573" fmla="*/ 1484625 w 5851096"/>
              <a:gd name="connsiteY573" fmla="*/ 2255084 h 3089525"/>
              <a:gd name="connsiteX574" fmla="*/ 1384798 w 5851096"/>
              <a:gd name="connsiteY574" fmla="*/ 2245767 h 3089525"/>
              <a:gd name="connsiteX575" fmla="*/ 1367833 w 5851096"/>
              <a:gd name="connsiteY575" fmla="*/ 2244184 h 3089525"/>
              <a:gd name="connsiteX576" fmla="*/ 1367712 w 5851096"/>
              <a:gd name="connsiteY576" fmla="*/ 2243004 h 3089525"/>
              <a:gd name="connsiteX577" fmla="*/ 645718 w 5851096"/>
              <a:gd name="connsiteY577" fmla="*/ 1530527 h 3089525"/>
              <a:gd name="connsiteX578" fmla="*/ 645190 w 5851096"/>
              <a:gd name="connsiteY578" fmla="*/ 1530463 h 3089525"/>
              <a:gd name="connsiteX579" fmla="*/ 644626 w 5851096"/>
              <a:gd name="connsiteY579" fmla="*/ 1523599 h 3089525"/>
              <a:gd name="connsiteX580" fmla="*/ 636815 w 5851096"/>
              <a:gd name="connsiteY580" fmla="*/ 1428529 h 3089525"/>
              <a:gd name="connsiteX581" fmla="*/ 635382 w 5851096"/>
              <a:gd name="connsiteY581" fmla="*/ 1411078 h 3089525"/>
              <a:gd name="connsiteX582" fmla="*/ 0 w 5851096"/>
              <a:gd name="connsiteY582" fmla="*/ 120584 h 3089525"/>
              <a:gd name="connsiteX583" fmla="*/ 0 w 5851096"/>
              <a:gd name="connsiteY583" fmla="*/ 0 h 3089525"/>
              <a:gd name="connsiteX584" fmla="*/ 95071 w 5851096"/>
              <a:gd name="connsiteY584" fmla="*/ 0 h 3089525"/>
              <a:gd name="connsiteX585" fmla="*/ 23697 w 5851096"/>
              <a:gd name="connsiteY585" fmla="*/ 79433 h 3089525"/>
              <a:gd name="connsiteX586" fmla="*/ 0 w 5851096"/>
              <a:gd name="connsiteY586" fmla="*/ 459154 h 3089525"/>
              <a:gd name="connsiteX587" fmla="*/ 0 w 5851096"/>
              <a:gd name="connsiteY587" fmla="*/ 322913 h 3089525"/>
              <a:gd name="connsiteX588" fmla="*/ 85961 w 5851096"/>
              <a:gd name="connsiteY588" fmla="*/ 286715 h 3089525"/>
              <a:gd name="connsiteX589" fmla="*/ 364172 w 5851096"/>
              <a:gd name="connsiteY589" fmla="*/ 45955 h 3089525"/>
              <a:gd name="connsiteX590" fmla="*/ 387426 w 5851096"/>
              <a:gd name="connsiteY590" fmla="*/ 0 h 3089525"/>
              <a:gd name="connsiteX591" fmla="*/ 542918 w 5851096"/>
              <a:gd name="connsiteY591" fmla="*/ 0 h 3089525"/>
              <a:gd name="connsiteX592" fmla="*/ 488688 w 5851096"/>
              <a:gd name="connsiteY592" fmla="*/ 99096 h 3089525"/>
              <a:gd name="connsiteX593" fmla="*/ 13938 w 5851096"/>
              <a:gd name="connsiteY593" fmla="*/ 455878 h 3089525"/>
              <a:gd name="connsiteX594" fmla="*/ 0 w 5851096"/>
              <a:gd name="connsiteY594" fmla="*/ 1108862 h 3089525"/>
              <a:gd name="connsiteX595" fmla="*/ 0 w 5851096"/>
              <a:gd name="connsiteY595" fmla="*/ 893255 h 3089525"/>
              <a:gd name="connsiteX596" fmla="*/ 33376 w 5851096"/>
              <a:gd name="connsiteY596" fmla="*/ 945052 h 3089525"/>
              <a:gd name="connsiteX597" fmla="*/ 473320 w 5851096"/>
              <a:gd name="connsiteY597" fmla="*/ 1223782 h 3089525"/>
              <a:gd name="connsiteX598" fmla="*/ 9746 w 5851096"/>
              <a:gd name="connsiteY598" fmla="*/ 689563 h 3089525"/>
              <a:gd name="connsiteX599" fmla="*/ 0 w 5851096"/>
              <a:gd name="connsiteY599" fmla="*/ 686740 h 3089525"/>
              <a:gd name="connsiteX600" fmla="*/ 0 w 5851096"/>
              <a:gd name="connsiteY600" fmla="*/ 549764 h 3089525"/>
              <a:gd name="connsiteX601" fmla="*/ 27617 w 5851096"/>
              <a:gd name="connsiteY601" fmla="*/ 556541 h 3089525"/>
              <a:gd name="connsiteX602" fmla="*/ 612962 w 5851096"/>
              <a:gd name="connsiteY602" fmla="*/ 1241127 h 3089525"/>
              <a:gd name="connsiteX603" fmla="*/ 613492 w 5851096"/>
              <a:gd name="connsiteY603" fmla="*/ 1241192 h 3089525"/>
              <a:gd name="connsiteX604" fmla="*/ 614057 w 5851096"/>
              <a:gd name="connsiteY604" fmla="*/ 1248124 h 3089525"/>
              <a:gd name="connsiteX605" fmla="*/ 621865 w 5851096"/>
              <a:gd name="connsiteY605" fmla="*/ 1343926 h 3089525"/>
              <a:gd name="connsiteX606" fmla="*/ 623299 w 5851096"/>
              <a:gd name="connsiteY606" fmla="*/ 1361522 h 3089525"/>
              <a:gd name="connsiteX607" fmla="*/ 622679 w 5851096"/>
              <a:gd name="connsiteY607" fmla="*/ 1373376 h 3089525"/>
              <a:gd name="connsiteX608" fmla="*/ 622157 w 5851096"/>
              <a:gd name="connsiteY608" fmla="*/ 1373341 h 3089525"/>
              <a:gd name="connsiteX609" fmla="*/ 622129 w 5851096"/>
              <a:gd name="connsiteY609" fmla="*/ 1373854 h 3089525"/>
              <a:gd name="connsiteX610" fmla="*/ 604221 w 5851096"/>
              <a:gd name="connsiteY610" fmla="*/ 1372169 h 3089525"/>
              <a:gd name="connsiteX611" fmla="*/ 504394 w 5851096"/>
              <a:gd name="connsiteY611" fmla="*/ 1362780 h 3089525"/>
              <a:gd name="connsiteX612" fmla="*/ 487429 w 5851096"/>
              <a:gd name="connsiteY612" fmla="*/ 1361184 h 3089525"/>
              <a:gd name="connsiteX613" fmla="*/ 487308 w 5851096"/>
              <a:gd name="connsiteY613" fmla="*/ 1359994 h 3089525"/>
              <a:gd name="connsiteX614" fmla="*/ 5260 w 5851096"/>
              <a:gd name="connsiteY614" fmla="*/ 1114967 h 3089525"/>
              <a:gd name="connsiteX615" fmla="*/ 0 w 5851096"/>
              <a:gd name="connsiteY615" fmla="*/ 2216459 h 3089525"/>
              <a:gd name="connsiteX616" fmla="*/ 0 w 5851096"/>
              <a:gd name="connsiteY616" fmla="*/ 2080559 h 3089525"/>
              <a:gd name="connsiteX617" fmla="*/ 9744 w 5851096"/>
              <a:gd name="connsiteY617" fmla="*/ 2077760 h 3089525"/>
              <a:gd name="connsiteX618" fmla="*/ 473318 w 5851096"/>
              <a:gd name="connsiteY618" fmla="*/ 1547735 h 3089525"/>
              <a:gd name="connsiteX619" fmla="*/ 33374 w 5851096"/>
              <a:gd name="connsiteY619" fmla="*/ 1824276 h 3089525"/>
              <a:gd name="connsiteX620" fmla="*/ 0 w 5851096"/>
              <a:gd name="connsiteY620" fmla="*/ 1875663 h 3089525"/>
              <a:gd name="connsiteX621" fmla="*/ 0 w 5851096"/>
              <a:gd name="connsiteY621" fmla="*/ 1661750 h 3089525"/>
              <a:gd name="connsiteX622" fmla="*/ 5257 w 5851096"/>
              <a:gd name="connsiteY622" fmla="*/ 1655695 h 3089525"/>
              <a:gd name="connsiteX623" fmla="*/ 487305 w 5851096"/>
              <a:gd name="connsiteY623" fmla="*/ 1412593 h 3089525"/>
              <a:gd name="connsiteX624" fmla="*/ 487427 w 5851096"/>
              <a:gd name="connsiteY624" fmla="*/ 1411413 h 3089525"/>
              <a:gd name="connsiteX625" fmla="*/ 504388 w 5851096"/>
              <a:gd name="connsiteY625" fmla="*/ 1409831 h 3089525"/>
              <a:gd name="connsiteX626" fmla="*/ 604251 w 5851096"/>
              <a:gd name="connsiteY626" fmla="*/ 1400511 h 3089525"/>
              <a:gd name="connsiteX627" fmla="*/ 622127 w 5851096"/>
              <a:gd name="connsiteY627" fmla="*/ 1398843 h 3089525"/>
              <a:gd name="connsiteX628" fmla="*/ 622154 w 5851096"/>
              <a:gd name="connsiteY628" fmla="*/ 1399351 h 3089525"/>
              <a:gd name="connsiteX629" fmla="*/ 622675 w 5851096"/>
              <a:gd name="connsiteY629" fmla="*/ 1399317 h 3089525"/>
              <a:gd name="connsiteX630" fmla="*/ 623297 w 5851096"/>
              <a:gd name="connsiteY630" fmla="*/ 1411078 h 3089525"/>
              <a:gd name="connsiteX631" fmla="*/ 621863 w 5851096"/>
              <a:gd name="connsiteY631" fmla="*/ 1428529 h 3089525"/>
              <a:gd name="connsiteX632" fmla="*/ 614051 w 5851096"/>
              <a:gd name="connsiteY632" fmla="*/ 1523599 h 3089525"/>
              <a:gd name="connsiteX633" fmla="*/ 613488 w 5851096"/>
              <a:gd name="connsiteY633" fmla="*/ 1530463 h 3089525"/>
              <a:gd name="connsiteX634" fmla="*/ 612959 w 5851096"/>
              <a:gd name="connsiteY634" fmla="*/ 1530527 h 3089525"/>
              <a:gd name="connsiteX635" fmla="*/ 27613 w 5851096"/>
              <a:gd name="connsiteY635" fmla="*/ 2209736 h 3089525"/>
              <a:gd name="connsiteX636" fmla="*/ 0 w 5851096"/>
              <a:gd name="connsiteY636" fmla="*/ 2867081 h 3089525"/>
              <a:gd name="connsiteX637" fmla="*/ 0 w 5851096"/>
              <a:gd name="connsiteY637" fmla="*/ 2651475 h 3089525"/>
              <a:gd name="connsiteX638" fmla="*/ 33376 w 5851096"/>
              <a:gd name="connsiteY638" fmla="*/ 2703272 h 3089525"/>
              <a:gd name="connsiteX639" fmla="*/ 473320 w 5851096"/>
              <a:gd name="connsiteY639" fmla="*/ 2982001 h 3089525"/>
              <a:gd name="connsiteX640" fmla="*/ 9746 w 5851096"/>
              <a:gd name="connsiteY640" fmla="*/ 2447782 h 3089525"/>
              <a:gd name="connsiteX641" fmla="*/ 0 w 5851096"/>
              <a:gd name="connsiteY641" fmla="*/ 2444960 h 3089525"/>
              <a:gd name="connsiteX642" fmla="*/ 0 w 5851096"/>
              <a:gd name="connsiteY642" fmla="*/ 2307984 h 3089525"/>
              <a:gd name="connsiteX643" fmla="*/ 27617 w 5851096"/>
              <a:gd name="connsiteY643" fmla="*/ 2314760 h 3089525"/>
              <a:gd name="connsiteX644" fmla="*/ 612962 w 5851096"/>
              <a:gd name="connsiteY644" fmla="*/ 2999346 h 3089525"/>
              <a:gd name="connsiteX645" fmla="*/ 613492 w 5851096"/>
              <a:gd name="connsiteY645" fmla="*/ 2999411 h 3089525"/>
              <a:gd name="connsiteX646" fmla="*/ 614056 w 5851096"/>
              <a:gd name="connsiteY646" fmla="*/ 3006343 h 3089525"/>
              <a:gd name="connsiteX647" fmla="*/ 620836 w 5851096"/>
              <a:gd name="connsiteY647" fmla="*/ 3089525 h 3089525"/>
              <a:gd name="connsiteX648" fmla="*/ 370396 w 5851096"/>
              <a:gd name="connsiteY648" fmla="*/ 3089525 h 3089525"/>
              <a:gd name="connsiteX649" fmla="*/ 350661 w 5851096"/>
              <a:gd name="connsiteY649" fmla="*/ 3084682 h 3089525"/>
              <a:gd name="connsiteX650" fmla="*/ 5260 w 5851096"/>
              <a:gd name="connsiteY650" fmla="*/ 2873187 h 308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</a:cxnLst>
            <a:rect l="l" t="t" r="r" b="b"/>
            <a:pathLst>
              <a:path w="5851096" h="3089525">
                <a:moveTo>
                  <a:pt x="5215514" y="659222"/>
                </a:moveTo>
                <a:cubicBezTo>
                  <a:pt x="5271247" y="939930"/>
                  <a:pt x="5495997" y="1162499"/>
                  <a:pt x="5783878" y="1223782"/>
                </a:cubicBezTo>
                <a:cubicBezTo>
                  <a:pt x="5728146" y="943074"/>
                  <a:pt x="5503395" y="720505"/>
                  <a:pt x="5215514" y="659222"/>
                </a:cubicBezTo>
                <a:close/>
                <a:moveTo>
                  <a:pt x="5215514" y="2417442"/>
                </a:moveTo>
                <a:cubicBezTo>
                  <a:pt x="5271247" y="2698150"/>
                  <a:pt x="5495997" y="2920718"/>
                  <a:pt x="5783878" y="2982001"/>
                </a:cubicBezTo>
                <a:cubicBezTo>
                  <a:pt x="5728146" y="2701294"/>
                  <a:pt x="5503395" y="2478725"/>
                  <a:pt x="5215514" y="2417442"/>
                </a:cubicBezTo>
                <a:close/>
                <a:moveTo>
                  <a:pt x="5215512" y="2107862"/>
                </a:moveTo>
                <a:cubicBezTo>
                  <a:pt x="5503392" y="2047060"/>
                  <a:pt x="5728143" y="1826239"/>
                  <a:pt x="5783876" y="1547735"/>
                </a:cubicBezTo>
                <a:cubicBezTo>
                  <a:pt x="5495995" y="1608537"/>
                  <a:pt x="5271244" y="1829358"/>
                  <a:pt x="5215512" y="2107862"/>
                </a:cubicBezTo>
                <a:close/>
                <a:moveTo>
                  <a:pt x="5065535" y="521483"/>
                </a:moveTo>
                <a:lnTo>
                  <a:pt x="5066157" y="509629"/>
                </a:lnTo>
                <a:lnTo>
                  <a:pt x="5066678" y="509663"/>
                </a:lnTo>
                <a:lnTo>
                  <a:pt x="5066705" y="509151"/>
                </a:lnTo>
                <a:lnTo>
                  <a:pt x="5084580" y="510833"/>
                </a:lnTo>
                <a:cubicBezTo>
                  <a:pt x="5118460" y="511379"/>
                  <a:pt x="5151823" y="514468"/>
                  <a:pt x="5184444" y="520226"/>
                </a:cubicBezTo>
                <a:cubicBezTo>
                  <a:pt x="5190277" y="519792"/>
                  <a:pt x="5195851" y="520774"/>
                  <a:pt x="5201405" y="521820"/>
                </a:cubicBezTo>
                <a:lnTo>
                  <a:pt x="5201527" y="523010"/>
                </a:lnTo>
                <a:cubicBezTo>
                  <a:pt x="5483077" y="569171"/>
                  <a:pt x="5718838" y="744362"/>
                  <a:pt x="5841311" y="983324"/>
                </a:cubicBezTo>
                <a:lnTo>
                  <a:pt x="5851096" y="1006985"/>
                </a:lnTo>
                <a:lnTo>
                  <a:pt x="5851096" y="1366179"/>
                </a:lnTo>
                <a:lnTo>
                  <a:pt x="5814952" y="1362779"/>
                </a:lnTo>
                <a:cubicBezTo>
                  <a:pt x="5809118" y="1363214"/>
                  <a:pt x="5803543" y="1362231"/>
                  <a:pt x="5797987" y="1361184"/>
                </a:cubicBezTo>
                <a:lnTo>
                  <a:pt x="5797866" y="1359994"/>
                </a:lnTo>
                <a:cubicBezTo>
                  <a:pt x="5422466" y="1298446"/>
                  <a:pt x="5128467" y="1007510"/>
                  <a:pt x="5075873" y="641878"/>
                </a:cubicBezTo>
                <a:cubicBezTo>
                  <a:pt x="5075697" y="641823"/>
                  <a:pt x="5075522" y="641817"/>
                  <a:pt x="5075344" y="641812"/>
                </a:cubicBezTo>
                <a:lnTo>
                  <a:pt x="5074781" y="634895"/>
                </a:lnTo>
                <a:cubicBezTo>
                  <a:pt x="5069489" y="603550"/>
                  <a:pt x="5066925" y="571542"/>
                  <a:pt x="5066970" y="539073"/>
                </a:cubicBezTo>
                <a:cubicBezTo>
                  <a:pt x="5065597" y="533241"/>
                  <a:pt x="5065535" y="527369"/>
                  <a:pt x="5065535" y="521483"/>
                </a:cubicBezTo>
                <a:close/>
                <a:moveTo>
                  <a:pt x="5065535" y="2279702"/>
                </a:moveTo>
                <a:lnTo>
                  <a:pt x="5066157" y="2267848"/>
                </a:lnTo>
                <a:lnTo>
                  <a:pt x="5066678" y="2267882"/>
                </a:lnTo>
                <a:lnTo>
                  <a:pt x="5066705" y="2267371"/>
                </a:lnTo>
                <a:lnTo>
                  <a:pt x="5084580" y="2269052"/>
                </a:lnTo>
                <a:cubicBezTo>
                  <a:pt x="5118460" y="2269598"/>
                  <a:pt x="5151823" y="2272687"/>
                  <a:pt x="5184444" y="2278445"/>
                </a:cubicBezTo>
                <a:cubicBezTo>
                  <a:pt x="5190277" y="2278011"/>
                  <a:pt x="5195851" y="2278993"/>
                  <a:pt x="5201405" y="2280040"/>
                </a:cubicBezTo>
                <a:lnTo>
                  <a:pt x="5201527" y="2281230"/>
                </a:lnTo>
                <a:cubicBezTo>
                  <a:pt x="5483077" y="2327390"/>
                  <a:pt x="5718838" y="2502582"/>
                  <a:pt x="5841311" y="2741544"/>
                </a:cubicBezTo>
                <a:lnTo>
                  <a:pt x="5851096" y="2765204"/>
                </a:lnTo>
                <a:lnTo>
                  <a:pt x="5851096" y="3089525"/>
                </a:lnTo>
                <a:lnTo>
                  <a:pt x="5680952" y="3089525"/>
                </a:lnTo>
                <a:lnTo>
                  <a:pt x="5661219" y="3084683"/>
                </a:lnTo>
                <a:cubicBezTo>
                  <a:pt x="5352738" y="2982764"/>
                  <a:pt x="5121893" y="2720025"/>
                  <a:pt x="5075873" y="2400097"/>
                </a:cubicBezTo>
                <a:cubicBezTo>
                  <a:pt x="5075697" y="2400042"/>
                  <a:pt x="5075522" y="2400037"/>
                  <a:pt x="5075344" y="2400032"/>
                </a:cubicBezTo>
                <a:lnTo>
                  <a:pt x="5074781" y="2393114"/>
                </a:lnTo>
                <a:cubicBezTo>
                  <a:pt x="5069489" y="2361770"/>
                  <a:pt x="5066925" y="2329761"/>
                  <a:pt x="5066970" y="2297292"/>
                </a:cubicBezTo>
                <a:cubicBezTo>
                  <a:pt x="5065597" y="2291461"/>
                  <a:pt x="5065535" y="2285589"/>
                  <a:pt x="5065535" y="2279702"/>
                </a:cubicBezTo>
                <a:close/>
                <a:moveTo>
                  <a:pt x="5065533" y="486299"/>
                </a:moveTo>
                <a:cubicBezTo>
                  <a:pt x="5065533" y="480458"/>
                  <a:pt x="5065595" y="474631"/>
                  <a:pt x="5066968" y="468842"/>
                </a:cubicBezTo>
                <a:cubicBezTo>
                  <a:pt x="5066923" y="436636"/>
                  <a:pt x="5069486" y="404884"/>
                  <a:pt x="5074776" y="373792"/>
                </a:cubicBezTo>
                <a:lnTo>
                  <a:pt x="5075341" y="366915"/>
                </a:lnTo>
                <a:cubicBezTo>
                  <a:pt x="5075518" y="366910"/>
                  <a:pt x="5075694" y="366905"/>
                  <a:pt x="5075869" y="366850"/>
                </a:cubicBezTo>
                <a:cubicBezTo>
                  <a:pt x="5089628" y="271960"/>
                  <a:pt x="5119903" y="182140"/>
                  <a:pt x="5163966" y="100280"/>
                </a:cubicBezTo>
                <a:lnTo>
                  <a:pt x="5229488" y="0"/>
                </a:lnTo>
                <a:lnTo>
                  <a:pt x="5405629" y="0"/>
                </a:lnTo>
                <a:lnTo>
                  <a:pt x="5334254" y="79433"/>
                </a:lnTo>
                <a:cubicBezTo>
                  <a:pt x="5276439" y="159050"/>
                  <a:pt x="5235311" y="250706"/>
                  <a:pt x="5215512" y="349642"/>
                </a:cubicBezTo>
                <a:cubicBezTo>
                  <a:pt x="5406992" y="309201"/>
                  <a:pt x="5570544" y="197965"/>
                  <a:pt x="5674730" y="45955"/>
                </a:cubicBezTo>
                <a:lnTo>
                  <a:pt x="5697983" y="0"/>
                </a:lnTo>
                <a:lnTo>
                  <a:pt x="5851096" y="0"/>
                </a:lnTo>
                <a:lnTo>
                  <a:pt x="5851096" y="4349"/>
                </a:lnTo>
                <a:lnTo>
                  <a:pt x="5799246" y="99096"/>
                </a:lnTo>
                <a:cubicBezTo>
                  <a:pt x="5669765" y="299632"/>
                  <a:pt x="5454064" y="443705"/>
                  <a:pt x="5201524" y="484784"/>
                </a:cubicBezTo>
                <a:lnTo>
                  <a:pt x="5201403" y="485964"/>
                </a:lnTo>
                <a:cubicBezTo>
                  <a:pt x="5195847" y="487004"/>
                  <a:pt x="5190272" y="487979"/>
                  <a:pt x="5184438" y="487548"/>
                </a:cubicBezTo>
                <a:cubicBezTo>
                  <a:pt x="5151829" y="493257"/>
                  <a:pt x="5118478" y="496322"/>
                  <a:pt x="5084610" y="496864"/>
                </a:cubicBezTo>
                <a:lnTo>
                  <a:pt x="5066703" y="498535"/>
                </a:lnTo>
                <a:lnTo>
                  <a:pt x="5066676" y="498027"/>
                </a:lnTo>
                <a:lnTo>
                  <a:pt x="5066154" y="498061"/>
                </a:lnTo>
                <a:cubicBezTo>
                  <a:pt x="5065562" y="494151"/>
                  <a:pt x="5065533" y="490228"/>
                  <a:pt x="5065533" y="486299"/>
                </a:cubicBezTo>
                <a:close/>
                <a:moveTo>
                  <a:pt x="5065533" y="2244520"/>
                </a:moveTo>
                <a:cubicBezTo>
                  <a:pt x="5065533" y="2238678"/>
                  <a:pt x="5065595" y="2232850"/>
                  <a:pt x="5066968" y="2227062"/>
                </a:cubicBezTo>
                <a:cubicBezTo>
                  <a:pt x="5066923" y="2194855"/>
                  <a:pt x="5069486" y="2163105"/>
                  <a:pt x="5074776" y="2132012"/>
                </a:cubicBezTo>
                <a:lnTo>
                  <a:pt x="5075341" y="2125135"/>
                </a:lnTo>
                <a:cubicBezTo>
                  <a:pt x="5075518" y="2125130"/>
                  <a:pt x="5075694" y="2125125"/>
                  <a:pt x="5075869" y="2125070"/>
                </a:cubicBezTo>
                <a:cubicBezTo>
                  <a:pt x="5128465" y="1762307"/>
                  <a:pt x="5422464" y="1473657"/>
                  <a:pt x="5797863" y="1412593"/>
                </a:cubicBezTo>
                <a:lnTo>
                  <a:pt x="5797985" y="1411413"/>
                </a:lnTo>
                <a:cubicBezTo>
                  <a:pt x="5803539" y="1410374"/>
                  <a:pt x="5809112" y="1409399"/>
                  <a:pt x="5814946" y="1409830"/>
                </a:cubicBezTo>
                <a:lnTo>
                  <a:pt x="5851096" y="1406457"/>
                </a:lnTo>
                <a:lnTo>
                  <a:pt x="5851096" y="1762823"/>
                </a:lnTo>
                <a:lnTo>
                  <a:pt x="5841309" y="1786304"/>
                </a:lnTo>
                <a:cubicBezTo>
                  <a:pt x="5718836" y="2023390"/>
                  <a:pt x="5483074" y="2197206"/>
                  <a:pt x="5201524" y="2243004"/>
                </a:cubicBezTo>
                <a:lnTo>
                  <a:pt x="5201403" y="2244184"/>
                </a:lnTo>
                <a:cubicBezTo>
                  <a:pt x="5195847" y="2245223"/>
                  <a:pt x="5190272" y="2246198"/>
                  <a:pt x="5184438" y="2245767"/>
                </a:cubicBezTo>
                <a:cubicBezTo>
                  <a:pt x="5151829" y="2251477"/>
                  <a:pt x="5118478" y="2254542"/>
                  <a:pt x="5084610" y="2255084"/>
                </a:cubicBezTo>
                <a:lnTo>
                  <a:pt x="5066703" y="2256755"/>
                </a:lnTo>
                <a:lnTo>
                  <a:pt x="5066676" y="2256246"/>
                </a:lnTo>
                <a:lnTo>
                  <a:pt x="5066154" y="2256280"/>
                </a:lnTo>
                <a:cubicBezTo>
                  <a:pt x="5065562" y="2252372"/>
                  <a:pt x="5065533" y="2248449"/>
                  <a:pt x="5065533" y="2244520"/>
                </a:cubicBezTo>
                <a:close/>
                <a:moveTo>
                  <a:pt x="4325732" y="1223782"/>
                </a:moveTo>
                <a:cubicBezTo>
                  <a:pt x="4613612" y="1162499"/>
                  <a:pt x="4838363" y="939930"/>
                  <a:pt x="4894096" y="659222"/>
                </a:cubicBezTo>
                <a:cubicBezTo>
                  <a:pt x="4606215" y="720505"/>
                  <a:pt x="4381464" y="943074"/>
                  <a:pt x="4325732" y="1223782"/>
                </a:cubicBezTo>
                <a:close/>
                <a:moveTo>
                  <a:pt x="4325732" y="1547735"/>
                </a:moveTo>
                <a:cubicBezTo>
                  <a:pt x="4381465" y="1826239"/>
                  <a:pt x="4606215" y="2047060"/>
                  <a:pt x="4894096" y="2107862"/>
                </a:cubicBezTo>
                <a:cubicBezTo>
                  <a:pt x="4838364" y="1829358"/>
                  <a:pt x="4613612" y="1608537"/>
                  <a:pt x="4325732" y="1547735"/>
                </a:cubicBezTo>
                <a:close/>
                <a:moveTo>
                  <a:pt x="4325732" y="2982001"/>
                </a:moveTo>
                <a:cubicBezTo>
                  <a:pt x="4613612" y="2920718"/>
                  <a:pt x="4838363" y="2698150"/>
                  <a:pt x="4894096" y="2417442"/>
                </a:cubicBezTo>
                <a:cubicBezTo>
                  <a:pt x="4606215" y="2478725"/>
                  <a:pt x="4381464" y="2701294"/>
                  <a:pt x="4325732" y="2982001"/>
                </a:cubicBezTo>
                <a:close/>
                <a:moveTo>
                  <a:pt x="4256134" y="0"/>
                </a:moveTo>
                <a:lnTo>
                  <a:pt x="4411625" y="0"/>
                </a:lnTo>
                <a:lnTo>
                  <a:pt x="4434878" y="45955"/>
                </a:lnTo>
                <a:cubicBezTo>
                  <a:pt x="4539065" y="197965"/>
                  <a:pt x="4702616" y="309201"/>
                  <a:pt x="4894096" y="349642"/>
                </a:cubicBezTo>
                <a:cubicBezTo>
                  <a:pt x="4874298" y="250706"/>
                  <a:pt x="4833170" y="159050"/>
                  <a:pt x="4775353" y="79433"/>
                </a:cubicBezTo>
                <a:lnTo>
                  <a:pt x="4703980" y="0"/>
                </a:lnTo>
                <a:lnTo>
                  <a:pt x="4880119" y="0"/>
                </a:lnTo>
                <a:lnTo>
                  <a:pt x="4945641" y="100280"/>
                </a:lnTo>
                <a:cubicBezTo>
                  <a:pt x="4989705" y="182140"/>
                  <a:pt x="5019980" y="271960"/>
                  <a:pt x="5033738" y="366850"/>
                </a:cubicBezTo>
                <a:cubicBezTo>
                  <a:pt x="5033914" y="366905"/>
                  <a:pt x="5034090" y="366910"/>
                  <a:pt x="5034267" y="366915"/>
                </a:cubicBezTo>
                <a:lnTo>
                  <a:pt x="5034832" y="373792"/>
                </a:lnTo>
                <a:cubicBezTo>
                  <a:pt x="5040122" y="404884"/>
                  <a:pt x="5042685" y="436636"/>
                  <a:pt x="5042640" y="468842"/>
                </a:cubicBezTo>
                <a:cubicBezTo>
                  <a:pt x="5044013" y="474631"/>
                  <a:pt x="5044074" y="480458"/>
                  <a:pt x="5044074" y="486299"/>
                </a:cubicBezTo>
                <a:cubicBezTo>
                  <a:pt x="5044074" y="490228"/>
                  <a:pt x="5044046" y="494151"/>
                  <a:pt x="5043454" y="498061"/>
                </a:cubicBezTo>
                <a:lnTo>
                  <a:pt x="5042932" y="498027"/>
                </a:lnTo>
                <a:lnTo>
                  <a:pt x="5042905" y="498535"/>
                </a:lnTo>
                <a:lnTo>
                  <a:pt x="5024997" y="496864"/>
                </a:lnTo>
                <a:cubicBezTo>
                  <a:pt x="4991129" y="496322"/>
                  <a:pt x="4957779" y="493257"/>
                  <a:pt x="4925170" y="487548"/>
                </a:cubicBezTo>
                <a:cubicBezTo>
                  <a:pt x="4919336" y="487979"/>
                  <a:pt x="4913761" y="487004"/>
                  <a:pt x="4908205" y="485964"/>
                </a:cubicBezTo>
                <a:lnTo>
                  <a:pt x="4908084" y="484784"/>
                </a:lnTo>
                <a:cubicBezTo>
                  <a:pt x="4655545" y="443705"/>
                  <a:pt x="4439844" y="299632"/>
                  <a:pt x="4310363" y="99096"/>
                </a:cubicBezTo>
                <a:close/>
                <a:moveTo>
                  <a:pt x="4178216" y="3089525"/>
                </a:moveTo>
                <a:lnTo>
                  <a:pt x="4184996" y="3006343"/>
                </a:lnTo>
                <a:lnTo>
                  <a:pt x="4185561" y="2999411"/>
                </a:lnTo>
                <a:cubicBezTo>
                  <a:pt x="4185737" y="2999406"/>
                  <a:pt x="4185914" y="2999401"/>
                  <a:pt x="4186090" y="2999346"/>
                </a:cubicBezTo>
                <a:cubicBezTo>
                  <a:pt x="4238685" y="2633713"/>
                  <a:pt x="4532684" y="2342777"/>
                  <a:pt x="4908083" y="2281230"/>
                </a:cubicBezTo>
                <a:lnTo>
                  <a:pt x="4908205" y="2280040"/>
                </a:lnTo>
                <a:cubicBezTo>
                  <a:pt x="4913759" y="2278993"/>
                  <a:pt x="4919332" y="2278011"/>
                  <a:pt x="4925166" y="2278445"/>
                </a:cubicBezTo>
                <a:cubicBezTo>
                  <a:pt x="4957787" y="2272687"/>
                  <a:pt x="4991150" y="2269598"/>
                  <a:pt x="5025030" y="2269052"/>
                </a:cubicBezTo>
                <a:lnTo>
                  <a:pt x="5042905" y="2267371"/>
                </a:lnTo>
                <a:lnTo>
                  <a:pt x="5042932" y="2267882"/>
                </a:lnTo>
                <a:lnTo>
                  <a:pt x="5043453" y="2267848"/>
                </a:lnTo>
                <a:lnTo>
                  <a:pt x="5044074" y="2279702"/>
                </a:lnTo>
                <a:cubicBezTo>
                  <a:pt x="5044074" y="2285589"/>
                  <a:pt x="5044013" y="2291461"/>
                  <a:pt x="5042640" y="2297292"/>
                </a:cubicBezTo>
                <a:cubicBezTo>
                  <a:pt x="5042685" y="2329761"/>
                  <a:pt x="5040121" y="2361770"/>
                  <a:pt x="5034829" y="2393114"/>
                </a:cubicBezTo>
                <a:lnTo>
                  <a:pt x="5034266" y="2400032"/>
                </a:lnTo>
                <a:cubicBezTo>
                  <a:pt x="5034088" y="2400037"/>
                  <a:pt x="5033912" y="2400042"/>
                  <a:pt x="5033737" y="2400097"/>
                </a:cubicBezTo>
                <a:cubicBezTo>
                  <a:pt x="4987717" y="2720025"/>
                  <a:pt x="4756872" y="2982764"/>
                  <a:pt x="4448391" y="3084683"/>
                </a:cubicBezTo>
                <a:lnTo>
                  <a:pt x="4428658" y="3089525"/>
                </a:lnTo>
                <a:close/>
                <a:moveTo>
                  <a:pt x="4175753" y="1361522"/>
                </a:moveTo>
                <a:cubicBezTo>
                  <a:pt x="4175753" y="1355634"/>
                  <a:pt x="4175815" y="1349760"/>
                  <a:pt x="4177187" y="1343926"/>
                </a:cubicBezTo>
                <a:cubicBezTo>
                  <a:pt x="4177144" y="1311465"/>
                  <a:pt x="4179705" y="1279462"/>
                  <a:pt x="4184996" y="1248124"/>
                </a:cubicBezTo>
                <a:lnTo>
                  <a:pt x="4185561" y="1241192"/>
                </a:lnTo>
                <a:cubicBezTo>
                  <a:pt x="4185737" y="1241187"/>
                  <a:pt x="4185914" y="1241182"/>
                  <a:pt x="4186090" y="1241127"/>
                </a:cubicBezTo>
                <a:cubicBezTo>
                  <a:pt x="4238685" y="875493"/>
                  <a:pt x="4532684" y="584557"/>
                  <a:pt x="4908083" y="523010"/>
                </a:cubicBezTo>
                <a:lnTo>
                  <a:pt x="4908205" y="521820"/>
                </a:lnTo>
                <a:cubicBezTo>
                  <a:pt x="4913759" y="520774"/>
                  <a:pt x="4919332" y="519792"/>
                  <a:pt x="4925166" y="520226"/>
                </a:cubicBezTo>
                <a:cubicBezTo>
                  <a:pt x="4957787" y="514468"/>
                  <a:pt x="4991150" y="511379"/>
                  <a:pt x="5025030" y="510833"/>
                </a:cubicBezTo>
                <a:lnTo>
                  <a:pt x="5042905" y="509151"/>
                </a:lnTo>
                <a:lnTo>
                  <a:pt x="5042932" y="509663"/>
                </a:lnTo>
                <a:lnTo>
                  <a:pt x="5043453" y="509629"/>
                </a:lnTo>
                <a:lnTo>
                  <a:pt x="5044074" y="521483"/>
                </a:lnTo>
                <a:cubicBezTo>
                  <a:pt x="5044074" y="527369"/>
                  <a:pt x="5044013" y="533241"/>
                  <a:pt x="5042640" y="539073"/>
                </a:cubicBezTo>
                <a:cubicBezTo>
                  <a:pt x="5042685" y="571542"/>
                  <a:pt x="5040121" y="603550"/>
                  <a:pt x="5034829" y="634895"/>
                </a:cubicBezTo>
                <a:lnTo>
                  <a:pt x="5034266" y="641812"/>
                </a:lnTo>
                <a:cubicBezTo>
                  <a:pt x="5034088" y="641817"/>
                  <a:pt x="5033912" y="641823"/>
                  <a:pt x="5033737" y="641878"/>
                </a:cubicBezTo>
                <a:cubicBezTo>
                  <a:pt x="4981143" y="1007510"/>
                  <a:pt x="4687144" y="1298446"/>
                  <a:pt x="4311744" y="1359994"/>
                </a:cubicBezTo>
                <a:lnTo>
                  <a:pt x="4311623" y="1361184"/>
                </a:lnTo>
                <a:cubicBezTo>
                  <a:pt x="4306067" y="1362231"/>
                  <a:pt x="4300492" y="1363214"/>
                  <a:pt x="4294658" y="1362780"/>
                </a:cubicBezTo>
                <a:cubicBezTo>
                  <a:pt x="4262048" y="1368535"/>
                  <a:pt x="4228698" y="1371623"/>
                  <a:pt x="4194831" y="1372169"/>
                </a:cubicBezTo>
                <a:lnTo>
                  <a:pt x="4176923" y="1373854"/>
                </a:lnTo>
                <a:lnTo>
                  <a:pt x="4176896" y="1373341"/>
                </a:lnTo>
                <a:lnTo>
                  <a:pt x="4176374" y="1373376"/>
                </a:lnTo>
                <a:cubicBezTo>
                  <a:pt x="4175781" y="1369436"/>
                  <a:pt x="4175753" y="1365482"/>
                  <a:pt x="4175753" y="1361522"/>
                </a:cubicBezTo>
                <a:close/>
                <a:moveTo>
                  <a:pt x="4175753" y="1411078"/>
                </a:moveTo>
                <a:lnTo>
                  <a:pt x="4176375" y="1399317"/>
                </a:lnTo>
                <a:lnTo>
                  <a:pt x="4176896" y="1399351"/>
                </a:lnTo>
                <a:lnTo>
                  <a:pt x="4176923" y="1398843"/>
                </a:lnTo>
                <a:lnTo>
                  <a:pt x="4194799" y="1400511"/>
                </a:lnTo>
                <a:cubicBezTo>
                  <a:pt x="4228677" y="1401053"/>
                  <a:pt x="4262041" y="1404118"/>
                  <a:pt x="4294662" y="1409831"/>
                </a:cubicBezTo>
                <a:cubicBezTo>
                  <a:pt x="4300495" y="1409399"/>
                  <a:pt x="4306069" y="1410375"/>
                  <a:pt x="4311623" y="1411413"/>
                </a:cubicBezTo>
                <a:lnTo>
                  <a:pt x="4311745" y="1412593"/>
                </a:lnTo>
                <a:cubicBezTo>
                  <a:pt x="4687144" y="1473657"/>
                  <a:pt x="4981143" y="1762307"/>
                  <a:pt x="5033738" y="2125070"/>
                </a:cubicBezTo>
                <a:cubicBezTo>
                  <a:pt x="5033914" y="2125125"/>
                  <a:pt x="5034090" y="2125130"/>
                  <a:pt x="5034267" y="2125135"/>
                </a:cubicBezTo>
                <a:lnTo>
                  <a:pt x="5034832" y="2132012"/>
                </a:lnTo>
                <a:cubicBezTo>
                  <a:pt x="5040122" y="2163105"/>
                  <a:pt x="5042685" y="2194855"/>
                  <a:pt x="5042640" y="2227062"/>
                </a:cubicBezTo>
                <a:cubicBezTo>
                  <a:pt x="5044013" y="2232850"/>
                  <a:pt x="5044074" y="2238678"/>
                  <a:pt x="5044074" y="2244520"/>
                </a:cubicBezTo>
                <a:cubicBezTo>
                  <a:pt x="5044074" y="2248449"/>
                  <a:pt x="5044046" y="2252372"/>
                  <a:pt x="5043454" y="2256280"/>
                </a:cubicBezTo>
                <a:lnTo>
                  <a:pt x="5042932" y="2256246"/>
                </a:lnTo>
                <a:lnTo>
                  <a:pt x="5042905" y="2256755"/>
                </a:lnTo>
                <a:lnTo>
                  <a:pt x="5024997" y="2255084"/>
                </a:lnTo>
                <a:cubicBezTo>
                  <a:pt x="4991129" y="2254542"/>
                  <a:pt x="4957779" y="2251477"/>
                  <a:pt x="4925170" y="2245767"/>
                </a:cubicBezTo>
                <a:cubicBezTo>
                  <a:pt x="4919336" y="2246198"/>
                  <a:pt x="4913761" y="2245223"/>
                  <a:pt x="4908205" y="2244184"/>
                </a:cubicBezTo>
                <a:lnTo>
                  <a:pt x="4908084" y="2243004"/>
                </a:lnTo>
                <a:cubicBezTo>
                  <a:pt x="4532684" y="2181939"/>
                  <a:pt x="4238685" y="1893288"/>
                  <a:pt x="4186091" y="1530527"/>
                </a:cubicBezTo>
                <a:cubicBezTo>
                  <a:pt x="4185915" y="1530472"/>
                  <a:pt x="4185739" y="1530468"/>
                  <a:pt x="4185562" y="1530463"/>
                </a:cubicBezTo>
                <a:lnTo>
                  <a:pt x="4184999" y="1523599"/>
                </a:lnTo>
                <a:cubicBezTo>
                  <a:pt x="4179707" y="1492501"/>
                  <a:pt x="4177144" y="1460743"/>
                  <a:pt x="4177187" y="1428529"/>
                </a:cubicBezTo>
                <a:cubicBezTo>
                  <a:pt x="4175815" y="1422743"/>
                  <a:pt x="4175753" y="1416918"/>
                  <a:pt x="4175753" y="1411078"/>
                </a:cubicBezTo>
                <a:close/>
                <a:moveTo>
                  <a:pt x="3445328" y="659222"/>
                </a:moveTo>
                <a:cubicBezTo>
                  <a:pt x="3501061" y="939930"/>
                  <a:pt x="3725812" y="1162499"/>
                  <a:pt x="4013692" y="1223782"/>
                </a:cubicBezTo>
                <a:cubicBezTo>
                  <a:pt x="3957960" y="943074"/>
                  <a:pt x="3733209" y="720505"/>
                  <a:pt x="3445328" y="659222"/>
                </a:cubicBezTo>
                <a:close/>
                <a:moveTo>
                  <a:pt x="3445328" y="2417442"/>
                </a:moveTo>
                <a:cubicBezTo>
                  <a:pt x="3501061" y="2698150"/>
                  <a:pt x="3725812" y="2920718"/>
                  <a:pt x="4013692" y="2982001"/>
                </a:cubicBezTo>
                <a:cubicBezTo>
                  <a:pt x="3957960" y="2701294"/>
                  <a:pt x="3733209" y="2478725"/>
                  <a:pt x="3445328" y="2417442"/>
                </a:cubicBezTo>
                <a:close/>
                <a:moveTo>
                  <a:pt x="3445326" y="2107862"/>
                </a:moveTo>
                <a:cubicBezTo>
                  <a:pt x="3733207" y="2047060"/>
                  <a:pt x="3957957" y="1826239"/>
                  <a:pt x="4013690" y="1547735"/>
                </a:cubicBezTo>
                <a:cubicBezTo>
                  <a:pt x="3725809" y="1608537"/>
                  <a:pt x="3501058" y="1829358"/>
                  <a:pt x="3445326" y="2107862"/>
                </a:cubicBezTo>
                <a:close/>
                <a:moveTo>
                  <a:pt x="3295350" y="521483"/>
                </a:moveTo>
                <a:lnTo>
                  <a:pt x="3295971" y="509629"/>
                </a:lnTo>
                <a:lnTo>
                  <a:pt x="3296492" y="509663"/>
                </a:lnTo>
                <a:lnTo>
                  <a:pt x="3296519" y="509151"/>
                </a:lnTo>
                <a:lnTo>
                  <a:pt x="3314395" y="510833"/>
                </a:lnTo>
                <a:cubicBezTo>
                  <a:pt x="3348274" y="511379"/>
                  <a:pt x="3381637" y="514468"/>
                  <a:pt x="3414258" y="520226"/>
                </a:cubicBezTo>
                <a:cubicBezTo>
                  <a:pt x="3420092" y="519792"/>
                  <a:pt x="3425665" y="520774"/>
                  <a:pt x="3431219" y="521820"/>
                </a:cubicBezTo>
                <a:lnTo>
                  <a:pt x="3431341" y="523010"/>
                </a:lnTo>
                <a:cubicBezTo>
                  <a:pt x="3806740" y="584557"/>
                  <a:pt x="4100739" y="875493"/>
                  <a:pt x="4153335" y="1241127"/>
                </a:cubicBezTo>
                <a:cubicBezTo>
                  <a:pt x="4153510" y="1241182"/>
                  <a:pt x="4153688" y="1241187"/>
                  <a:pt x="4153863" y="1241192"/>
                </a:cubicBezTo>
                <a:lnTo>
                  <a:pt x="4154429" y="1248124"/>
                </a:lnTo>
                <a:cubicBezTo>
                  <a:pt x="4159718" y="1279462"/>
                  <a:pt x="4162281" y="1311465"/>
                  <a:pt x="4162237" y="1343926"/>
                </a:cubicBezTo>
                <a:cubicBezTo>
                  <a:pt x="4163610" y="1349760"/>
                  <a:pt x="4163671" y="1355634"/>
                  <a:pt x="4163671" y="1361522"/>
                </a:cubicBezTo>
                <a:cubicBezTo>
                  <a:pt x="4163671" y="1365482"/>
                  <a:pt x="4163642" y="1369436"/>
                  <a:pt x="4163050" y="1373376"/>
                </a:cubicBezTo>
                <a:lnTo>
                  <a:pt x="4162528" y="1373341"/>
                </a:lnTo>
                <a:lnTo>
                  <a:pt x="4162501" y="1373854"/>
                </a:lnTo>
                <a:lnTo>
                  <a:pt x="4144594" y="1372169"/>
                </a:lnTo>
                <a:cubicBezTo>
                  <a:pt x="4110727" y="1371623"/>
                  <a:pt x="4077375" y="1368535"/>
                  <a:pt x="4044766" y="1362780"/>
                </a:cubicBezTo>
                <a:cubicBezTo>
                  <a:pt x="4038932" y="1363214"/>
                  <a:pt x="4033357" y="1362231"/>
                  <a:pt x="4027802" y="1361184"/>
                </a:cubicBezTo>
                <a:lnTo>
                  <a:pt x="4027681" y="1359994"/>
                </a:lnTo>
                <a:cubicBezTo>
                  <a:pt x="3652280" y="1298446"/>
                  <a:pt x="3358281" y="1007510"/>
                  <a:pt x="3305687" y="641878"/>
                </a:cubicBezTo>
                <a:cubicBezTo>
                  <a:pt x="3305511" y="641823"/>
                  <a:pt x="3305336" y="641818"/>
                  <a:pt x="3305158" y="641812"/>
                </a:cubicBezTo>
                <a:lnTo>
                  <a:pt x="3304595" y="634895"/>
                </a:lnTo>
                <a:cubicBezTo>
                  <a:pt x="3299303" y="603550"/>
                  <a:pt x="3296740" y="571542"/>
                  <a:pt x="3296784" y="539073"/>
                </a:cubicBezTo>
                <a:cubicBezTo>
                  <a:pt x="3295411" y="533241"/>
                  <a:pt x="3295350" y="527369"/>
                  <a:pt x="3295350" y="521483"/>
                </a:cubicBezTo>
                <a:close/>
                <a:moveTo>
                  <a:pt x="3295350" y="2279702"/>
                </a:moveTo>
                <a:lnTo>
                  <a:pt x="3295971" y="2267848"/>
                </a:lnTo>
                <a:lnTo>
                  <a:pt x="3296492" y="2267882"/>
                </a:lnTo>
                <a:lnTo>
                  <a:pt x="3296519" y="2267371"/>
                </a:lnTo>
                <a:lnTo>
                  <a:pt x="3314395" y="2269052"/>
                </a:lnTo>
                <a:cubicBezTo>
                  <a:pt x="3348274" y="2269598"/>
                  <a:pt x="3381637" y="2272687"/>
                  <a:pt x="3414258" y="2278445"/>
                </a:cubicBezTo>
                <a:cubicBezTo>
                  <a:pt x="3420092" y="2278011"/>
                  <a:pt x="3425665" y="2278993"/>
                  <a:pt x="3431219" y="2280040"/>
                </a:cubicBezTo>
                <a:lnTo>
                  <a:pt x="3431341" y="2281230"/>
                </a:lnTo>
                <a:cubicBezTo>
                  <a:pt x="3806740" y="2342777"/>
                  <a:pt x="4100739" y="2633713"/>
                  <a:pt x="4153335" y="2999346"/>
                </a:cubicBezTo>
                <a:cubicBezTo>
                  <a:pt x="4153510" y="2999401"/>
                  <a:pt x="4153688" y="2999406"/>
                  <a:pt x="4153863" y="2999411"/>
                </a:cubicBezTo>
                <a:lnTo>
                  <a:pt x="4154429" y="3006343"/>
                </a:lnTo>
                <a:lnTo>
                  <a:pt x="4161209" y="3089525"/>
                </a:lnTo>
                <a:lnTo>
                  <a:pt x="3910768" y="3089525"/>
                </a:lnTo>
                <a:lnTo>
                  <a:pt x="3891034" y="3084683"/>
                </a:lnTo>
                <a:cubicBezTo>
                  <a:pt x="3582552" y="2982764"/>
                  <a:pt x="3351706" y="2720025"/>
                  <a:pt x="3305687" y="2400097"/>
                </a:cubicBezTo>
                <a:cubicBezTo>
                  <a:pt x="3305511" y="2400042"/>
                  <a:pt x="3305336" y="2400037"/>
                  <a:pt x="3305158" y="2400032"/>
                </a:cubicBezTo>
                <a:lnTo>
                  <a:pt x="3304595" y="2393114"/>
                </a:lnTo>
                <a:cubicBezTo>
                  <a:pt x="3299303" y="2361770"/>
                  <a:pt x="3296740" y="2329761"/>
                  <a:pt x="3296784" y="2297292"/>
                </a:cubicBezTo>
                <a:cubicBezTo>
                  <a:pt x="3295411" y="2291461"/>
                  <a:pt x="3295350" y="2285589"/>
                  <a:pt x="3295350" y="2279702"/>
                </a:cubicBezTo>
                <a:close/>
                <a:moveTo>
                  <a:pt x="3295347" y="486299"/>
                </a:moveTo>
                <a:cubicBezTo>
                  <a:pt x="3295347" y="480458"/>
                  <a:pt x="3295409" y="474631"/>
                  <a:pt x="3296782" y="468842"/>
                </a:cubicBezTo>
                <a:cubicBezTo>
                  <a:pt x="3296738" y="436636"/>
                  <a:pt x="3299300" y="404884"/>
                  <a:pt x="3304590" y="373792"/>
                </a:cubicBezTo>
                <a:lnTo>
                  <a:pt x="3305155" y="366915"/>
                </a:lnTo>
                <a:cubicBezTo>
                  <a:pt x="3305332" y="366910"/>
                  <a:pt x="3305508" y="366905"/>
                  <a:pt x="3305684" y="366850"/>
                </a:cubicBezTo>
                <a:cubicBezTo>
                  <a:pt x="3319442" y="271960"/>
                  <a:pt x="3349717" y="182140"/>
                  <a:pt x="3393781" y="100280"/>
                </a:cubicBezTo>
                <a:lnTo>
                  <a:pt x="3459303" y="0"/>
                </a:lnTo>
                <a:lnTo>
                  <a:pt x="3635443" y="0"/>
                </a:lnTo>
                <a:lnTo>
                  <a:pt x="3564068" y="79433"/>
                </a:lnTo>
                <a:cubicBezTo>
                  <a:pt x="3506253" y="159050"/>
                  <a:pt x="3465125" y="250706"/>
                  <a:pt x="3445326" y="349642"/>
                </a:cubicBezTo>
                <a:cubicBezTo>
                  <a:pt x="3636807" y="309201"/>
                  <a:pt x="3800358" y="197965"/>
                  <a:pt x="3904544" y="45955"/>
                </a:cubicBezTo>
                <a:lnTo>
                  <a:pt x="3927798" y="0"/>
                </a:lnTo>
                <a:lnTo>
                  <a:pt x="4083290" y="0"/>
                </a:lnTo>
                <a:lnTo>
                  <a:pt x="4029061" y="99096"/>
                </a:lnTo>
                <a:cubicBezTo>
                  <a:pt x="3899579" y="299632"/>
                  <a:pt x="3683877" y="443705"/>
                  <a:pt x="3431338" y="484784"/>
                </a:cubicBezTo>
                <a:lnTo>
                  <a:pt x="3431217" y="485964"/>
                </a:lnTo>
                <a:cubicBezTo>
                  <a:pt x="3425661" y="487004"/>
                  <a:pt x="3420086" y="487979"/>
                  <a:pt x="3414252" y="487548"/>
                </a:cubicBezTo>
                <a:cubicBezTo>
                  <a:pt x="3381643" y="493257"/>
                  <a:pt x="3348292" y="496322"/>
                  <a:pt x="3314425" y="496864"/>
                </a:cubicBezTo>
                <a:lnTo>
                  <a:pt x="3296517" y="498535"/>
                </a:lnTo>
                <a:lnTo>
                  <a:pt x="3296490" y="498027"/>
                </a:lnTo>
                <a:lnTo>
                  <a:pt x="3295968" y="498061"/>
                </a:lnTo>
                <a:cubicBezTo>
                  <a:pt x="3295376" y="494151"/>
                  <a:pt x="3295347" y="490228"/>
                  <a:pt x="3295347" y="486299"/>
                </a:cubicBezTo>
                <a:close/>
                <a:moveTo>
                  <a:pt x="3295347" y="2244520"/>
                </a:moveTo>
                <a:cubicBezTo>
                  <a:pt x="3295347" y="2238678"/>
                  <a:pt x="3295409" y="2232850"/>
                  <a:pt x="3296782" y="2227062"/>
                </a:cubicBezTo>
                <a:cubicBezTo>
                  <a:pt x="3296738" y="2194855"/>
                  <a:pt x="3299300" y="2163105"/>
                  <a:pt x="3304590" y="2132012"/>
                </a:cubicBezTo>
                <a:lnTo>
                  <a:pt x="3305155" y="2125135"/>
                </a:lnTo>
                <a:cubicBezTo>
                  <a:pt x="3305332" y="2125130"/>
                  <a:pt x="3305508" y="2125125"/>
                  <a:pt x="3305684" y="2125070"/>
                </a:cubicBezTo>
                <a:cubicBezTo>
                  <a:pt x="3358279" y="1762307"/>
                  <a:pt x="3652278" y="1473657"/>
                  <a:pt x="4027678" y="1412593"/>
                </a:cubicBezTo>
                <a:lnTo>
                  <a:pt x="4027800" y="1411413"/>
                </a:lnTo>
                <a:cubicBezTo>
                  <a:pt x="4033353" y="1410375"/>
                  <a:pt x="4038927" y="1409399"/>
                  <a:pt x="4044760" y="1409831"/>
                </a:cubicBezTo>
                <a:cubicBezTo>
                  <a:pt x="4077382" y="1404118"/>
                  <a:pt x="4110744" y="1401053"/>
                  <a:pt x="4144624" y="1400511"/>
                </a:cubicBezTo>
                <a:lnTo>
                  <a:pt x="4162499" y="1398843"/>
                </a:lnTo>
                <a:lnTo>
                  <a:pt x="4162526" y="1399351"/>
                </a:lnTo>
                <a:lnTo>
                  <a:pt x="4163047" y="1399317"/>
                </a:lnTo>
                <a:lnTo>
                  <a:pt x="4163669" y="1411078"/>
                </a:lnTo>
                <a:cubicBezTo>
                  <a:pt x="4163669" y="1416918"/>
                  <a:pt x="4163608" y="1422743"/>
                  <a:pt x="4162235" y="1428529"/>
                </a:cubicBezTo>
                <a:cubicBezTo>
                  <a:pt x="4162279" y="1460743"/>
                  <a:pt x="4159715" y="1492501"/>
                  <a:pt x="4154424" y="1523599"/>
                </a:cubicBezTo>
                <a:lnTo>
                  <a:pt x="4153860" y="1530463"/>
                </a:lnTo>
                <a:cubicBezTo>
                  <a:pt x="4153683" y="1530468"/>
                  <a:pt x="4153507" y="1530472"/>
                  <a:pt x="4153332" y="1530527"/>
                </a:cubicBezTo>
                <a:cubicBezTo>
                  <a:pt x="4100737" y="1893288"/>
                  <a:pt x="3806738" y="2181939"/>
                  <a:pt x="3431338" y="2243004"/>
                </a:cubicBezTo>
                <a:lnTo>
                  <a:pt x="3431217" y="2244184"/>
                </a:lnTo>
                <a:cubicBezTo>
                  <a:pt x="3425661" y="2245223"/>
                  <a:pt x="3420086" y="2246198"/>
                  <a:pt x="3414252" y="2245767"/>
                </a:cubicBezTo>
                <a:cubicBezTo>
                  <a:pt x="3381643" y="2251477"/>
                  <a:pt x="3348292" y="2254542"/>
                  <a:pt x="3314425" y="2255084"/>
                </a:cubicBezTo>
                <a:lnTo>
                  <a:pt x="3296517" y="2256755"/>
                </a:lnTo>
                <a:lnTo>
                  <a:pt x="3296490" y="2256246"/>
                </a:lnTo>
                <a:lnTo>
                  <a:pt x="3295968" y="2256280"/>
                </a:lnTo>
                <a:cubicBezTo>
                  <a:pt x="3295376" y="2252372"/>
                  <a:pt x="3295347" y="2248449"/>
                  <a:pt x="3295347" y="2244520"/>
                </a:cubicBezTo>
                <a:close/>
                <a:moveTo>
                  <a:pt x="2555546" y="1223782"/>
                </a:moveTo>
                <a:cubicBezTo>
                  <a:pt x="2843426" y="1162499"/>
                  <a:pt x="3068177" y="939930"/>
                  <a:pt x="3123910" y="659222"/>
                </a:cubicBezTo>
                <a:cubicBezTo>
                  <a:pt x="2836029" y="720505"/>
                  <a:pt x="2611278" y="943074"/>
                  <a:pt x="2555546" y="1223782"/>
                </a:cubicBezTo>
                <a:close/>
                <a:moveTo>
                  <a:pt x="2555546" y="1547735"/>
                </a:moveTo>
                <a:cubicBezTo>
                  <a:pt x="2611279" y="1826239"/>
                  <a:pt x="2836029" y="2047060"/>
                  <a:pt x="3123910" y="2107862"/>
                </a:cubicBezTo>
                <a:cubicBezTo>
                  <a:pt x="3068178" y="1829358"/>
                  <a:pt x="2843426" y="1608537"/>
                  <a:pt x="2555546" y="1547735"/>
                </a:cubicBezTo>
                <a:close/>
                <a:moveTo>
                  <a:pt x="2555546" y="2982001"/>
                </a:moveTo>
                <a:cubicBezTo>
                  <a:pt x="2843426" y="2920718"/>
                  <a:pt x="3068177" y="2698150"/>
                  <a:pt x="3123910" y="2417442"/>
                </a:cubicBezTo>
                <a:cubicBezTo>
                  <a:pt x="2836029" y="2478725"/>
                  <a:pt x="2611278" y="2701294"/>
                  <a:pt x="2555546" y="2982001"/>
                </a:cubicBezTo>
                <a:close/>
                <a:moveTo>
                  <a:pt x="2485948" y="0"/>
                </a:moveTo>
                <a:lnTo>
                  <a:pt x="2641440" y="0"/>
                </a:lnTo>
                <a:lnTo>
                  <a:pt x="2664693" y="45955"/>
                </a:lnTo>
                <a:cubicBezTo>
                  <a:pt x="2768879" y="197965"/>
                  <a:pt x="2932430" y="309201"/>
                  <a:pt x="3123910" y="349642"/>
                </a:cubicBezTo>
                <a:cubicBezTo>
                  <a:pt x="3104112" y="250706"/>
                  <a:pt x="3062984" y="159050"/>
                  <a:pt x="3005167" y="79433"/>
                </a:cubicBezTo>
                <a:lnTo>
                  <a:pt x="2933794" y="0"/>
                </a:lnTo>
                <a:lnTo>
                  <a:pt x="3109934" y="0"/>
                </a:lnTo>
                <a:lnTo>
                  <a:pt x="3175456" y="100280"/>
                </a:lnTo>
                <a:cubicBezTo>
                  <a:pt x="3219520" y="182140"/>
                  <a:pt x="3249795" y="271960"/>
                  <a:pt x="3263553" y="366850"/>
                </a:cubicBezTo>
                <a:cubicBezTo>
                  <a:pt x="3263728" y="366905"/>
                  <a:pt x="3263905" y="366910"/>
                  <a:pt x="3264081" y="366915"/>
                </a:cubicBezTo>
                <a:lnTo>
                  <a:pt x="3264647" y="373792"/>
                </a:lnTo>
                <a:cubicBezTo>
                  <a:pt x="3269936" y="404884"/>
                  <a:pt x="3272499" y="436636"/>
                  <a:pt x="3272455" y="468842"/>
                </a:cubicBezTo>
                <a:cubicBezTo>
                  <a:pt x="3273828" y="474631"/>
                  <a:pt x="3273888" y="480458"/>
                  <a:pt x="3273888" y="486299"/>
                </a:cubicBezTo>
                <a:cubicBezTo>
                  <a:pt x="3273888" y="490228"/>
                  <a:pt x="3273860" y="494151"/>
                  <a:pt x="3273268" y="498061"/>
                </a:cubicBezTo>
                <a:lnTo>
                  <a:pt x="3272746" y="498027"/>
                </a:lnTo>
                <a:lnTo>
                  <a:pt x="3272719" y="498535"/>
                </a:lnTo>
                <a:lnTo>
                  <a:pt x="3254811" y="496864"/>
                </a:lnTo>
                <a:cubicBezTo>
                  <a:pt x="3220945" y="496322"/>
                  <a:pt x="3187593" y="493257"/>
                  <a:pt x="3154984" y="487548"/>
                </a:cubicBezTo>
                <a:cubicBezTo>
                  <a:pt x="3149150" y="487979"/>
                  <a:pt x="3143575" y="487004"/>
                  <a:pt x="3138020" y="485964"/>
                </a:cubicBezTo>
                <a:lnTo>
                  <a:pt x="3137899" y="484784"/>
                </a:lnTo>
                <a:cubicBezTo>
                  <a:pt x="2885360" y="443705"/>
                  <a:pt x="2669659" y="299632"/>
                  <a:pt x="2540177" y="99096"/>
                </a:cubicBezTo>
                <a:close/>
                <a:moveTo>
                  <a:pt x="2408030" y="3089525"/>
                </a:moveTo>
                <a:lnTo>
                  <a:pt x="2414810" y="3006343"/>
                </a:lnTo>
                <a:lnTo>
                  <a:pt x="2415375" y="2999411"/>
                </a:lnTo>
                <a:cubicBezTo>
                  <a:pt x="2415552" y="2999406"/>
                  <a:pt x="2415728" y="2999401"/>
                  <a:pt x="2415904" y="2999346"/>
                </a:cubicBezTo>
                <a:cubicBezTo>
                  <a:pt x="2468499" y="2633713"/>
                  <a:pt x="2762498" y="2342777"/>
                  <a:pt x="3137898" y="2281230"/>
                </a:cubicBezTo>
                <a:lnTo>
                  <a:pt x="3138020" y="2280040"/>
                </a:lnTo>
                <a:cubicBezTo>
                  <a:pt x="3143573" y="2278993"/>
                  <a:pt x="3149146" y="2278011"/>
                  <a:pt x="3154980" y="2278445"/>
                </a:cubicBezTo>
                <a:cubicBezTo>
                  <a:pt x="3187602" y="2272687"/>
                  <a:pt x="3220964" y="2269598"/>
                  <a:pt x="3254844" y="2269052"/>
                </a:cubicBezTo>
                <a:lnTo>
                  <a:pt x="3272719" y="2267371"/>
                </a:lnTo>
                <a:lnTo>
                  <a:pt x="3272746" y="2267882"/>
                </a:lnTo>
                <a:lnTo>
                  <a:pt x="3273267" y="2267848"/>
                </a:lnTo>
                <a:lnTo>
                  <a:pt x="3273888" y="2279702"/>
                </a:lnTo>
                <a:cubicBezTo>
                  <a:pt x="3273888" y="2285589"/>
                  <a:pt x="3273828" y="2291461"/>
                  <a:pt x="3272455" y="2297292"/>
                </a:cubicBezTo>
                <a:cubicBezTo>
                  <a:pt x="3272499" y="2329761"/>
                  <a:pt x="3269935" y="2361770"/>
                  <a:pt x="3264644" y="2393114"/>
                </a:cubicBezTo>
                <a:lnTo>
                  <a:pt x="3264080" y="2400032"/>
                </a:lnTo>
                <a:cubicBezTo>
                  <a:pt x="3263903" y="2400037"/>
                  <a:pt x="3263726" y="2400042"/>
                  <a:pt x="3263552" y="2400097"/>
                </a:cubicBezTo>
                <a:cubicBezTo>
                  <a:pt x="3217532" y="2720025"/>
                  <a:pt x="2986686" y="2982764"/>
                  <a:pt x="2678205" y="3084683"/>
                </a:cubicBezTo>
                <a:lnTo>
                  <a:pt x="2658472" y="3089525"/>
                </a:lnTo>
                <a:close/>
                <a:moveTo>
                  <a:pt x="2405567" y="1361522"/>
                </a:moveTo>
                <a:cubicBezTo>
                  <a:pt x="2405567" y="1355634"/>
                  <a:pt x="2405629" y="1349760"/>
                  <a:pt x="2407002" y="1343926"/>
                </a:cubicBezTo>
                <a:cubicBezTo>
                  <a:pt x="2406958" y="1311465"/>
                  <a:pt x="2409520" y="1279462"/>
                  <a:pt x="2414810" y="1248124"/>
                </a:cubicBezTo>
                <a:lnTo>
                  <a:pt x="2415375" y="1241192"/>
                </a:lnTo>
                <a:cubicBezTo>
                  <a:pt x="2415552" y="1241187"/>
                  <a:pt x="2415728" y="1241182"/>
                  <a:pt x="2415904" y="1241127"/>
                </a:cubicBezTo>
                <a:cubicBezTo>
                  <a:pt x="2468499" y="875493"/>
                  <a:pt x="2762498" y="584557"/>
                  <a:pt x="3137898" y="523010"/>
                </a:cubicBezTo>
                <a:lnTo>
                  <a:pt x="3138020" y="521820"/>
                </a:lnTo>
                <a:cubicBezTo>
                  <a:pt x="3143573" y="520774"/>
                  <a:pt x="3149146" y="519792"/>
                  <a:pt x="3154980" y="520226"/>
                </a:cubicBezTo>
                <a:cubicBezTo>
                  <a:pt x="3187602" y="514468"/>
                  <a:pt x="3220964" y="511379"/>
                  <a:pt x="3254844" y="510833"/>
                </a:cubicBezTo>
                <a:lnTo>
                  <a:pt x="3272719" y="509151"/>
                </a:lnTo>
                <a:lnTo>
                  <a:pt x="3272746" y="509663"/>
                </a:lnTo>
                <a:lnTo>
                  <a:pt x="3273267" y="509629"/>
                </a:lnTo>
                <a:lnTo>
                  <a:pt x="3273888" y="521483"/>
                </a:lnTo>
                <a:cubicBezTo>
                  <a:pt x="3273888" y="527369"/>
                  <a:pt x="3273828" y="533241"/>
                  <a:pt x="3272455" y="539073"/>
                </a:cubicBezTo>
                <a:cubicBezTo>
                  <a:pt x="3272499" y="571542"/>
                  <a:pt x="3269935" y="603550"/>
                  <a:pt x="3264644" y="634895"/>
                </a:cubicBezTo>
                <a:lnTo>
                  <a:pt x="3264080" y="641812"/>
                </a:lnTo>
                <a:cubicBezTo>
                  <a:pt x="3263903" y="641818"/>
                  <a:pt x="3263726" y="641823"/>
                  <a:pt x="3263552" y="641878"/>
                </a:cubicBezTo>
                <a:cubicBezTo>
                  <a:pt x="3210957" y="1007510"/>
                  <a:pt x="2916958" y="1298446"/>
                  <a:pt x="2541558" y="1359994"/>
                </a:cubicBezTo>
                <a:lnTo>
                  <a:pt x="2541437" y="1361184"/>
                </a:lnTo>
                <a:cubicBezTo>
                  <a:pt x="2535881" y="1362231"/>
                  <a:pt x="2530306" y="1363214"/>
                  <a:pt x="2524472" y="1362780"/>
                </a:cubicBezTo>
                <a:cubicBezTo>
                  <a:pt x="2491863" y="1368535"/>
                  <a:pt x="2458513" y="1371623"/>
                  <a:pt x="2424645" y="1372169"/>
                </a:cubicBezTo>
                <a:lnTo>
                  <a:pt x="2406737" y="1373854"/>
                </a:lnTo>
                <a:lnTo>
                  <a:pt x="2406710" y="1373341"/>
                </a:lnTo>
                <a:lnTo>
                  <a:pt x="2406188" y="1373376"/>
                </a:lnTo>
                <a:cubicBezTo>
                  <a:pt x="2405596" y="1369436"/>
                  <a:pt x="2405567" y="1365482"/>
                  <a:pt x="2405567" y="1361522"/>
                </a:cubicBezTo>
                <a:close/>
                <a:moveTo>
                  <a:pt x="2405567" y="1411078"/>
                </a:moveTo>
                <a:lnTo>
                  <a:pt x="2406189" y="1399317"/>
                </a:lnTo>
                <a:lnTo>
                  <a:pt x="2406710" y="1399351"/>
                </a:lnTo>
                <a:lnTo>
                  <a:pt x="2406737" y="1398843"/>
                </a:lnTo>
                <a:lnTo>
                  <a:pt x="2424613" y="1400511"/>
                </a:lnTo>
                <a:cubicBezTo>
                  <a:pt x="2458492" y="1401053"/>
                  <a:pt x="2491855" y="1404118"/>
                  <a:pt x="2524476" y="1409831"/>
                </a:cubicBezTo>
                <a:cubicBezTo>
                  <a:pt x="2530309" y="1409399"/>
                  <a:pt x="2535883" y="1410375"/>
                  <a:pt x="2541437" y="1411413"/>
                </a:cubicBezTo>
                <a:lnTo>
                  <a:pt x="2541559" y="1412593"/>
                </a:lnTo>
                <a:cubicBezTo>
                  <a:pt x="2916958" y="1473657"/>
                  <a:pt x="3210957" y="1762307"/>
                  <a:pt x="3263553" y="2125070"/>
                </a:cubicBezTo>
                <a:cubicBezTo>
                  <a:pt x="3263728" y="2125125"/>
                  <a:pt x="3263905" y="2125130"/>
                  <a:pt x="3264081" y="2125135"/>
                </a:cubicBezTo>
                <a:lnTo>
                  <a:pt x="3264647" y="2132012"/>
                </a:lnTo>
                <a:cubicBezTo>
                  <a:pt x="3269936" y="2163105"/>
                  <a:pt x="3272499" y="2194855"/>
                  <a:pt x="3272455" y="2227062"/>
                </a:cubicBezTo>
                <a:cubicBezTo>
                  <a:pt x="3273828" y="2232850"/>
                  <a:pt x="3273888" y="2238678"/>
                  <a:pt x="3273888" y="2244520"/>
                </a:cubicBezTo>
                <a:cubicBezTo>
                  <a:pt x="3273888" y="2248449"/>
                  <a:pt x="3273860" y="2252372"/>
                  <a:pt x="3273268" y="2256280"/>
                </a:cubicBezTo>
                <a:lnTo>
                  <a:pt x="3272746" y="2256246"/>
                </a:lnTo>
                <a:lnTo>
                  <a:pt x="3272719" y="2256755"/>
                </a:lnTo>
                <a:lnTo>
                  <a:pt x="3254811" y="2255084"/>
                </a:lnTo>
                <a:cubicBezTo>
                  <a:pt x="3220945" y="2254542"/>
                  <a:pt x="3187593" y="2251477"/>
                  <a:pt x="3154984" y="2245767"/>
                </a:cubicBezTo>
                <a:cubicBezTo>
                  <a:pt x="3149150" y="2246198"/>
                  <a:pt x="3143575" y="2245223"/>
                  <a:pt x="3138020" y="2244184"/>
                </a:cubicBezTo>
                <a:lnTo>
                  <a:pt x="3137899" y="2243004"/>
                </a:lnTo>
                <a:cubicBezTo>
                  <a:pt x="2762498" y="2181939"/>
                  <a:pt x="2468499" y="1893288"/>
                  <a:pt x="2415905" y="1530527"/>
                </a:cubicBezTo>
                <a:cubicBezTo>
                  <a:pt x="2415730" y="1530472"/>
                  <a:pt x="2415554" y="1530468"/>
                  <a:pt x="2415376" y="1530463"/>
                </a:cubicBezTo>
                <a:lnTo>
                  <a:pt x="2414813" y="1523599"/>
                </a:lnTo>
                <a:cubicBezTo>
                  <a:pt x="2409521" y="1492501"/>
                  <a:pt x="2406958" y="1460743"/>
                  <a:pt x="2407002" y="1428529"/>
                </a:cubicBezTo>
                <a:cubicBezTo>
                  <a:pt x="2405629" y="1422743"/>
                  <a:pt x="2405567" y="1416918"/>
                  <a:pt x="2405567" y="1411078"/>
                </a:cubicBezTo>
                <a:close/>
                <a:moveTo>
                  <a:pt x="1675142" y="659222"/>
                </a:moveTo>
                <a:cubicBezTo>
                  <a:pt x="1730875" y="939930"/>
                  <a:pt x="1955626" y="1162499"/>
                  <a:pt x="2243506" y="1223782"/>
                </a:cubicBezTo>
                <a:cubicBezTo>
                  <a:pt x="2187774" y="943074"/>
                  <a:pt x="1963023" y="720505"/>
                  <a:pt x="1675142" y="659222"/>
                </a:cubicBezTo>
                <a:close/>
                <a:moveTo>
                  <a:pt x="1675142" y="2417442"/>
                </a:moveTo>
                <a:cubicBezTo>
                  <a:pt x="1730875" y="2698150"/>
                  <a:pt x="1955626" y="2920718"/>
                  <a:pt x="2243506" y="2982001"/>
                </a:cubicBezTo>
                <a:cubicBezTo>
                  <a:pt x="2187774" y="2701294"/>
                  <a:pt x="1963023" y="2478725"/>
                  <a:pt x="1675142" y="2417442"/>
                </a:cubicBezTo>
                <a:close/>
                <a:moveTo>
                  <a:pt x="1675140" y="2107862"/>
                </a:moveTo>
                <a:cubicBezTo>
                  <a:pt x="1963020" y="2047060"/>
                  <a:pt x="2187772" y="1826239"/>
                  <a:pt x="2243504" y="1547735"/>
                </a:cubicBezTo>
                <a:cubicBezTo>
                  <a:pt x="1955623" y="1608537"/>
                  <a:pt x="1730872" y="1829358"/>
                  <a:pt x="1675140" y="2107862"/>
                </a:cubicBezTo>
                <a:close/>
                <a:moveTo>
                  <a:pt x="1525164" y="521483"/>
                </a:moveTo>
                <a:lnTo>
                  <a:pt x="1525785" y="509629"/>
                </a:lnTo>
                <a:lnTo>
                  <a:pt x="1526306" y="509663"/>
                </a:lnTo>
                <a:lnTo>
                  <a:pt x="1526333" y="509151"/>
                </a:lnTo>
                <a:lnTo>
                  <a:pt x="1544208" y="510833"/>
                </a:lnTo>
                <a:cubicBezTo>
                  <a:pt x="1578088" y="511379"/>
                  <a:pt x="1611450" y="514468"/>
                  <a:pt x="1644072" y="520226"/>
                </a:cubicBezTo>
                <a:cubicBezTo>
                  <a:pt x="1649905" y="519792"/>
                  <a:pt x="1655479" y="520774"/>
                  <a:pt x="1661032" y="521820"/>
                </a:cubicBezTo>
                <a:lnTo>
                  <a:pt x="1661154" y="523010"/>
                </a:lnTo>
                <a:cubicBezTo>
                  <a:pt x="2036554" y="584557"/>
                  <a:pt x="2330554" y="875493"/>
                  <a:pt x="2383148" y="1241127"/>
                </a:cubicBezTo>
                <a:cubicBezTo>
                  <a:pt x="2383324" y="1241182"/>
                  <a:pt x="2383501" y="1241187"/>
                  <a:pt x="2383678" y="1241192"/>
                </a:cubicBezTo>
                <a:lnTo>
                  <a:pt x="2384242" y="1248124"/>
                </a:lnTo>
                <a:cubicBezTo>
                  <a:pt x="2389533" y="1279462"/>
                  <a:pt x="2392095" y="1311465"/>
                  <a:pt x="2392051" y="1343926"/>
                </a:cubicBezTo>
                <a:cubicBezTo>
                  <a:pt x="2393423" y="1349760"/>
                  <a:pt x="2393485" y="1355634"/>
                  <a:pt x="2393485" y="1361522"/>
                </a:cubicBezTo>
                <a:cubicBezTo>
                  <a:pt x="2393485" y="1365482"/>
                  <a:pt x="2393457" y="1369436"/>
                  <a:pt x="2392864" y="1373376"/>
                </a:cubicBezTo>
                <a:lnTo>
                  <a:pt x="2392342" y="1373341"/>
                </a:lnTo>
                <a:lnTo>
                  <a:pt x="2392315" y="1373854"/>
                </a:lnTo>
                <a:lnTo>
                  <a:pt x="2374407" y="1372169"/>
                </a:lnTo>
                <a:cubicBezTo>
                  <a:pt x="2340540" y="1371623"/>
                  <a:pt x="2307190" y="1368535"/>
                  <a:pt x="2274580" y="1362780"/>
                </a:cubicBezTo>
                <a:cubicBezTo>
                  <a:pt x="2268746" y="1363214"/>
                  <a:pt x="2263171" y="1362231"/>
                  <a:pt x="2257615" y="1361184"/>
                </a:cubicBezTo>
                <a:lnTo>
                  <a:pt x="2257494" y="1359994"/>
                </a:lnTo>
                <a:cubicBezTo>
                  <a:pt x="1882094" y="1298446"/>
                  <a:pt x="1588095" y="1007510"/>
                  <a:pt x="1535500" y="641878"/>
                </a:cubicBezTo>
                <a:cubicBezTo>
                  <a:pt x="1535326" y="641823"/>
                  <a:pt x="1535149" y="641818"/>
                  <a:pt x="1534972" y="641812"/>
                </a:cubicBezTo>
                <a:lnTo>
                  <a:pt x="1534408" y="634895"/>
                </a:lnTo>
                <a:cubicBezTo>
                  <a:pt x="1529117" y="603550"/>
                  <a:pt x="1526553" y="571542"/>
                  <a:pt x="1526597" y="539073"/>
                </a:cubicBezTo>
                <a:cubicBezTo>
                  <a:pt x="1525224" y="533241"/>
                  <a:pt x="1525164" y="527369"/>
                  <a:pt x="1525164" y="521483"/>
                </a:cubicBezTo>
                <a:close/>
                <a:moveTo>
                  <a:pt x="1525164" y="2279702"/>
                </a:moveTo>
                <a:lnTo>
                  <a:pt x="1525785" y="2267848"/>
                </a:lnTo>
                <a:lnTo>
                  <a:pt x="1526306" y="2267882"/>
                </a:lnTo>
                <a:lnTo>
                  <a:pt x="1526333" y="2267371"/>
                </a:lnTo>
                <a:lnTo>
                  <a:pt x="1544208" y="2269052"/>
                </a:lnTo>
                <a:cubicBezTo>
                  <a:pt x="1578088" y="2269598"/>
                  <a:pt x="1611450" y="2272687"/>
                  <a:pt x="1644072" y="2278445"/>
                </a:cubicBezTo>
                <a:cubicBezTo>
                  <a:pt x="1649905" y="2278011"/>
                  <a:pt x="1655479" y="2278993"/>
                  <a:pt x="1661032" y="2280040"/>
                </a:cubicBezTo>
                <a:lnTo>
                  <a:pt x="1661154" y="2281230"/>
                </a:lnTo>
                <a:cubicBezTo>
                  <a:pt x="2036554" y="2342777"/>
                  <a:pt x="2330554" y="2633713"/>
                  <a:pt x="2383148" y="2999346"/>
                </a:cubicBezTo>
                <a:cubicBezTo>
                  <a:pt x="2383324" y="2999401"/>
                  <a:pt x="2383501" y="2999406"/>
                  <a:pt x="2383678" y="2999411"/>
                </a:cubicBezTo>
                <a:lnTo>
                  <a:pt x="2384242" y="3006343"/>
                </a:lnTo>
                <a:lnTo>
                  <a:pt x="2391022" y="3089525"/>
                </a:lnTo>
                <a:lnTo>
                  <a:pt x="2140581" y="3089525"/>
                </a:lnTo>
                <a:lnTo>
                  <a:pt x="2120847" y="3084683"/>
                </a:lnTo>
                <a:cubicBezTo>
                  <a:pt x="1812366" y="2982764"/>
                  <a:pt x="1581520" y="2720025"/>
                  <a:pt x="1535500" y="2400097"/>
                </a:cubicBezTo>
                <a:cubicBezTo>
                  <a:pt x="1535326" y="2400042"/>
                  <a:pt x="1535149" y="2400037"/>
                  <a:pt x="1534972" y="2400032"/>
                </a:cubicBezTo>
                <a:lnTo>
                  <a:pt x="1534408" y="2393114"/>
                </a:lnTo>
                <a:cubicBezTo>
                  <a:pt x="1529117" y="2361770"/>
                  <a:pt x="1526553" y="2329761"/>
                  <a:pt x="1526597" y="2297292"/>
                </a:cubicBezTo>
                <a:cubicBezTo>
                  <a:pt x="1525224" y="2291461"/>
                  <a:pt x="1525164" y="2285589"/>
                  <a:pt x="1525164" y="2279702"/>
                </a:cubicBezTo>
                <a:close/>
                <a:moveTo>
                  <a:pt x="1525162" y="486299"/>
                </a:moveTo>
                <a:cubicBezTo>
                  <a:pt x="1525162" y="480458"/>
                  <a:pt x="1525222" y="474631"/>
                  <a:pt x="1526595" y="468842"/>
                </a:cubicBezTo>
                <a:cubicBezTo>
                  <a:pt x="1526551" y="436636"/>
                  <a:pt x="1529114" y="404884"/>
                  <a:pt x="1534403" y="373792"/>
                </a:cubicBezTo>
                <a:lnTo>
                  <a:pt x="1534969" y="366915"/>
                </a:lnTo>
                <a:cubicBezTo>
                  <a:pt x="1535145" y="366910"/>
                  <a:pt x="1535323" y="366905"/>
                  <a:pt x="1535497" y="366850"/>
                </a:cubicBezTo>
                <a:cubicBezTo>
                  <a:pt x="1549256" y="271960"/>
                  <a:pt x="1579531" y="182140"/>
                  <a:pt x="1623594" y="100280"/>
                </a:cubicBezTo>
                <a:lnTo>
                  <a:pt x="1689117" y="0"/>
                </a:lnTo>
                <a:lnTo>
                  <a:pt x="1865257" y="0"/>
                </a:lnTo>
                <a:lnTo>
                  <a:pt x="1793882" y="79433"/>
                </a:lnTo>
                <a:cubicBezTo>
                  <a:pt x="1736067" y="159050"/>
                  <a:pt x="1694939" y="250706"/>
                  <a:pt x="1675140" y="349642"/>
                </a:cubicBezTo>
                <a:cubicBezTo>
                  <a:pt x="1866621" y="309201"/>
                  <a:pt x="2030172" y="197965"/>
                  <a:pt x="2134358" y="45955"/>
                </a:cubicBezTo>
                <a:lnTo>
                  <a:pt x="2157611" y="0"/>
                </a:lnTo>
                <a:lnTo>
                  <a:pt x="2313103" y="0"/>
                </a:lnTo>
                <a:lnTo>
                  <a:pt x="2258874" y="99096"/>
                </a:lnTo>
                <a:cubicBezTo>
                  <a:pt x="2129392" y="299632"/>
                  <a:pt x="1913691" y="443705"/>
                  <a:pt x="1661151" y="484784"/>
                </a:cubicBezTo>
                <a:lnTo>
                  <a:pt x="1661030" y="485964"/>
                </a:lnTo>
                <a:cubicBezTo>
                  <a:pt x="1655475" y="487004"/>
                  <a:pt x="1649900" y="487979"/>
                  <a:pt x="1644066" y="487548"/>
                </a:cubicBezTo>
                <a:cubicBezTo>
                  <a:pt x="1611457" y="493257"/>
                  <a:pt x="1578105" y="496322"/>
                  <a:pt x="1544239" y="496864"/>
                </a:cubicBezTo>
                <a:lnTo>
                  <a:pt x="1526331" y="498535"/>
                </a:lnTo>
                <a:lnTo>
                  <a:pt x="1526304" y="498027"/>
                </a:lnTo>
                <a:lnTo>
                  <a:pt x="1525782" y="498061"/>
                </a:lnTo>
                <a:cubicBezTo>
                  <a:pt x="1525190" y="494151"/>
                  <a:pt x="1525162" y="490228"/>
                  <a:pt x="1525162" y="486299"/>
                </a:cubicBezTo>
                <a:close/>
                <a:moveTo>
                  <a:pt x="1525161" y="2244520"/>
                </a:moveTo>
                <a:cubicBezTo>
                  <a:pt x="1525161" y="2238678"/>
                  <a:pt x="1525222" y="2232850"/>
                  <a:pt x="1526595" y="2227062"/>
                </a:cubicBezTo>
                <a:cubicBezTo>
                  <a:pt x="1526551" y="2194855"/>
                  <a:pt x="1529114" y="2163105"/>
                  <a:pt x="1534403" y="2132012"/>
                </a:cubicBezTo>
                <a:lnTo>
                  <a:pt x="1534969" y="2125135"/>
                </a:lnTo>
                <a:cubicBezTo>
                  <a:pt x="1535145" y="2125130"/>
                  <a:pt x="1535322" y="2125125"/>
                  <a:pt x="1535497" y="2125070"/>
                </a:cubicBezTo>
                <a:cubicBezTo>
                  <a:pt x="1588092" y="1762307"/>
                  <a:pt x="1882092" y="1473657"/>
                  <a:pt x="2257491" y="1412593"/>
                </a:cubicBezTo>
                <a:lnTo>
                  <a:pt x="2257613" y="1411413"/>
                </a:lnTo>
                <a:cubicBezTo>
                  <a:pt x="2263167" y="1410375"/>
                  <a:pt x="2268741" y="1409399"/>
                  <a:pt x="2274574" y="1409831"/>
                </a:cubicBezTo>
                <a:cubicBezTo>
                  <a:pt x="2307195" y="1404118"/>
                  <a:pt x="2340559" y="1401053"/>
                  <a:pt x="2374437" y="1400511"/>
                </a:cubicBezTo>
                <a:lnTo>
                  <a:pt x="2392313" y="1398843"/>
                </a:lnTo>
                <a:lnTo>
                  <a:pt x="2392341" y="1399351"/>
                </a:lnTo>
                <a:lnTo>
                  <a:pt x="2392861" y="1399317"/>
                </a:lnTo>
                <a:lnTo>
                  <a:pt x="2393483" y="1411078"/>
                </a:lnTo>
                <a:cubicBezTo>
                  <a:pt x="2393483" y="1416918"/>
                  <a:pt x="2393421" y="1422743"/>
                  <a:pt x="2392048" y="1428529"/>
                </a:cubicBezTo>
                <a:cubicBezTo>
                  <a:pt x="2392092" y="1460743"/>
                  <a:pt x="2389530" y="1492501"/>
                  <a:pt x="2384237" y="1523599"/>
                </a:cubicBezTo>
                <a:lnTo>
                  <a:pt x="2383674" y="1530463"/>
                </a:lnTo>
                <a:cubicBezTo>
                  <a:pt x="2383497" y="1530468"/>
                  <a:pt x="2383321" y="1530472"/>
                  <a:pt x="2383145" y="1530527"/>
                </a:cubicBezTo>
                <a:cubicBezTo>
                  <a:pt x="2330551" y="1893288"/>
                  <a:pt x="2036552" y="2181939"/>
                  <a:pt x="1661151" y="2243004"/>
                </a:cubicBezTo>
                <a:lnTo>
                  <a:pt x="1661030" y="2244184"/>
                </a:lnTo>
                <a:cubicBezTo>
                  <a:pt x="1655475" y="2245223"/>
                  <a:pt x="1649900" y="2246198"/>
                  <a:pt x="1644066" y="2245767"/>
                </a:cubicBezTo>
                <a:cubicBezTo>
                  <a:pt x="1611457" y="2251477"/>
                  <a:pt x="1578105" y="2254542"/>
                  <a:pt x="1544238" y="2255084"/>
                </a:cubicBezTo>
                <a:lnTo>
                  <a:pt x="1526331" y="2256755"/>
                </a:lnTo>
                <a:lnTo>
                  <a:pt x="1526304" y="2256246"/>
                </a:lnTo>
                <a:lnTo>
                  <a:pt x="1525782" y="2256280"/>
                </a:lnTo>
                <a:cubicBezTo>
                  <a:pt x="1525190" y="2252372"/>
                  <a:pt x="1525161" y="2248449"/>
                  <a:pt x="1525161" y="2244520"/>
                </a:cubicBezTo>
                <a:close/>
                <a:moveTo>
                  <a:pt x="785360" y="1223782"/>
                </a:moveTo>
                <a:cubicBezTo>
                  <a:pt x="1073241" y="1162499"/>
                  <a:pt x="1297991" y="939930"/>
                  <a:pt x="1353724" y="659222"/>
                </a:cubicBezTo>
                <a:cubicBezTo>
                  <a:pt x="1065844" y="720505"/>
                  <a:pt x="841092" y="943074"/>
                  <a:pt x="785360" y="1223782"/>
                </a:cubicBezTo>
                <a:close/>
                <a:moveTo>
                  <a:pt x="785360" y="1547735"/>
                </a:moveTo>
                <a:cubicBezTo>
                  <a:pt x="841093" y="1826239"/>
                  <a:pt x="1065843" y="2047060"/>
                  <a:pt x="1353724" y="2107862"/>
                </a:cubicBezTo>
                <a:cubicBezTo>
                  <a:pt x="1297992" y="1829358"/>
                  <a:pt x="1073241" y="1608537"/>
                  <a:pt x="785360" y="1547735"/>
                </a:cubicBezTo>
                <a:close/>
                <a:moveTo>
                  <a:pt x="785360" y="2982001"/>
                </a:moveTo>
                <a:cubicBezTo>
                  <a:pt x="1073241" y="2920718"/>
                  <a:pt x="1297991" y="2698150"/>
                  <a:pt x="1353724" y="2417442"/>
                </a:cubicBezTo>
                <a:cubicBezTo>
                  <a:pt x="1065843" y="2478725"/>
                  <a:pt x="841092" y="2701294"/>
                  <a:pt x="785360" y="2982001"/>
                </a:cubicBezTo>
                <a:close/>
                <a:moveTo>
                  <a:pt x="715762" y="0"/>
                </a:moveTo>
                <a:lnTo>
                  <a:pt x="871255" y="0"/>
                </a:lnTo>
                <a:lnTo>
                  <a:pt x="894508" y="45955"/>
                </a:lnTo>
                <a:cubicBezTo>
                  <a:pt x="998693" y="197966"/>
                  <a:pt x="1162244" y="309201"/>
                  <a:pt x="1353724" y="349642"/>
                </a:cubicBezTo>
                <a:cubicBezTo>
                  <a:pt x="1333926" y="250706"/>
                  <a:pt x="1292798" y="159050"/>
                  <a:pt x="1234983" y="79433"/>
                </a:cubicBezTo>
                <a:lnTo>
                  <a:pt x="1163608" y="0"/>
                </a:lnTo>
                <a:lnTo>
                  <a:pt x="1339748" y="0"/>
                </a:lnTo>
                <a:lnTo>
                  <a:pt x="1405271" y="100280"/>
                </a:lnTo>
                <a:cubicBezTo>
                  <a:pt x="1449334" y="182140"/>
                  <a:pt x="1479609" y="271960"/>
                  <a:pt x="1493366" y="366850"/>
                </a:cubicBezTo>
                <a:cubicBezTo>
                  <a:pt x="1493542" y="366905"/>
                  <a:pt x="1493719" y="366910"/>
                  <a:pt x="1493895" y="366914"/>
                </a:cubicBezTo>
                <a:lnTo>
                  <a:pt x="1494460" y="373792"/>
                </a:lnTo>
                <a:cubicBezTo>
                  <a:pt x="1499750" y="404884"/>
                  <a:pt x="1502312" y="436636"/>
                  <a:pt x="1502268" y="468842"/>
                </a:cubicBezTo>
                <a:cubicBezTo>
                  <a:pt x="1503641" y="474631"/>
                  <a:pt x="1503703" y="480458"/>
                  <a:pt x="1503703" y="486299"/>
                </a:cubicBezTo>
                <a:cubicBezTo>
                  <a:pt x="1503703" y="490229"/>
                  <a:pt x="1503674" y="494151"/>
                  <a:pt x="1503082" y="498061"/>
                </a:cubicBezTo>
                <a:lnTo>
                  <a:pt x="1502560" y="498027"/>
                </a:lnTo>
                <a:lnTo>
                  <a:pt x="1502533" y="498535"/>
                </a:lnTo>
                <a:lnTo>
                  <a:pt x="1484625" y="496864"/>
                </a:lnTo>
                <a:cubicBezTo>
                  <a:pt x="1450758" y="496322"/>
                  <a:pt x="1417408" y="493257"/>
                  <a:pt x="1384798" y="487548"/>
                </a:cubicBezTo>
                <a:cubicBezTo>
                  <a:pt x="1378964" y="487979"/>
                  <a:pt x="1373389" y="487004"/>
                  <a:pt x="1367833" y="485964"/>
                </a:cubicBezTo>
                <a:lnTo>
                  <a:pt x="1367712" y="484784"/>
                </a:lnTo>
                <a:cubicBezTo>
                  <a:pt x="1115174" y="443705"/>
                  <a:pt x="899474" y="299632"/>
                  <a:pt x="769992" y="99096"/>
                </a:cubicBezTo>
                <a:close/>
                <a:moveTo>
                  <a:pt x="637843" y="3089525"/>
                </a:moveTo>
                <a:lnTo>
                  <a:pt x="644623" y="3006343"/>
                </a:lnTo>
                <a:lnTo>
                  <a:pt x="645189" y="2999411"/>
                </a:lnTo>
                <a:cubicBezTo>
                  <a:pt x="645364" y="2999406"/>
                  <a:pt x="645542" y="2999401"/>
                  <a:pt x="645717" y="2999346"/>
                </a:cubicBezTo>
                <a:cubicBezTo>
                  <a:pt x="698313" y="2633713"/>
                  <a:pt x="992312" y="2342777"/>
                  <a:pt x="1367711" y="2281230"/>
                </a:cubicBezTo>
                <a:lnTo>
                  <a:pt x="1367833" y="2280040"/>
                </a:lnTo>
                <a:cubicBezTo>
                  <a:pt x="1373387" y="2278993"/>
                  <a:pt x="1378961" y="2278011"/>
                  <a:pt x="1384794" y="2278445"/>
                </a:cubicBezTo>
                <a:cubicBezTo>
                  <a:pt x="1417415" y="2272687"/>
                  <a:pt x="1450779" y="2269598"/>
                  <a:pt x="1484657" y="2269052"/>
                </a:cubicBezTo>
                <a:lnTo>
                  <a:pt x="1502533" y="2267371"/>
                </a:lnTo>
                <a:lnTo>
                  <a:pt x="1502560" y="2267882"/>
                </a:lnTo>
                <a:lnTo>
                  <a:pt x="1503081" y="2267848"/>
                </a:lnTo>
                <a:lnTo>
                  <a:pt x="1503703" y="2279702"/>
                </a:lnTo>
                <a:cubicBezTo>
                  <a:pt x="1503703" y="2285589"/>
                  <a:pt x="1503641" y="2291461"/>
                  <a:pt x="1502268" y="2297292"/>
                </a:cubicBezTo>
                <a:cubicBezTo>
                  <a:pt x="1502312" y="2329761"/>
                  <a:pt x="1499749" y="2361770"/>
                  <a:pt x="1494457" y="2393114"/>
                </a:cubicBezTo>
                <a:lnTo>
                  <a:pt x="1493894" y="2400032"/>
                </a:lnTo>
                <a:cubicBezTo>
                  <a:pt x="1493716" y="2400037"/>
                  <a:pt x="1493541" y="2400042"/>
                  <a:pt x="1493365" y="2400097"/>
                </a:cubicBezTo>
                <a:cubicBezTo>
                  <a:pt x="1447346" y="2720025"/>
                  <a:pt x="1216500" y="2982764"/>
                  <a:pt x="908018" y="3084683"/>
                </a:cubicBezTo>
                <a:lnTo>
                  <a:pt x="888285" y="3089525"/>
                </a:lnTo>
                <a:close/>
                <a:moveTo>
                  <a:pt x="635382" y="1361522"/>
                </a:moveTo>
                <a:cubicBezTo>
                  <a:pt x="635382" y="1355634"/>
                  <a:pt x="635442" y="1349760"/>
                  <a:pt x="636815" y="1343926"/>
                </a:cubicBezTo>
                <a:cubicBezTo>
                  <a:pt x="636771" y="1311465"/>
                  <a:pt x="639334" y="1279462"/>
                  <a:pt x="644623" y="1248124"/>
                </a:cubicBezTo>
                <a:lnTo>
                  <a:pt x="645189" y="1241192"/>
                </a:lnTo>
                <a:cubicBezTo>
                  <a:pt x="645365" y="1241187"/>
                  <a:pt x="645543" y="1241182"/>
                  <a:pt x="645717" y="1241127"/>
                </a:cubicBezTo>
                <a:cubicBezTo>
                  <a:pt x="698313" y="875493"/>
                  <a:pt x="992312" y="584557"/>
                  <a:pt x="1367711" y="523010"/>
                </a:cubicBezTo>
                <a:lnTo>
                  <a:pt x="1367833" y="521820"/>
                </a:lnTo>
                <a:cubicBezTo>
                  <a:pt x="1373387" y="520774"/>
                  <a:pt x="1378961" y="519792"/>
                  <a:pt x="1384794" y="520226"/>
                </a:cubicBezTo>
                <a:cubicBezTo>
                  <a:pt x="1417415" y="514468"/>
                  <a:pt x="1450779" y="511379"/>
                  <a:pt x="1484657" y="510833"/>
                </a:cubicBezTo>
                <a:lnTo>
                  <a:pt x="1502533" y="509151"/>
                </a:lnTo>
                <a:lnTo>
                  <a:pt x="1502560" y="509663"/>
                </a:lnTo>
                <a:lnTo>
                  <a:pt x="1503081" y="509629"/>
                </a:lnTo>
                <a:lnTo>
                  <a:pt x="1503703" y="521483"/>
                </a:lnTo>
                <a:cubicBezTo>
                  <a:pt x="1503703" y="527369"/>
                  <a:pt x="1503641" y="533241"/>
                  <a:pt x="1502268" y="539073"/>
                </a:cubicBezTo>
                <a:cubicBezTo>
                  <a:pt x="1502312" y="571542"/>
                  <a:pt x="1499749" y="603550"/>
                  <a:pt x="1494457" y="634895"/>
                </a:cubicBezTo>
                <a:lnTo>
                  <a:pt x="1493894" y="641812"/>
                </a:lnTo>
                <a:cubicBezTo>
                  <a:pt x="1493716" y="641818"/>
                  <a:pt x="1493541" y="641823"/>
                  <a:pt x="1493365" y="641878"/>
                </a:cubicBezTo>
                <a:cubicBezTo>
                  <a:pt x="1440771" y="1007510"/>
                  <a:pt x="1146772" y="1298446"/>
                  <a:pt x="771371" y="1359994"/>
                </a:cubicBezTo>
                <a:lnTo>
                  <a:pt x="771250" y="1361184"/>
                </a:lnTo>
                <a:cubicBezTo>
                  <a:pt x="765695" y="1362231"/>
                  <a:pt x="760120" y="1363214"/>
                  <a:pt x="754286" y="1362780"/>
                </a:cubicBezTo>
                <a:cubicBezTo>
                  <a:pt x="721677" y="1368535"/>
                  <a:pt x="688326" y="1371623"/>
                  <a:pt x="654458" y="1372169"/>
                </a:cubicBezTo>
                <a:lnTo>
                  <a:pt x="636551" y="1373854"/>
                </a:lnTo>
                <a:lnTo>
                  <a:pt x="636524" y="1373341"/>
                </a:lnTo>
                <a:lnTo>
                  <a:pt x="636002" y="1373376"/>
                </a:lnTo>
                <a:cubicBezTo>
                  <a:pt x="635410" y="1369436"/>
                  <a:pt x="635382" y="1365482"/>
                  <a:pt x="635382" y="1361522"/>
                </a:cubicBezTo>
                <a:close/>
                <a:moveTo>
                  <a:pt x="635382" y="1411078"/>
                </a:moveTo>
                <a:lnTo>
                  <a:pt x="636003" y="1399317"/>
                </a:lnTo>
                <a:lnTo>
                  <a:pt x="636524" y="1399351"/>
                </a:lnTo>
                <a:lnTo>
                  <a:pt x="636551" y="1398843"/>
                </a:lnTo>
                <a:lnTo>
                  <a:pt x="654426" y="1400511"/>
                </a:lnTo>
                <a:cubicBezTo>
                  <a:pt x="688306" y="1401053"/>
                  <a:pt x="721668" y="1404118"/>
                  <a:pt x="754290" y="1409831"/>
                </a:cubicBezTo>
                <a:cubicBezTo>
                  <a:pt x="760124" y="1409399"/>
                  <a:pt x="765697" y="1410375"/>
                  <a:pt x="771250" y="1411413"/>
                </a:cubicBezTo>
                <a:lnTo>
                  <a:pt x="771372" y="1412593"/>
                </a:lnTo>
                <a:cubicBezTo>
                  <a:pt x="1146772" y="1473657"/>
                  <a:pt x="1440771" y="1762307"/>
                  <a:pt x="1493366" y="2125070"/>
                </a:cubicBezTo>
                <a:cubicBezTo>
                  <a:pt x="1493542" y="2125125"/>
                  <a:pt x="1493718" y="2125130"/>
                  <a:pt x="1493895" y="2125135"/>
                </a:cubicBezTo>
                <a:lnTo>
                  <a:pt x="1494460" y="2132012"/>
                </a:lnTo>
                <a:cubicBezTo>
                  <a:pt x="1499750" y="2163105"/>
                  <a:pt x="1502312" y="2194855"/>
                  <a:pt x="1502268" y="2227062"/>
                </a:cubicBezTo>
                <a:cubicBezTo>
                  <a:pt x="1503641" y="2232850"/>
                  <a:pt x="1503703" y="2238678"/>
                  <a:pt x="1503703" y="2244520"/>
                </a:cubicBezTo>
                <a:cubicBezTo>
                  <a:pt x="1503703" y="2248449"/>
                  <a:pt x="1503674" y="2252372"/>
                  <a:pt x="1503082" y="2256280"/>
                </a:cubicBezTo>
                <a:lnTo>
                  <a:pt x="1502560" y="2256246"/>
                </a:lnTo>
                <a:lnTo>
                  <a:pt x="1502533" y="2256755"/>
                </a:lnTo>
                <a:lnTo>
                  <a:pt x="1484625" y="2255084"/>
                </a:lnTo>
                <a:cubicBezTo>
                  <a:pt x="1450758" y="2254542"/>
                  <a:pt x="1417407" y="2251477"/>
                  <a:pt x="1384798" y="2245767"/>
                </a:cubicBezTo>
                <a:cubicBezTo>
                  <a:pt x="1378964" y="2246198"/>
                  <a:pt x="1373389" y="2245223"/>
                  <a:pt x="1367833" y="2244184"/>
                </a:cubicBezTo>
                <a:lnTo>
                  <a:pt x="1367712" y="2243004"/>
                </a:lnTo>
                <a:cubicBezTo>
                  <a:pt x="992312" y="2181939"/>
                  <a:pt x="698313" y="1893288"/>
                  <a:pt x="645718" y="1530527"/>
                </a:cubicBezTo>
                <a:cubicBezTo>
                  <a:pt x="645544" y="1530472"/>
                  <a:pt x="645367" y="1530468"/>
                  <a:pt x="645190" y="1530463"/>
                </a:cubicBezTo>
                <a:lnTo>
                  <a:pt x="644626" y="1523599"/>
                </a:lnTo>
                <a:cubicBezTo>
                  <a:pt x="639335" y="1492501"/>
                  <a:pt x="636771" y="1460743"/>
                  <a:pt x="636815" y="1428529"/>
                </a:cubicBezTo>
                <a:cubicBezTo>
                  <a:pt x="635442" y="1422743"/>
                  <a:pt x="635382" y="1416918"/>
                  <a:pt x="635382" y="1411078"/>
                </a:cubicBezTo>
                <a:close/>
                <a:moveTo>
                  <a:pt x="0" y="120584"/>
                </a:moveTo>
                <a:lnTo>
                  <a:pt x="0" y="0"/>
                </a:lnTo>
                <a:lnTo>
                  <a:pt x="95071" y="0"/>
                </a:lnTo>
                <a:lnTo>
                  <a:pt x="23697" y="79433"/>
                </a:lnTo>
                <a:close/>
                <a:moveTo>
                  <a:pt x="0" y="459154"/>
                </a:moveTo>
                <a:lnTo>
                  <a:pt x="0" y="322913"/>
                </a:lnTo>
                <a:lnTo>
                  <a:pt x="85961" y="286715"/>
                </a:lnTo>
                <a:cubicBezTo>
                  <a:pt x="198873" y="230513"/>
                  <a:pt x="294715" y="147295"/>
                  <a:pt x="364172" y="45955"/>
                </a:cubicBezTo>
                <a:lnTo>
                  <a:pt x="387426" y="0"/>
                </a:lnTo>
                <a:lnTo>
                  <a:pt x="542918" y="0"/>
                </a:lnTo>
                <a:lnTo>
                  <a:pt x="488688" y="99096"/>
                </a:lnTo>
                <a:cubicBezTo>
                  <a:pt x="380786" y="266209"/>
                  <a:pt x="213011" y="394112"/>
                  <a:pt x="13938" y="455878"/>
                </a:cubicBezTo>
                <a:close/>
                <a:moveTo>
                  <a:pt x="0" y="1108862"/>
                </a:moveTo>
                <a:lnTo>
                  <a:pt x="0" y="893255"/>
                </a:lnTo>
                <a:lnTo>
                  <a:pt x="33376" y="945052"/>
                </a:lnTo>
                <a:cubicBezTo>
                  <a:pt x="138130" y="1084176"/>
                  <a:pt x="293395" y="1185481"/>
                  <a:pt x="473320" y="1223782"/>
                </a:cubicBezTo>
                <a:cubicBezTo>
                  <a:pt x="424556" y="978162"/>
                  <a:pt x="246384" y="777056"/>
                  <a:pt x="9746" y="689563"/>
                </a:cubicBezTo>
                <a:lnTo>
                  <a:pt x="0" y="686740"/>
                </a:lnTo>
                <a:lnTo>
                  <a:pt x="0" y="549764"/>
                </a:lnTo>
                <a:lnTo>
                  <a:pt x="27617" y="556541"/>
                </a:lnTo>
                <a:cubicBezTo>
                  <a:pt x="336096" y="658459"/>
                  <a:pt x="566943" y="921197"/>
                  <a:pt x="612962" y="1241127"/>
                </a:cubicBezTo>
                <a:cubicBezTo>
                  <a:pt x="613138" y="1241182"/>
                  <a:pt x="613315" y="1241187"/>
                  <a:pt x="613492" y="1241192"/>
                </a:cubicBezTo>
                <a:lnTo>
                  <a:pt x="614057" y="1248124"/>
                </a:lnTo>
                <a:cubicBezTo>
                  <a:pt x="619347" y="1279462"/>
                  <a:pt x="621909" y="1311465"/>
                  <a:pt x="621865" y="1343926"/>
                </a:cubicBezTo>
                <a:cubicBezTo>
                  <a:pt x="623237" y="1349760"/>
                  <a:pt x="623299" y="1355634"/>
                  <a:pt x="623299" y="1361522"/>
                </a:cubicBezTo>
                <a:cubicBezTo>
                  <a:pt x="623299" y="1365482"/>
                  <a:pt x="623271" y="1369436"/>
                  <a:pt x="622679" y="1373376"/>
                </a:cubicBezTo>
                <a:lnTo>
                  <a:pt x="622157" y="1373341"/>
                </a:lnTo>
                <a:lnTo>
                  <a:pt x="622129" y="1373854"/>
                </a:lnTo>
                <a:lnTo>
                  <a:pt x="604221" y="1372169"/>
                </a:lnTo>
                <a:cubicBezTo>
                  <a:pt x="570354" y="1371623"/>
                  <a:pt x="537004" y="1368535"/>
                  <a:pt x="504394" y="1362780"/>
                </a:cubicBezTo>
                <a:cubicBezTo>
                  <a:pt x="498560" y="1363214"/>
                  <a:pt x="492985" y="1362231"/>
                  <a:pt x="487429" y="1361184"/>
                </a:cubicBezTo>
                <a:lnTo>
                  <a:pt x="487308" y="1359994"/>
                </a:lnTo>
                <a:cubicBezTo>
                  <a:pt x="299609" y="1329221"/>
                  <a:pt x="132258" y="1241100"/>
                  <a:pt x="5260" y="1114967"/>
                </a:cubicBezTo>
                <a:close/>
                <a:moveTo>
                  <a:pt x="0" y="2216459"/>
                </a:moveTo>
                <a:lnTo>
                  <a:pt x="0" y="2080559"/>
                </a:lnTo>
                <a:lnTo>
                  <a:pt x="9744" y="2077760"/>
                </a:lnTo>
                <a:cubicBezTo>
                  <a:pt x="246382" y="1990953"/>
                  <a:pt x="424553" y="1791426"/>
                  <a:pt x="473318" y="1547735"/>
                </a:cubicBezTo>
                <a:cubicBezTo>
                  <a:pt x="293393" y="1585736"/>
                  <a:pt x="138127" y="1686244"/>
                  <a:pt x="33374" y="1824276"/>
                </a:cubicBezTo>
                <a:lnTo>
                  <a:pt x="0" y="1875663"/>
                </a:lnTo>
                <a:lnTo>
                  <a:pt x="0" y="1661750"/>
                </a:lnTo>
                <a:lnTo>
                  <a:pt x="5257" y="1655695"/>
                </a:lnTo>
                <a:cubicBezTo>
                  <a:pt x="132256" y="1530554"/>
                  <a:pt x="299606" y="1443125"/>
                  <a:pt x="487305" y="1412593"/>
                </a:cubicBezTo>
                <a:lnTo>
                  <a:pt x="487427" y="1411413"/>
                </a:lnTo>
                <a:cubicBezTo>
                  <a:pt x="492981" y="1410375"/>
                  <a:pt x="498555" y="1409399"/>
                  <a:pt x="504388" y="1409831"/>
                </a:cubicBezTo>
                <a:cubicBezTo>
                  <a:pt x="537009" y="1404118"/>
                  <a:pt x="570373" y="1401053"/>
                  <a:pt x="604251" y="1400511"/>
                </a:cubicBezTo>
                <a:lnTo>
                  <a:pt x="622127" y="1398843"/>
                </a:lnTo>
                <a:lnTo>
                  <a:pt x="622154" y="1399351"/>
                </a:lnTo>
                <a:lnTo>
                  <a:pt x="622675" y="1399317"/>
                </a:lnTo>
                <a:lnTo>
                  <a:pt x="623297" y="1411078"/>
                </a:lnTo>
                <a:cubicBezTo>
                  <a:pt x="623297" y="1416918"/>
                  <a:pt x="623235" y="1422743"/>
                  <a:pt x="621863" y="1428529"/>
                </a:cubicBezTo>
                <a:cubicBezTo>
                  <a:pt x="621907" y="1460743"/>
                  <a:pt x="619344" y="1492501"/>
                  <a:pt x="614051" y="1523599"/>
                </a:cubicBezTo>
                <a:lnTo>
                  <a:pt x="613488" y="1530463"/>
                </a:lnTo>
                <a:cubicBezTo>
                  <a:pt x="613311" y="1530468"/>
                  <a:pt x="613135" y="1530472"/>
                  <a:pt x="612959" y="1530527"/>
                </a:cubicBezTo>
                <a:cubicBezTo>
                  <a:pt x="566940" y="1847943"/>
                  <a:pt x="336094" y="2108619"/>
                  <a:pt x="27613" y="2209736"/>
                </a:cubicBezTo>
                <a:close/>
                <a:moveTo>
                  <a:pt x="0" y="2867081"/>
                </a:moveTo>
                <a:lnTo>
                  <a:pt x="0" y="2651475"/>
                </a:lnTo>
                <a:lnTo>
                  <a:pt x="33376" y="2703272"/>
                </a:lnTo>
                <a:cubicBezTo>
                  <a:pt x="138130" y="2842396"/>
                  <a:pt x="293395" y="2943700"/>
                  <a:pt x="473320" y="2982001"/>
                </a:cubicBezTo>
                <a:cubicBezTo>
                  <a:pt x="424556" y="2736382"/>
                  <a:pt x="246384" y="2535275"/>
                  <a:pt x="9746" y="2447782"/>
                </a:cubicBezTo>
                <a:lnTo>
                  <a:pt x="0" y="2444960"/>
                </a:lnTo>
                <a:lnTo>
                  <a:pt x="0" y="2307984"/>
                </a:lnTo>
                <a:lnTo>
                  <a:pt x="27617" y="2314760"/>
                </a:lnTo>
                <a:cubicBezTo>
                  <a:pt x="336096" y="2416678"/>
                  <a:pt x="566943" y="2679417"/>
                  <a:pt x="612962" y="2999346"/>
                </a:cubicBezTo>
                <a:cubicBezTo>
                  <a:pt x="613138" y="2999401"/>
                  <a:pt x="613315" y="2999406"/>
                  <a:pt x="613492" y="2999411"/>
                </a:cubicBezTo>
                <a:lnTo>
                  <a:pt x="614056" y="3006343"/>
                </a:lnTo>
                <a:lnTo>
                  <a:pt x="620836" y="3089525"/>
                </a:lnTo>
                <a:lnTo>
                  <a:pt x="370396" y="3089525"/>
                </a:lnTo>
                <a:lnTo>
                  <a:pt x="350661" y="3084682"/>
                </a:lnTo>
                <a:cubicBezTo>
                  <a:pt x="218455" y="3041003"/>
                  <a:pt x="100509" y="2967785"/>
                  <a:pt x="5260" y="2873187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F84242-2A7C-984F-9E88-26E30D3FB7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9802" y="965864"/>
            <a:ext cx="7006998" cy="3450370"/>
          </a:xfrm>
        </p:spPr>
        <p:txBody>
          <a:bodyPr anchor="b">
            <a:normAutofit/>
          </a:bodyPr>
          <a:lstStyle/>
          <a:p>
            <a:r>
              <a:rPr lang="en-US" sz="800">
                <a:solidFill>
                  <a:srgbClr val="FFFFFF"/>
                </a:solidFill>
              </a:rPr>
              <a:t>GLP-1 Receptor Agonist</a:t>
            </a:r>
          </a:p>
          <a:p>
            <a:r>
              <a:rPr lang="en-US" sz="800">
                <a:solidFill>
                  <a:srgbClr val="FFFFFF"/>
                </a:solidFill>
              </a:rPr>
              <a:t>FDA Uses:</a:t>
            </a:r>
          </a:p>
          <a:p>
            <a:r>
              <a:rPr lang="en-US" sz="800">
                <a:solidFill>
                  <a:srgbClr val="FFFFFF"/>
                </a:solidFill>
              </a:rPr>
              <a:t>Use in patients who are obese or overweight with CV disease to reduce risk of overall major CV events (CV death, non-fatal MI, non-fatal stroke)</a:t>
            </a:r>
          </a:p>
          <a:p>
            <a:r>
              <a:rPr lang="en-US" sz="800">
                <a:solidFill>
                  <a:srgbClr val="FFFFFF"/>
                </a:solidFill>
              </a:rPr>
              <a:t>To reduce and maintain weight loss in patients over the age of 12 with at least one weight related comorbidities</a:t>
            </a:r>
          </a:p>
          <a:p>
            <a:r>
              <a:rPr lang="en-US" sz="800">
                <a:solidFill>
                  <a:srgbClr val="FFFFFF"/>
                </a:solidFill>
              </a:rPr>
              <a:t>Weight related comorbidities to look for in patients</a:t>
            </a:r>
          </a:p>
          <a:p>
            <a:r>
              <a:rPr lang="en-US" sz="800">
                <a:solidFill>
                  <a:srgbClr val="FFFFFF"/>
                </a:solidFill>
              </a:rPr>
              <a:t>Pre-Diabetes</a:t>
            </a:r>
          </a:p>
          <a:p>
            <a:r>
              <a:rPr lang="en-US" sz="800">
                <a:solidFill>
                  <a:srgbClr val="FFFFFF"/>
                </a:solidFill>
              </a:rPr>
              <a:t>T2DM</a:t>
            </a:r>
          </a:p>
          <a:p>
            <a:r>
              <a:rPr lang="en-US" sz="800">
                <a:solidFill>
                  <a:srgbClr val="FFFFFF"/>
                </a:solidFill>
              </a:rPr>
              <a:t>HTN</a:t>
            </a:r>
          </a:p>
          <a:p>
            <a:r>
              <a:rPr lang="en-US" sz="800">
                <a:solidFill>
                  <a:srgbClr val="FFFFFF"/>
                </a:solidFill>
              </a:rPr>
              <a:t>HLD</a:t>
            </a:r>
          </a:p>
          <a:p>
            <a:r>
              <a:rPr lang="en-US" sz="800">
                <a:solidFill>
                  <a:srgbClr val="FFFFFF"/>
                </a:solidFill>
              </a:rPr>
              <a:t>Fatty Liver Disease</a:t>
            </a:r>
          </a:p>
          <a:p>
            <a:r>
              <a:rPr lang="en-US" sz="800">
                <a:solidFill>
                  <a:srgbClr val="FFFFFF"/>
                </a:solidFill>
              </a:rPr>
              <a:t>OSA</a:t>
            </a:r>
          </a:p>
          <a:p>
            <a:endParaRPr lang="en-US" sz="800">
              <a:solidFill>
                <a:srgbClr val="FFFFFF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9237721-19CF-41B1-AA0A-E1E1A8282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24317" y="4576004"/>
            <a:ext cx="457200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11620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0AAC386-A18D-4525-AD1B-4D227ED34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446DF5-036A-4F41-9079-DCA4EA75F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9872" y="643467"/>
            <a:ext cx="3473009" cy="5571066"/>
          </a:xfrm>
        </p:spPr>
        <p:txBody>
          <a:bodyPr>
            <a:normAutofit/>
          </a:bodyPr>
          <a:lstStyle/>
          <a:p>
            <a:r>
              <a:rPr lang="en-US" dirty="0" err="1"/>
              <a:t>Wegovy</a:t>
            </a:r>
            <a:r>
              <a:rPr lang="en-US" dirty="0"/>
              <a:t> Dosing Schedule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4C4AD0-FE94-4E84-ACA6-CC5BF1A11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853463" y="2514600"/>
            <a:ext cx="0" cy="1828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DD632EC-5CCA-4C2E-13DB-025189EAA9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4474110"/>
              </p:ext>
            </p:extLst>
          </p:nvPr>
        </p:nvGraphicFramePr>
        <p:xfrm>
          <a:off x="942975" y="933450"/>
          <a:ext cx="6596063" cy="4941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173928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A1ABCF-ABDC-914E-A39D-948516066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788" y="804333"/>
            <a:ext cx="3391900" cy="5249334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rgbClr val="FFFFFF"/>
                </a:solidFill>
              </a:rPr>
              <a:t>Wegovy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C76B8-1207-5B4A-9AF2-A6CDD41876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1048" y="804333"/>
            <a:ext cx="6306003" cy="5249334"/>
          </a:xfrm>
        </p:spPr>
        <p:txBody>
          <a:bodyPr anchor="ctr">
            <a:normAutofit/>
          </a:bodyPr>
          <a:lstStyle/>
          <a:p>
            <a:r>
              <a:rPr lang="en-US" sz="2000"/>
              <a:t>68 week study showed patients on average lost 35lbs (approx. 15 %) weight loss in  conjunction with diet and exercise</a:t>
            </a:r>
          </a:p>
          <a:p>
            <a:r>
              <a:rPr lang="en-US" sz="2000"/>
              <a:t>SELECT CVOT- allowed </a:t>
            </a:r>
            <a:r>
              <a:rPr lang="en-US" sz="2000" err="1"/>
              <a:t>Wegovy</a:t>
            </a:r>
            <a:r>
              <a:rPr lang="en-US" sz="2000"/>
              <a:t> to become the first and only FDA approved weight loss medication to lower risk of MACE in patients with known heart disease who are either obese or overweight</a:t>
            </a:r>
          </a:p>
          <a:p>
            <a:r>
              <a:rPr lang="en-US" sz="2000"/>
              <a:t>Primary Endpoint</a:t>
            </a:r>
          </a:p>
          <a:p>
            <a:r>
              <a:rPr lang="en-US" sz="2000"/>
              <a:t>20% relative RRR of MACE</a:t>
            </a:r>
          </a:p>
          <a:p>
            <a:r>
              <a:rPr lang="en-US" sz="2000"/>
              <a:t>Secondary Endpoints</a:t>
            </a:r>
          </a:p>
          <a:p>
            <a:r>
              <a:rPr lang="en-US" sz="2000"/>
              <a:t>Showed reduction in Total </a:t>
            </a:r>
            <a:r>
              <a:rPr lang="en-US" sz="2000" err="1"/>
              <a:t>chol</a:t>
            </a:r>
            <a:r>
              <a:rPr lang="en-US" sz="2000"/>
              <a:t>, LDL, HDL, and Triglycerides vs placebo</a:t>
            </a:r>
          </a:p>
          <a:p>
            <a:r>
              <a:rPr lang="en-US" sz="2000"/>
              <a:t>Reductions in both systolic and diastolic BP</a:t>
            </a:r>
          </a:p>
          <a:p>
            <a:r>
              <a:rPr lang="en-US" sz="2000"/>
              <a:t>Reduction in waist circumference</a:t>
            </a:r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3427626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F3772-D161-2E4F-8F7C-02AFB0DE4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8018272" cy="1499616"/>
          </a:xfrm>
        </p:spPr>
        <p:txBody>
          <a:bodyPr>
            <a:normAutofit/>
          </a:bodyPr>
          <a:lstStyle/>
          <a:p>
            <a:r>
              <a:rPr lang="en-US" dirty="0" err="1"/>
              <a:t>Zepbound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6F6FFA-35AB-CB4E-A8EB-56AE884734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8018271" cy="4023360"/>
          </a:xfrm>
        </p:spPr>
        <p:txBody>
          <a:bodyPr>
            <a:normAutofit/>
          </a:bodyPr>
          <a:lstStyle/>
          <a:p>
            <a:r>
              <a:rPr lang="en-US" dirty="0"/>
              <a:t>Dual GLP-1/GIP </a:t>
            </a:r>
            <a:r>
              <a:rPr lang="en-US" dirty="0" err="1"/>
              <a:t>Recepor</a:t>
            </a:r>
            <a:r>
              <a:rPr lang="en-US" dirty="0"/>
              <a:t> Agonist</a:t>
            </a:r>
          </a:p>
          <a:p>
            <a:r>
              <a:rPr lang="en-US" dirty="0"/>
              <a:t>Mimics GIP as well (Gastric Inhibitory Peptide) an additional incretin hormone that is produced and released in the body when eat</a:t>
            </a:r>
          </a:p>
          <a:p>
            <a:r>
              <a:rPr lang="en-US" dirty="0"/>
              <a:t>Provides similar effects as GLP-1</a:t>
            </a:r>
          </a:p>
          <a:p>
            <a:r>
              <a:rPr lang="en-US" dirty="0"/>
              <a:t>Approved in patients in </a:t>
            </a:r>
            <a:r>
              <a:rPr lang="en-US" dirty="0" err="1"/>
              <a:t>conjuction</a:t>
            </a:r>
            <a:r>
              <a:rPr lang="en-US" dirty="0"/>
              <a:t> with reduced calorie intake:</a:t>
            </a:r>
          </a:p>
          <a:p>
            <a:r>
              <a:rPr lang="en-US" dirty="0"/>
              <a:t>Reduce and maintain weight loss in patient with obesity or overweight with one weight related comorbidity</a:t>
            </a:r>
          </a:p>
          <a:p>
            <a:r>
              <a:rPr lang="en-US" dirty="0"/>
              <a:t>Treat OSA in adult patients with obesity</a:t>
            </a:r>
          </a:p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D7B666-D5E6-48CE-B26A-FB5E5C34AF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325601"/>
            <a:ext cx="2286920" cy="39080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EE670A-A41A-44AD-BC1C-2090365EB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4394539"/>
            <a:ext cx="2286920" cy="2029724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5064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5068B1C-1A28-475A-A0E0-4C23200D82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FFE134-7530-5145-B25A-184E3F709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04333"/>
            <a:ext cx="4958290" cy="5249334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chemeClr val="bg1"/>
                </a:solidFill>
              </a:rPr>
              <a:t>Zepbound Data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428773-F789-43B7-B5FD-AE49E5BD2E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BD7AD7-3DBC-4645-9356-91BCE09706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8600" y="804333"/>
            <a:ext cx="5130800" cy="5249334"/>
          </a:xfrm>
        </p:spPr>
        <p:txBody>
          <a:bodyPr anchor="ctr">
            <a:normAutofit/>
          </a:bodyPr>
          <a:lstStyle/>
          <a:p>
            <a:r>
              <a:rPr lang="en-US" sz="1700">
                <a:solidFill>
                  <a:srgbClr val="FFFFFF"/>
                </a:solidFill>
              </a:rPr>
              <a:t>Surmount-5 Trial showed that patients with Obesity without Diabetes, patients taking Zepbound (tirzepatide) showed average weight loss of 20.2% versus 13.7% patients taking Wegovy(semaglutide)</a:t>
            </a:r>
          </a:p>
          <a:p>
            <a:r>
              <a:rPr lang="en-US" sz="1700">
                <a:solidFill>
                  <a:srgbClr val="FFFFFF"/>
                </a:solidFill>
              </a:rPr>
              <a:t>Surmount -1 Trial</a:t>
            </a:r>
          </a:p>
          <a:p>
            <a:r>
              <a:rPr lang="en-US" sz="1700">
                <a:solidFill>
                  <a:srgbClr val="FFFFFF"/>
                </a:solidFill>
              </a:rPr>
              <a:t>Included patients with BMI≥30kg/m or BMI≥27kg/m2 with one weight related comorbidity, pts with type 2 diabetes not included</a:t>
            </a:r>
          </a:p>
          <a:p>
            <a:r>
              <a:rPr lang="en-US" sz="1700">
                <a:solidFill>
                  <a:srgbClr val="FFFFFF"/>
                </a:solidFill>
              </a:rPr>
              <a:t>Studied 5mg, 10mg, 15mg vs placebo at 72 weeks, including 20 week dose escalation</a:t>
            </a:r>
          </a:p>
          <a:p>
            <a:r>
              <a:rPr lang="en-US" sz="1700">
                <a:solidFill>
                  <a:srgbClr val="FFFFFF"/>
                </a:solidFill>
              </a:rPr>
              <a:t>Zepbound 5mg: (-15.0% change) (-33.9lbs)</a:t>
            </a:r>
          </a:p>
          <a:p>
            <a:r>
              <a:rPr lang="en-US" sz="1700">
                <a:solidFill>
                  <a:srgbClr val="FFFFFF"/>
                </a:solidFill>
              </a:rPr>
              <a:t>Zepbound 10mg: (-19.5% change (-44.4lbs)</a:t>
            </a:r>
          </a:p>
          <a:p>
            <a:r>
              <a:rPr lang="en-US" sz="1700">
                <a:solidFill>
                  <a:srgbClr val="FFFFFF"/>
                </a:solidFill>
              </a:rPr>
              <a:t>Zepbound 15mg : (-20.9% change) (-48.1lbs)</a:t>
            </a:r>
          </a:p>
          <a:p>
            <a:r>
              <a:rPr lang="en-US" sz="1700">
                <a:solidFill>
                  <a:srgbClr val="FFFFFF"/>
                </a:solidFill>
              </a:rPr>
              <a:t>Placebo : (-3.1%) (-6.6lbs)</a:t>
            </a:r>
          </a:p>
          <a:p>
            <a:endParaRPr lang="en-US" sz="1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975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89EAB-2034-5046-A615-C5640E5A0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n-US" dirty="0"/>
              <a:t>Dosing of </a:t>
            </a:r>
            <a:r>
              <a:rPr lang="en-US" dirty="0" err="1"/>
              <a:t>Zepbound</a:t>
            </a:r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9BA29A9-70A1-7A51-0337-D7A3813CB2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1544570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355694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9CDB0-F929-CC41-83A6-CBA0D0F0D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n-US" dirty="0"/>
              <a:t>Lilly Direct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906512C-7032-65B2-80ED-8AB63E62CB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1629574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318985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B2C6F-A79D-DA42-B365-9CA395F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FF233A-185F-BC40-A3BE-BB2F0EDD44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700" dirty="0" err="1"/>
              <a:t>Ard</a:t>
            </a:r>
            <a:r>
              <a:rPr lang="en-US" sz="1700" dirty="0"/>
              <a:t> JD, Fitch A, </a:t>
            </a:r>
            <a:r>
              <a:rPr lang="en-US" sz="1700" dirty="0" err="1"/>
              <a:t>Fruh</a:t>
            </a:r>
            <a:r>
              <a:rPr lang="en-US" sz="1700" dirty="0"/>
              <a:t> S, Herman L. Weight loss and maintenance related to the mechanism of action of glucagon‐like peptide 1 receptor agonists. Adv </a:t>
            </a:r>
            <a:r>
              <a:rPr lang="en-US" sz="1700" dirty="0" err="1"/>
              <a:t>Ther</a:t>
            </a:r>
            <a:r>
              <a:rPr lang="en-US" sz="1700" dirty="0"/>
              <a:t>. 2021;38:2821–2839.</a:t>
            </a:r>
          </a:p>
          <a:p>
            <a:r>
              <a:rPr lang="en-US" sz="1700" dirty="0" err="1"/>
              <a:t>Berberich</a:t>
            </a:r>
            <a:r>
              <a:rPr lang="en-US" sz="1700" dirty="0"/>
              <a:t> AJ, </a:t>
            </a:r>
            <a:r>
              <a:rPr lang="en-US" sz="1700" dirty="0" err="1"/>
              <a:t>Hegele</a:t>
            </a:r>
            <a:r>
              <a:rPr lang="en-US" sz="1700" dirty="0"/>
              <a:t> RA. Lipid effects of glucagon-like peptide 1 receptor analogs. </a:t>
            </a:r>
            <a:r>
              <a:rPr lang="en-US" sz="1700" dirty="0" err="1"/>
              <a:t>Curr</a:t>
            </a:r>
            <a:r>
              <a:rPr lang="en-US" sz="1700" dirty="0"/>
              <a:t> </a:t>
            </a:r>
            <a:r>
              <a:rPr lang="en-US" sz="1700" dirty="0" err="1"/>
              <a:t>Opin</a:t>
            </a:r>
            <a:r>
              <a:rPr lang="en-US" sz="1700" dirty="0"/>
              <a:t> </a:t>
            </a:r>
            <a:r>
              <a:rPr lang="en-US" sz="1700" dirty="0" err="1"/>
              <a:t>Lipidol</a:t>
            </a:r>
            <a:r>
              <a:rPr lang="en-US" sz="1700" dirty="0"/>
              <a:t>. 2021 Jun 1;32(3):191-199. </a:t>
            </a:r>
            <a:r>
              <a:rPr lang="en-US" sz="1700" dirty="0" err="1"/>
              <a:t>doi</a:t>
            </a:r>
            <a:r>
              <a:rPr lang="en-US" sz="1700" dirty="0"/>
              <a:t>: 10.1097/MOL.0000000000000750. PMID: 33900276.</a:t>
            </a:r>
          </a:p>
          <a:p>
            <a:r>
              <a:rPr lang="en-US" sz="1700" dirty="0"/>
              <a:t>CDC. (2024, September 20). Adult Obesity Prevalence Maps. Obesity. https://</a:t>
            </a:r>
            <a:r>
              <a:rPr lang="en-US" sz="1700" dirty="0" err="1"/>
              <a:t>www.cdc.gov</a:t>
            </a:r>
            <a:r>
              <a:rPr lang="en-US" sz="1700" dirty="0"/>
              <a:t>/obesity/data-and-statistics/adult-obesity-prevalence-</a:t>
            </a:r>
            <a:r>
              <a:rPr lang="en-US" sz="1700" dirty="0" err="1"/>
              <a:t>maps.html</a:t>
            </a:r>
            <a:endParaRPr lang="en-US" sz="1700" dirty="0"/>
          </a:p>
          <a:p>
            <a:r>
              <a:rPr lang="en-US" sz="1700" dirty="0"/>
              <a:t>Center. (2024). FDA’s Concerns with Unapproved GLP-1 Drugs Used for Weight Loss. U.S. Food and Drug Administration. </a:t>
            </a:r>
            <a:r>
              <a:rPr lang="en-US" sz="1700" dirty="0">
                <a:hlinkClick r:id="rId2"/>
              </a:rPr>
              <a:t>https://www.fda.gov/drugs/postmarket-drug-safety-information-patients-and-providers/fdas-concerns-unapproved-glp-1-drugs-used-weight-los</a:t>
            </a:r>
            <a:endParaRPr lang="en-US" sz="1700" dirty="0"/>
          </a:p>
          <a:p>
            <a:r>
              <a:rPr lang="en-US" sz="1700" dirty="0"/>
              <a:t>Dosage Forms: The </a:t>
            </a:r>
            <a:r>
              <a:rPr lang="en-US" sz="1700" dirty="0" err="1"/>
              <a:t>Zepbound</a:t>
            </a:r>
            <a:r>
              <a:rPr lang="en-US" sz="1700" dirty="0"/>
              <a:t> Pen &amp; Vial | </a:t>
            </a:r>
            <a:r>
              <a:rPr lang="en-US" sz="1700" dirty="0" err="1"/>
              <a:t>Zepbound</a:t>
            </a:r>
            <a:r>
              <a:rPr lang="en-US" sz="1700" dirty="0"/>
              <a:t>® (</a:t>
            </a:r>
            <a:r>
              <a:rPr lang="en-US" sz="1700" dirty="0" err="1"/>
              <a:t>Tirzepatide</a:t>
            </a:r>
            <a:r>
              <a:rPr lang="en-US" sz="1700" dirty="0"/>
              <a:t>), </a:t>
            </a:r>
            <a:r>
              <a:rPr lang="en-US" sz="1700" dirty="0" err="1"/>
              <a:t>zepbound.lilly.com</a:t>
            </a:r>
            <a:r>
              <a:rPr lang="en-US" sz="1700" dirty="0"/>
              <a:t>/hcp/dosage. Accessed 19 Mar. 2025. </a:t>
            </a:r>
          </a:p>
          <a:p>
            <a:r>
              <a:rPr lang="en-US" sz="1700" dirty="0"/>
              <a:t>Indiana ranks 12th in states impacted by obesity. (n.d.). https://</a:t>
            </a:r>
            <a:r>
              <a:rPr lang="en-US" sz="1700" dirty="0" err="1"/>
              <a:t>www.obesityaction.org</a:t>
            </a:r>
            <a:r>
              <a:rPr lang="en-US" sz="1700" dirty="0"/>
              <a:t>/wp-content/uploads/Indiana2023.pdf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1120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F2581-0AC5-3B48-95C1-E35648255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3F6114-4384-334A-9AA7-42B09EE615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1900" dirty="0" err="1"/>
              <a:t>Jastreboff</a:t>
            </a:r>
            <a:r>
              <a:rPr lang="en-US" sz="1900" dirty="0"/>
              <a:t> AM, </a:t>
            </a:r>
            <a:r>
              <a:rPr lang="en-US" sz="1900" dirty="0" err="1"/>
              <a:t>Aronne</a:t>
            </a:r>
            <a:r>
              <a:rPr lang="en-US" sz="1900" dirty="0"/>
              <a:t> LJ, Ahmad NN, et al. </a:t>
            </a:r>
            <a:r>
              <a:rPr lang="en-US" sz="1900" dirty="0" err="1"/>
              <a:t>Tirzepatide</a:t>
            </a:r>
            <a:r>
              <a:rPr lang="en-US" sz="1900" dirty="0"/>
              <a:t> Once Weekly for the Treatment of Obesity. N </a:t>
            </a:r>
            <a:r>
              <a:rPr lang="en-US" sz="1900" dirty="0" err="1"/>
              <a:t>Engl</a:t>
            </a:r>
            <a:r>
              <a:rPr lang="en-US" sz="1900" dirty="0"/>
              <a:t> J Med. 2022;387(3):205-216. doi:10.1056/NEJMoa2206038</a:t>
            </a:r>
          </a:p>
          <a:p>
            <a:r>
              <a:rPr lang="en-US" sz="1900" dirty="0"/>
              <a:t>John Anderson, James R. Gavin, Davida F. Kruger, Eden Miller; Optimizing the Use of Glucagon-Like Peptide 1 Receptor Agonists in Type 2 Diabetes: Executive Summary. Clin Diabetes 1 July 2022; 40 (3): 265–269. https://</a:t>
            </a:r>
            <a:r>
              <a:rPr lang="en-US" sz="1900" dirty="0" err="1"/>
              <a:t>doi.org</a:t>
            </a:r>
            <a:r>
              <a:rPr lang="en-US" sz="1900" dirty="0"/>
              <a:t>/10.2337/cd22-0020</a:t>
            </a:r>
          </a:p>
          <a:p>
            <a:r>
              <a:rPr lang="en-US" sz="1900" dirty="0" err="1"/>
              <a:t>Lincoff</a:t>
            </a:r>
            <a:r>
              <a:rPr lang="en-US" sz="1900" dirty="0"/>
              <a:t> AM, Brown-Frandsen K, Colhoun HM, et al. </a:t>
            </a:r>
            <a:r>
              <a:rPr lang="en-US" sz="1900" dirty="0" err="1"/>
              <a:t>Semaglutide</a:t>
            </a:r>
            <a:r>
              <a:rPr lang="en-US" sz="1900" dirty="0"/>
              <a:t> and Cardiovascular Outcomes in Obesity without Diabetes. N </a:t>
            </a:r>
            <a:r>
              <a:rPr lang="en-US" sz="1900" dirty="0" err="1"/>
              <a:t>Engl</a:t>
            </a:r>
            <a:r>
              <a:rPr lang="en-US" sz="1900" dirty="0"/>
              <a:t> J Med. 2023;389(24):2221-2232. doi:10.1056/NEJMoa2307563</a:t>
            </a:r>
          </a:p>
          <a:p>
            <a:r>
              <a:rPr lang="en-US" sz="1900" dirty="0"/>
              <a:t>Locatelli JC, Costa JG, Haynes A, et al. Incretin-Based Weight Loss Pharmacotherapy: Can Resistance Exercise Optimize Changes in Body Composition? Diabetes care. 2024;47(10):1718-1730. doi:10.2337/dci23-0100</a:t>
            </a:r>
          </a:p>
          <a:p>
            <a:r>
              <a:rPr lang="en-US" sz="1900" dirty="0" err="1"/>
              <a:t>Mantovani</a:t>
            </a:r>
            <a:r>
              <a:rPr lang="en-US" sz="1900" dirty="0"/>
              <a:t> A, </a:t>
            </a:r>
            <a:r>
              <a:rPr lang="en-US" sz="1900" dirty="0" err="1"/>
              <a:t>Petracca</a:t>
            </a:r>
            <a:r>
              <a:rPr lang="en-US" sz="1900" dirty="0"/>
              <a:t> G, Beatrice G, </a:t>
            </a:r>
            <a:r>
              <a:rPr lang="en-US" sz="1900" dirty="0" err="1"/>
              <a:t>Csermely</a:t>
            </a:r>
            <a:r>
              <a:rPr lang="en-US" sz="1900" dirty="0"/>
              <a:t> A, </a:t>
            </a:r>
            <a:r>
              <a:rPr lang="en-US" sz="1900" dirty="0" err="1"/>
              <a:t>Lonardo</a:t>
            </a:r>
            <a:r>
              <a:rPr lang="en-US" sz="1900" dirty="0"/>
              <a:t> A, </a:t>
            </a:r>
            <a:r>
              <a:rPr lang="en-US" sz="1900" dirty="0" err="1"/>
              <a:t>Targher</a:t>
            </a:r>
            <a:r>
              <a:rPr lang="en-US" sz="1900" dirty="0"/>
              <a:t> G. Glucagon-Like Peptide-1 Receptor Agonists for Treatment of Nonalcoholic Fatty Liver Disease and Nonalcoholic Steatohepatitis: An Updated Meta-Analysis of Randomized Controlled Trials. Metabolites. 2021 Jan 27;11(2):73. </a:t>
            </a:r>
            <a:r>
              <a:rPr lang="en-US" sz="1900" dirty="0" err="1"/>
              <a:t>doi</a:t>
            </a:r>
            <a:r>
              <a:rPr lang="en-US" sz="1900" dirty="0"/>
              <a:t>: 10.3390/metabo11020073. PMID: 33513761; PMCID: PMC7911747.</a:t>
            </a:r>
          </a:p>
          <a:p>
            <a:r>
              <a:rPr lang="en-US" sz="1900" dirty="0" err="1"/>
              <a:t>Nachawi</a:t>
            </a:r>
            <a:r>
              <a:rPr lang="en-US" sz="1900" dirty="0"/>
              <a:t> N, Rao PP, Makin V. The role of GLP-1 receptor agonists in managing type 2 diabetes. Cleve Clin J Med 2022; 89(8):457–464. doi:10.3949/ccjm.89a.21110.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542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5D36F-4533-B145-B635-F595F6D5B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F1A02-137D-8E40-B7A4-6EAB8E67DF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/>
              <a:t>O’Riordan</a:t>
            </a:r>
            <a:r>
              <a:rPr lang="en-US" dirty="0"/>
              <a:t>, M. (2024, December 4). </a:t>
            </a:r>
            <a:r>
              <a:rPr lang="en-US" dirty="0" err="1"/>
              <a:t>Tirzepatide</a:t>
            </a:r>
            <a:r>
              <a:rPr lang="en-US" dirty="0"/>
              <a:t> bests </a:t>
            </a:r>
            <a:r>
              <a:rPr lang="en-US" dirty="0" err="1"/>
              <a:t>semaglutide</a:t>
            </a:r>
            <a:r>
              <a:rPr lang="en-US" dirty="0"/>
              <a:t> for weight loss: Surmount-5 topline results. </a:t>
            </a:r>
            <a:r>
              <a:rPr lang="en-US" dirty="0" err="1"/>
              <a:t>TCTMD.com</a:t>
            </a:r>
            <a:r>
              <a:rPr lang="en-US" dirty="0"/>
              <a:t>. https://</a:t>
            </a:r>
            <a:r>
              <a:rPr lang="en-US" dirty="0" err="1"/>
              <a:t>www.tctmd.com</a:t>
            </a:r>
            <a:r>
              <a:rPr lang="en-US" dirty="0"/>
              <a:t>/news/tirzepatide-bests-semaglutide-weight-loss-surmount-5-topline-results </a:t>
            </a:r>
          </a:p>
          <a:p>
            <a:r>
              <a:rPr lang="en-US" dirty="0"/>
              <a:t>Professional, Cleveland Clinic medical. “GLP-1 Agonists.” Cleveland Clinic, 19 Mar. 2025, </a:t>
            </a:r>
            <a:r>
              <a:rPr lang="en-US" dirty="0" err="1"/>
              <a:t>my.clevelandclinic.org</a:t>
            </a:r>
            <a:r>
              <a:rPr lang="en-US" dirty="0"/>
              <a:t>/health/treatments/13901-glp-1-agonists. </a:t>
            </a:r>
          </a:p>
          <a:p>
            <a:r>
              <a:rPr lang="en-US" dirty="0"/>
              <a:t>Seino Y, Fukushima M, Yabe D. GIP and GLP-1, the two incretin hormones: Similarities and differences. J Diabetes </a:t>
            </a:r>
            <a:r>
              <a:rPr lang="en-US" dirty="0" err="1"/>
              <a:t>Investig</a:t>
            </a:r>
            <a:r>
              <a:rPr lang="en-US" dirty="0"/>
              <a:t>. 2010;1(1-2):8-23. doi:10.1111/j.2040-1124.2010.00022.x</a:t>
            </a:r>
          </a:p>
          <a:p>
            <a:r>
              <a:rPr lang="en-US" dirty="0"/>
              <a:t>Wang JY, Wang QW, Yang XY, et al. GLP-1 receptor agonists for the treatment of obesity: Role as a promising approach. Front Endocrinol (Lausanne). 2023;14:1085799. Published 2023 Feb 1. doi:10.3389/fendo.2023.1085799</a:t>
            </a:r>
          </a:p>
          <a:p>
            <a:r>
              <a:rPr lang="en-US" dirty="0" err="1"/>
              <a:t>Wegovy</a:t>
            </a:r>
            <a:r>
              <a:rPr lang="en-US" dirty="0"/>
              <a:t> [Package Insert]. </a:t>
            </a:r>
            <a:r>
              <a:rPr lang="en-US" dirty="0" err="1"/>
              <a:t>Bagsvaerd</a:t>
            </a:r>
            <a:r>
              <a:rPr lang="en-US" dirty="0"/>
              <a:t>, Denmark. Novo Nordisk A/S.;2022</a:t>
            </a:r>
          </a:p>
          <a:p>
            <a:r>
              <a:rPr lang="en-US" dirty="0"/>
              <a:t>“</a:t>
            </a:r>
            <a:r>
              <a:rPr lang="en-US" dirty="0" err="1"/>
              <a:t>Wegovy</a:t>
            </a:r>
            <a:r>
              <a:rPr lang="en-US" dirty="0"/>
              <a:t>® Dosing Schedule: </a:t>
            </a:r>
            <a:r>
              <a:rPr lang="en-US" dirty="0" err="1"/>
              <a:t>Wegovy</a:t>
            </a:r>
            <a:r>
              <a:rPr lang="en-US" dirty="0"/>
              <a:t>® (SEMAGLUTIDE) Injection 2.4 Mg.” </a:t>
            </a:r>
            <a:r>
              <a:rPr lang="en-US" dirty="0" err="1"/>
              <a:t>Wegovy</a:t>
            </a:r>
            <a:r>
              <a:rPr lang="en-US" dirty="0"/>
              <a:t>® Dosing Schedule | </a:t>
            </a:r>
            <a:r>
              <a:rPr lang="en-US" dirty="0" err="1"/>
              <a:t>Wegovy</a:t>
            </a:r>
            <a:r>
              <a:rPr lang="en-US" dirty="0"/>
              <a:t>® (</a:t>
            </a:r>
            <a:r>
              <a:rPr lang="en-US" dirty="0" err="1"/>
              <a:t>Semaglutide</a:t>
            </a:r>
            <a:r>
              <a:rPr lang="en-US" dirty="0"/>
              <a:t>) Injection 2.4 Mg, </a:t>
            </a:r>
            <a:r>
              <a:rPr lang="en-US" dirty="0" err="1"/>
              <a:t>www.wegovy.com</a:t>
            </a:r>
            <a:r>
              <a:rPr lang="en-US" dirty="0"/>
              <a:t>/taking-</a:t>
            </a:r>
            <a:r>
              <a:rPr lang="en-US" dirty="0" err="1"/>
              <a:t>wegovy</a:t>
            </a:r>
            <a:r>
              <a:rPr lang="en-US" dirty="0"/>
              <a:t>/dosing-</a:t>
            </a:r>
            <a:r>
              <a:rPr lang="en-US" dirty="0" err="1"/>
              <a:t>schedule.html</a:t>
            </a:r>
            <a:r>
              <a:rPr lang="en-US" dirty="0"/>
              <a:t>. Accessed 19 Mar. 2025</a:t>
            </a:r>
          </a:p>
          <a:p>
            <a:r>
              <a:rPr lang="en-US" dirty="0" err="1"/>
              <a:t>Zaffina</a:t>
            </a:r>
            <a:r>
              <a:rPr lang="en-US" dirty="0"/>
              <a:t> I, Pelle MC, </a:t>
            </a:r>
            <a:r>
              <a:rPr lang="en-US" dirty="0" err="1"/>
              <a:t>Armentaro</a:t>
            </a:r>
            <a:r>
              <a:rPr lang="en-US" dirty="0"/>
              <a:t> G, et al. Effect of dual glucose-dependent insulinotropic peptide/glucagon-like peptide-1 receptor agonist on weight loss in subjects with obesity. Front Endocrinol (Lausanne). 2023;14:1095753. Published 2023 Feb 22. doi:10.3389/fendo.2023.1095753</a:t>
            </a:r>
          </a:p>
          <a:p>
            <a:r>
              <a:rPr lang="en-US" dirty="0" err="1"/>
              <a:t>Zebound</a:t>
            </a:r>
            <a:r>
              <a:rPr lang="en-US" dirty="0"/>
              <a:t> [Package Insert].  Indianapolis, IN. Eli Lilly and Company,Inc.;2023,2024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42921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B169E-9809-B446-A588-A5E48E060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47512-7664-B447-A1A7-C576C366CD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693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3243</TotalTime>
  <Words>2760</Words>
  <Application>Microsoft Macintosh PowerPoint</Application>
  <PresentationFormat>Widescreen</PresentationFormat>
  <Paragraphs>359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1" baseType="lpstr">
      <vt:lpstr>Arial</vt:lpstr>
      <vt:lpstr>Calibri</vt:lpstr>
      <vt:lpstr>Tw Cen MT</vt:lpstr>
      <vt:lpstr>Tw Cen MT Condensed</vt:lpstr>
      <vt:lpstr>Wingdings</vt:lpstr>
      <vt:lpstr>Wingdings 3</vt:lpstr>
      <vt:lpstr>Integral</vt:lpstr>
      <vt:lpstr>Weight loss medications… Are they the answer?</vt:lpstr>
      <vt:lpstr>Overview of us obesity trends</vt:lpstr>
      <vt:lpstr>impact ON HEALTH AND HEALTHCARE COSTS</vt:lpstr>
      <vt:lpstr>Limitation of diet and exercise alone</vt:lpstr>
      <vt:lpstr>Obesity is a chronic disease </vt:lpstr>
      <vt:lpstr>Overview of FDA approved Weight loss medications</vt:lpstr>
      <vt:lpstr>Goals of antiobesity medications</vt:lpstr>
      <vt:lpstr>Weight gaining medications</vt:lpstr>
      <vt:lpstr>Candidates for medication therapy</vt:lpstr>
      <vt:lpstr>Oral medications</vt:lpstr>
      <vt:lpstr>Metformin</vt:lpstr>
      <vt:lpstr>Metformin</vt:lpstr>
      <vt:lpstr>Metformin</vt:lpstr>
      <vt:lpstr>Metformin</vt:lpstr>
      <vt:lpstr>Metformin</vt:lpstr>
      <vt:lpstr>Metformin</vt:lpstr>
      <vt:lpstr>Topamax</vt:lpstr>
      <vt:lpstr>Topamax</vt:lpstr>
      <vt:lpstr>phentermine</vt:lpstr>
      <vt:lpstr>phentermine</vt:lpstr>
      <vt:lpstr>Phentermine</vt:lpstr>
      <vt:lpstr>Phentermine</vt:lpstr>
      <vt:lpstr>Qsymia (Phentermine/Topamax)</vt:lpstr>
      <vt:lpstr>Qsymia (Phentermine/Topamax)</vt:lpstr>
      <vt:lpstr>Qsymia (phentermine/Topamax)</vt:lpstr>
      <vt:lpstr>Qsymia (Phentermine/Topamax)</vt:lpstr>
      <vt:lpstr>Qsymia (Phentermine/Topamax)</vt:lpstr>
      <vt:lpstr>Contrave (Naltrexone/Bupropion) </vt:lpstr>
      <vt:lpstr>Contrave (Naltrexone/Bupropion) </vt:lpstr>
      <vt:lpstr>Contrave (Naltrexone/Bupropion) </vt:lpstr>
      <vt:lpstr>Contrave (Naltrexone/Bupropion) </vt:lpstr>
      <vt:lpstr>OrlistaT (Alli or Xenical)</vt:lpstr>
      <vt:lpstr>What is a GLP-1</vt:lpstr>
      <vt:lpstr>What is a GLP-1</vt:lpstr>
      <vt:lpstr>GLP-1</vt:lpstr>
      <vt:lpstr>Benefits of GLP-1RA Shown Beyond Weight Loss</vt:lpstr>
      <vt:lpstr>Benefits of GLP-1RA Shown Beyond Weight Loss</vt:lpstr>
      <vt:lpstr>Prescribing GLP-1RA</vt:lpstr>
      <vt:lpstr>Most common Side Effects of GLP-1RA</vt:lpstr>
      <vt:lpstr>Rare but Important Counseling Points for Patients</vt:lpstr>
      <vt:lpstr>Rare but Important Counseling Points for Patients</vt:lpstr>
      <vt:lpstr>Counseling Continued</vt:lpstr>
      <vt:lpstr>Wegovy and Zepbound</vt:lpstr>
      <vt:lpstr>Wegovy (Semaglutide)</vt:lpstr>
      <vt:lpstr>Wegovy Dosing Schedule</vt:lpstr>
      <vt:lpstr>Wegovy Data</vt:lpstr>
      <vt:lpstr>Zepbound </vt:lpstr>
      <vt:lpstr>Zepbound Data</vt:lpstr>
      <vt:lpstr>Dosing of Zepbound</vt:lpstr>
      <vt:lpstr>Lilly Direct</vt:lpstr>
      <vt:lpstr>References</vt:lpstr>
      <vt:lpstr>References continued</vt:lpstr>
      <vt:lpstr>References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Weight loss medications… Are they the answer?</dc:title>
  <dc:creator>Kristen N. Bilek</dc:creator>
  <cp:lastModifiedBy>Kristen Bilek</cp:lastModifiedBy>
  <cp:revision>16</cp:revision>
  <dcterms:created xsi:type="dcterms:W3CDTF">2025-03-17T15:14:59Z</dcterms:created>
  <dcterms:modified xsi:type="dcterms:W3CDTF">2025-03-31T21:42:53Z</dcterms:modified>
</cp:coreProperties>
</file>