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heme/themeOverride4.xml" ContentType="application/vnd.openxmlformats-officedocument.themeOverr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theme/themeOverride5.xml" ContentType="application/vnd.openxmlformats-officedocument.themeOverr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heme/themeOverride6.xml" ContentType="application/vnd.openxmlformats-officedocument.themeOverr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heme/themeOverride7.xml" ContentType="application/vnd.openxmlformats-officedocument.themeOverr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theme/themeOverride8.xml" ContentType="application/vnd.openxmlformats-officedocument.themeOverr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theme/themeOverride9.xml" ContentType="application/vnd.openxmlformats-officedocument.themeOverr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11"/>
  </p:notesMasterIdLst>
  <p:sldIdLst>
    <p:sldId id="278" r:id="rId5"/>
    <p:sldId id="279" r:id="rId6"/>
    <p:sldId id="281" r:id="rId7"/>
    <p:sldId id="282" r:id="rId8"/>
    <p:sldId id="292" r:id="rId9"/>
    <p:sldId id="291" r:id="rId10"/>
    <p:sldId id="335" r:id="rId11"/>
    <p:sldId id="283" r:id="rId12"/>
    <p:sldId id="293" r:id="rId13"/>
    <p:sldId id="297" r:id="rId14"/>
    <p:sldId id="336" r:id="rId15"/>
    <p:sldId id="295" r:id="rId16"/>
    <p:sldId id="294" r:id="rId17"/>
    <p:sldId id="301" r:id="rId18"/>
    <p:sldId id="296" r:id="rId19"/>
    <p:sldId id="299" r:id="rId20"/>
    <p:sldId id="298" r:id="rId21"/>
    <p:sldId id="300" r:id="rId22"/>
    <p:sldId id="333" r:id="rId23"/>
    <p:sldId id="302" r:id="rId24"/>
    <p:sldId id="314" r:id="rId25"/>
    <p:sldId id="326" r:id="rId26"/>
    <p:sldId id="304" r:id="rId27"/>
    <p:sldId id="305" r:id="rId28"/>
    <p:sldId id="303" r:id="rId29"/>
    <p:sldId id="306" r:id="rId30"/>
    <p:sldId id="307" r:id="rId31"/>
    <p:sldId id="308" r:id="rId32"/>
    <p:sldId id="309" r:id="rId33"/>
    <p:sldId id="310" r:id="rId34"/>
    <p:sldId id="311" r:id="rId35"/>
    <p:sldId id="315" r:id="rId36"/>
    <p:sldId id="313" r:id="rId37"/>
    <p:sldId id="316" r:id="rId38"/>
    <p:sldId id="324" r:id="rId39"/>
    <p:sldId id="325" r:id="rId40"/>
    <p:sldId id="317" r:id="rId41"/>
    <p:sldId id="323" r:id="rId42"/>
    <p:sldId id="318" r:id="rId43"/>
    <p:sldId id="327" r:id="rId44"/>
    <p:sldId id="319" r:id="rId45"/>
    <p:sldId id="320" r:id="rId46"/>
    <p:sldId id="329" r:id="rId47"/>
    <p:sldId id="330" r:id="rId48"/>
    <p:sldId id="321" r:id="rId49"/>
    <p:sldId id="328" r:id="rId50"/>
    <p:sldId id="332" r:id="rId51"/>
    <p:sldId id="334" r:id="rId52"/>
    <p:sldId id="284" r:id="rId53"/>
    <p:sldId id="331" r:id="rId54"/>
    <p:sldId id="385" r:id="rId55"/>
    <p:sldId id="340" r:id="rId56"/>
    <p:sldId id="339" r:id="rId57"/>
    <p:sldId id="358" r:id="rId58"/>
    <p:sldId id="337" r:id="rId59"/>
    <p:sldId id="338" r:id="rId60"/>
    <p:sldId id="341" r:id="rId61"/>
    <p:sldId id="343" r:id="rId62"/>
    <p:sldId id="342" r:id="rId63"/>
    <p:sldId id="322" r:id="rId64"/>
    <p:sldId id="344" r:id="rId65"/>
    <p:sldId id="345" r:id="rId66"/>
    <p:sldId id="346" r:id="rId67"/>
    <p:sldId id="347" r:id="rId68"/>
    <p:sldId id="312" r:id="rId69"/>
    <p:sldId id="357" r:id="rId70"/>
    <p:sldId id="352" r:id="rId71"/>
    <p:sldId id="348" r:id="rId72"/>
    <p:sldId id="349" r:id="rId73"/>
    <p:sldId id="350" r:id="rId74"/>
    <p:sldId id="351" r:id="rId75"/>
    <p:sldId id="353" r:id="rId76"/>
    <p:sldId id="354" r:id="rId77"/>
    <p:sldId id="355" r:id="rId78"/>
    <p:sldId id="356" r:id="rId79"/>
    <p:sldId id="359" r:id="rId80"/>
    <p:sldId id="376" r:id="rId81"/>
    <p:sldId id="377" r:id="rId82"/>
    <p:sldId id="378" r:id="rId83"/>
    <p:sldId id="287" r:id="rId84"/>
    <p:sldId id="360" r:id="rId85"/>
    <p:sldId id="363" r:id="rId86"/>
    <p:sldId id="362" r:id="rId87"/>
    <p:sldId id="361" r:id="rId88"/>
    <p:sldId id="364" r:id="rId89"/>
    <p:sldId id="365" r:id="rId90"/>
    <p:sldId id="286" r:id="rId91"/>
    <p:sldId id="379" r:id="rId92"/>
    <p:sldId id="380" r:id="rId93"/>
    <p:sldId id="381" r:id="rId94"/>
    <p:sldId id="382" r:id="rId95"/>
    <p:sldId id="288" r:id="rId96"/>
    <p:sldId id="370" r:id="rId97"/>
    <p:sldId id="372" r:id="rId98"/>
    <p:sldId id="371" r:id="rId99"/>
    <p:sldId id="373" r:id="rId100"/>
    <p:sldId id="375" r:id="rId101"/>
    <p:sldId id="285" r:id="rId102"/>
    <p:sldId id="366" r:id="rId103"/>
    <p:sldId id="367" r:id="rId104"/>
    <p:sldId id="368" r:id="rId105"/>
    <p:sldId id="369" r:id="rId106"/>
    <p:sldId id="374" r:id="rId107"/>
    <p:sldId id="290" r:id="rId108"/>
    <p:sldId id="384" r:id="rId109"/>
    <p:sldId id="383" r:id="rId11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692" autoAdjust="0"/>
  </p:normalViewPr>
  <p:slideViewPr>
    <p:cSldViewPr snapToGrid="0">
      <p:cViewPr varScale="1">
        <p:scale>
          <a:sx n="56" d="100"/>
          <a:sy n="56" d="100"/>
        </p:scale>
        <p:origin x="57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han Papineau" userId="aab8bf836ea2c511" providerId="LiveId" clId="{A8F71ADF-BF31-4AC7-9908-7DF4D1F6FE76}"/>
    <pc:docChg chg="undo redo custSel addSld delSld modSld sldOrd modNotesMaster">
      <pc:chgData name="Meghan Papineau" userId="aab8bf836ea2c511" providerId="LiveId" clId="{A8F71ADF-BF31-4AC7-9908-7DF4D1F6FE76}" dt="2025-03-31T02:18:33.409" v="30108"/>
      <pc:docMkLst>
        <pc:docMk/>
      </pc:docMkLst>
      <pc:sldChg chg="modSp mod setBg">
        <pc:chgData name="Meghan Papineau" userId="aab8bf836ea2c511" providerId="LiveId" clId="{A8F71ADF-BF31-4AC7-9908-7DF4D1F6FE76}" dt="2025-02-22T01:50:37.372" v="806" actId="5793"/>
        <pc:sldMkLst>
          <pc:docMk/>
          <pc:sldMk cId="2050360898" sldId="282"/>
        </pc:sldMkLst>
        <pc:spChg chg="mod">
          <ac:chgData name="Meghan Papineau" userId="aab8bf836ea2c511" providerId="LiveId" clId="{A8F71ADF-BF31-4AC7-9908-7DF4D1F6FE76}" dt="2025-02-22T01:50:23.406" v="798" actId="403"/>
          <ac:spMkLst>
            <pc:docMk/>
            <pc:sldMk cId="2050360898" sldId="282"/>
            <ac:spMk id="2" creationId="{54B86EFD-0DCD-1044-B21B-08C323144C39}"/>
          </ac:spMkLst>
        </pc:spChg>
        <pc:spChg chg="mod">
          <ac:chgData name="Meghan Papineau" userId="aab8bf836ea2c511" providerId="LiveId" clId="{A8F71ADF-BF31-4AC7-9908-7DF4D1F6FE76}" dt="2025-02-22T01:50:37.372" v="806" actId="5793"/>
          <ac:spMkLst>
            <pc:docMk/>
            <pc:sldMk cId="2050360898" sldId="282"/>
            <ac:spMk id="3" creationId="{C60B1020-C9E8-F2EA-B6C6-778172813028}"/>
          </ac:spMkLst>
        </pc:spChg>
      </pc:sldChg>
      <pc:sldChg chg="modSp add mod ord">
        <pc:chgData name="Meghan Papineau" userId="aab8bf836ea2c511" providerId="LiveId" clId="{A8F71ADF-BF31-4AC7-9908-7DF4D1F6FE76}" dt="2025-02-20T03:15:04.301" v="10" actId="20577"/>
        <pc:sldMkLst>
          <pc:docMk/>
          <pc:sldMk cId="1534674637" sldId="283"/>
        </pc:sldMkLst>
        <pc:spChg chg="mod">
          <ac:chgData name="Meghan Papineau" userId="aab8bf836ea2c511" providerId="LiveId" clId="{A8F71ADF-BF31-4AC7-9908-7DF4D1F6FE76}" dt="2025-02-20T03:15:04.301" v="10" actId="20577"/>
          <ac:spMkLst>
            <pc:docMk/>
            <pc:sldMk cId="1534674637" sldId="283"/>
            <ac:spMk id="2" creationId="{9DABF5C7-3B7B-DF57-AA0A-3E64DB70B7D7}"/>
          </ac:spMkLst>
        </pc:spChg>
        <pc:spChg chg="mod">
          <ac:chgData name="Meghan Papineau" userId="aab8bf836ea2c511" providerId="LiveId" clId="{A8F71ADF-BF31-4AC7-9908-7DF4D1F6FE76}" dt="2025-02-20T03:14:48.441" v="4" actId="27636"/>
          <ac:spMkLst>
            <pc:docMk/>
            <pc:sldMk cId="1534674637" sldId="283"/>
            <ac:spMk id="3" creationId="{1563197A-73AB-9D62-BAAF-97F9A3299E19}"/>
          </ac:spMkLst>
        </pc:spChg>
      </pc:sldChg>
      <pc:sldChg chg="modSp add mod ord">
        <pc:chgData name="Meghan Papineau" userId="aab8bf836ea2c511" providerId="LiveId" clId="{A8F71ADF-BF31-4AC7-9908-7DF4D1F6FE76}" dt="2025-03-06T02:42:01.300" v="7806" actId="403"/>
        <pc:sldMkLst>
          <pc:docMk/>
          <pc:sldMk cId="2804415817" sldId="284"/>
        </pc:sldMkLst>
        <pc:spChg chg="mod">
          <ac:chgData name="Meghan Papineau" userId="aab8bf836ea2c511" providerId="LiveId" clId="{A8F71ADF-BF31-4AC7-9908-7DF4D1F6FE76}" dt="2025-03-06T02:42:01.300" v="7806" actId="403"/>
          <ac:spMkLst>
            <pc:docMk/>
            <pc:sldMk cId="2804415817" sldId="284"/>
            <ac:spMk id="2" creationId="{4974F730-F5AB-337A-6AF2-1C5A369CAB75}"/>
          </ac:spMkLst>
        </pc:spChg>
        <pc:spChg chg="mod">
          <ac:chgData name="Meghan Papineau" userId="aab8bf836ea2c511" providerId="LiveId" clId="{A8F71ADF-BF31-4AC7-9908-7DF4D1F6FE76}" dt="2025-02-20T03:15:32.978" v="15" actId="27636"/>
          <ac:spMkLst>
            <pc:docMk/>
            <pc:sldMk cId="2804415817" sldId="284"/>
            <ac:spMk id="3" creationId="{96E7BC3D-6EB3-4A8A-BA8D-E7556FF15387}"/>
          </ac:spMkLst>
        </pc:spChg>
      </pc:sldChg>
      <pc:sldChg chg="modSp add mod ord">
        <pc:chgData name="Meghan Papineau" userId="aab8bf836ea2c511" providerId="LiveId" clId="{A8F71ADF-BF31-4AC7-9908-7DF4D1F6FE76}" dt="2025-03-30T20:56:06.085" v="25709"/>
        <pc:sldMkLst>
          <pc:docMk/>
          <pc:sldMk cId="2410564113" sldId="285"/>
        </pc:sldMkLst>
        <pc:spChg chg="mod">
          <ac:chgData name="Meghan Papineau" userId="aab8bf836ea2c511" providerId="LiveId" clId="{A8F71ADF-BF31-4AC7-9908-7DF4D1F6FE76}" dt="2025-02-20T03:16:22.694" v="43" actId="20577"/>
          <ac:spMkLst>
            <pc:docMk/>
            <pc:sldMk cId="2410564113" sldId="285"/>
            <ac:spMk id="2" creationId="{9BF5074C-A99D-BC62-0867-2C6B5EB442B3}"/>
          </ac:spMkLst>
        </pc:spChg>
        <pc:spChg chg="mod">
          <ac:chgData name="Meghan Papineau" userId="aab8bf836ea2c511" providerId="LiveId" clId="{A8F71ADF-BF31-4AC7-9908-7DF4D1F6FE76}" dt="2025-02-20T03:15:55.326" v="24" actId="27636"/>
          <ac:spMkLst>
            <pc:docMk/>
            <pc:sldMk cId="2410564113" sldId="285"/>
            <ac:spMk id="3" creationId="{C006A863-F6DA-F152-56C7-773519499356}"/>
          </ac:spMkLst>
        </pc:spChg>
      </pc:sldChg>
      <pc:sldChg chg="modSp add mod ord">
        <pc:chgData name="Meghan Papineau" userId="aab8bf836ea2c511" providerId="LiveId" clId="{A8F71ADF-BF31-4AC7-9908-7DF4D1F6FE76}" dt="2025-02-20T03:16:58.916" v="72" actId="20577"/>
        <pc:sldMkLst>
          <pc:docMk/>
          <pc:sldMk cId="2754280151" sldId="286"/>
        </pc:sldMkLst>
        <pc:spChg chg="mod">
          <ac:chgData name="Meghan Papineau" userId="aab8bf836ea2c511" providerId="LiveId" clId="{A8F71ADF-BF31-4AC7-9908-7DF4D1F6FE76}" dt="2025-02-20T03:16:58.916" v="72" actId="20577"/>
          <ac:spMkLst>
            <pc:docMk/>
            <pc:sldMk cId="2754280151" sldId="286"/>
            <ac:spMk id="2" creationId="{0820BA8F-EB35-1BB4-5474-B49ED6DE951A}"/>
          </ac:spMkLst>
        </pc:spChg>
        <pc:spChg chg="mod">
          <ac:chgData name="Meghan Papineau" userId="aab8bf836ea2c511" providerId="LiveId" clId="{A8F71ADF-BF31-4AC7-9908-7DF4D1F6FE76}" dt="2025-02-20T03:16:41.075" v="48" actId="27636"/>
          <ac:spMkLst>
            <pc:docMk/>
            <pc:sldMk cId="2754280151" sldId="286"/>
            <ac:spMk id="3" creationId="{A782C316-B8FB-9410-30EF-29064BD65A61}"/>
          </ac:spMkLst>
        </pc:spChg>
      </pc:sldChg>
      <pc:sldChg chg="addSp delSp modSp add mod ord setBg modClrScheme delDesignElem chgLayout">
        <pc:chgData name="Meghan Papineau" userId="aab8bf836ea2c511" providerId="LiveId" clId="{A8F71ADF-BF31-4AC7-9908-7DF4D1F6FE76}" dt="2025-03-31T02:07:11.935" v="29984" actId="20577"/>
        <pc:sldMkLst>
          <pc:docMk/>
          <pc:sldMk cId="639992778" sldId="287"/>
        </pc:sldMkLst>
        <pc:spChg chg="mod ord">
          <ac:chgData name="Meghan Papineau" userId="aab8bf836ea2c511" providerId="LiveId" clId="{A8F71ADF-BF31-4AC7-9908-7DF4D1F6FE76}" dt="2025-03-31T02:07:11.935" v="29984" actId="20577"/>
          <ac:spMkLst>
            <pc:docMk/>
            <pc:sldMk cId="639992778" sldId="287"/>
            <ac:spMk id="2" creationId="{506970D2-B54C-ABDE-D83D-B28BA1CE671A}"/>
          </ac:spMkLst>
        </pc:spChg>
        <pc:spChg chg="add del mod ord">
          <ac:chgData name="Meghan Papineau" userId="aab8bf836ea2c511" providerId="LiveId" clId="{A8F71ADF-BF31-4AC7-9908-7DF4D1F6FE76}" dt="2025-03-29T23:58:02.310" v="22334" actId="700"/>
          <ac:spMkLst>
            <pc:docMk/>
            <pc:sldMk cId="639992778" sldId="287"/>
            <ac:spMk id="3" creationId="{07B628C2-BBB2-B990-7125-A031B271C778}"/>
          </ac:spMkLst>
        </pc:spChg>
        <pc:spChg chg="add del">
          <ac:chgData name="Meghan Papineau" userId="aab8bf836ea2c511" providerId="LiveId" clId="{A8F71ADF-BF31-4AC7-9908-7DF4D1F6FE76}" dt="2025-03-29T23:58:02.310" v="22334" actId="700"/>
          <ac:spMkLst>
            <pc:docMk/>
            <pc:sldMk cId="639992778" sldId="287"/>
            <ac:spMk id="103" creationId="{B4C64DD7-3289-EB3C-BCC3-9DC772076A5E}"/>
          </ac:spMkLst>
        </pc:spChg>
      </pc:sldChg>
      <pc:sldChg chg="modSp add mod ord">
        <pc:chgData name="Meghan Papineau" userId="aab8bf836ea2c511" providerId="LiveId" clId="{A8F71ADF-BF31-4AC7-9908-7DF4D1F6FE76}" dt="2025-02-20T03:21:06.350" v="113" actId="20577"/>
        <pc:sldMkLst>
          <pc:docMk/>
          <pc:sldMk cId="2232248621" sldId="288"/>
        </pc:sldMkLst>
        <pc:spChg chg="mod">
          <ac:chgData name="Meghan Papineau" userId="aab8bf836ea2c511" providerId="LiveId" clId="{A8F71ADF-BF31-4AC7-9908-7DF4D1F6FE76}" dt="2025-02-20T03:21:06.350" v="113" actId="20577"/>
          <ac:spMkLst>
            <pc:docMk/>
            <pc:sldMk cId="2232248621" sldId="288"/>
            <ac:spMk id="2" creationId="{86760EC5-43CD-616A-C561-1C1EF0A79B6C}"/>
          </ac:spMkLst>
        </pc:spChg>
        <pc:spChg chg="mod">
          <ac:chgData name="Meghan Papineau" userId="aab8bf836ea2c511" providerId="LiveId" clId="{A8F71ADF-BF31-4AC7-9908-7DF4D1F6FE76}" dt="2025-02-20T03:21:00.350" v="102" actId="27636"/>
          <ac:spMkLst>
            <pc:docMk/>
            <pc:sldMk cId="2232248621" sldId="288"/>
            <ac:spMk id="3" creationId="{4A501CDC-4D6F-A281-6660-C6BACADADB86}"/>
          </ac:spMkLst>
        </pc:spChg>
      </pc:sldChg>
      <pc:sldChg chg="addSp delSp modSp new del mod setBg">
        <pc:chgData name="Meghan Papineau" userId="aab8bf836ea2c511" providerId="LiveId" clId="{A8F71ADF-BF31-4AC7-9908-7DF4D1F6FE76}" dt="2025-02-22T01:50:01.889" v="793" actId="2696"/>
        <pc:sldMkLst>
          <pc:docMk/>
          <pc:sldMk cId="1911527233" sldId="289"/>
        </pc:sldMkLst>
      </pc:sldChg>
      <pc:sldChg chg="addSp modSp new mod setBg">
        <pc:chgData name="Meghan Papineau" userId="aab8bf836ea2c511" providerId="LiveId" clId="{A8F71ADF-BF31-4AC7-9908-7DF4D1F6FE76}" dt="2025-03-31T01:25:32.535" v="29028" actId="21"/>
        <pc:sldMkLst>
          <pc:docMk/>
          <pc:sldMk cId="1071171794" sldId="290"/>
        </pc:sldMkLst>
        <pc:spChg chg="add mod">
          <ac:chgData name="Meghan Papineau" userId="aab8bf836ea2c511" providerId="LiveId" clId="{A8F71ADF-BF31-4AC7-9908-7DF4D1F6FE76}" dt="2025-03-31T01:25:32.535" v="29028" actId="21"/>
          <ac:spMkLst>
            <pc:docMk/>
            <pc:sldMk cId="1071171794" sldId="290"/>
            <ac:spMk id="2" creationId="{6E596846-0764-E6A5-33C3-88E1724D72B6}"/>
          </ac:spMkLst>
        </pc:spChg>
      </pc:sldChg>
      <pc:sldChg chg="addSp modSp new mod setBg modNotesTx">
        <pc:chgData name="Meghan Papineau" userId="aab8bf836ea2c511" providerId="LiveId" clId="{A8F71ADF-BF31-4AC7-9908-7DF4D1F6FE76}" dt="2025-02-22T01:43:17.165" v="610" actId="20577"/>
        <pc:sldMkLst>
          <pc:docMk/>
          <pc:sldMk cId="2264497451" sldId="291"/>
        </pc:sldMkLst>
        <pc:picChg chg="add mod">
          <ac:chgData name="Meghan Papineau" userId="aab8bf836ea2c511" providerId="LiveId" clId="{A8F71ADF-BF31-4AC7-9908-7DF4D1F6FE76}" dt="2025-02-22T01:41:54.977" v="348" actId="14100"/>
          <ac:picMkLst>
            <pc:docMk/>
            <pc:sldMk cId="2264497451" sldId="291"/>
            <ac:picMk id="2" creationId="{AC5BA675-5DC0-2AB9-7F86-AE1F4800D0BE}"/>
          </ac:picMkLst>
        </pc:picChg>
      </pc:sldChg>
      <pc:sldChg chg="modSp new mod setBg">
        <pc:chgData name="Meghan Papineau" userId="aab8bf836ea2c511" providerId="LiveId" clId="{A8F71ADF-BF31-4AC7-9908-7DF4D1F6FE76}" dt="2025-03-31T01:29:12.462" v="29227" actId="122"/>
        <pc:sldMkLst>
          <pc:docMk/>
          <pc:sldMk cId="685943148" sldId="292"/>
        </pc:sldMkLst>
        <pc:spChg chg="mod">
          <ac:chgData name="Meghan Papineau" userId="aab8bf836ea2c511" providerId="LiveId" clId="{A8F71ADF-BF31-4AC7-9908-7DF4D1F6FE76}" dt="2025-02-22T01:48:52.128" v="778" actId="14100"/>
          <ac:spMkLst>
            <pc:docMk/>
            <pc:sldMk cId="685943148" sldId="292"/>
            <ac:spMk id="2" creationId="{88F275E7-80F1-DB63-9635-3DA0FDCC137A}"/>
          </ac:spMkLst>
        </pc:spChg>
        <pc:spChg chg="mod">
          <ac:chgData name="Meghan Papineau" userId="aab8bf836ea2c511" providerId="LiveId" clId="{A8F71ADF-BF31-4AC7-9908-7DF4D1F6FE76}" dt="2025-03-31T01:29:12.462" v="29227" actId="122"/>
          <ac:spMkLst>
            <pc:docMk/>
            <pc:sldMk cId="685943148" sldId="292"/>
            <ac:spMk id="3" creationId="{C531A72C-8662-B404-85E9-709A0A5D6653}"/>
          </ac:spMkLst>
        </pc:spChg>
      </pc:sldChg>
      <pc:sldChg chg="addSp delSp modSp new mod setBg modNotesTx">
        <pc:chgData name="Meghan Papineau" userId="aab8bf836ea2c511" providerId="LiveId" clId="{A8F71ADF-BF31-4AC7-9908-7DF4D1F6FE76}" dt="2025-02-22T02:15:34.075" v="1510" actId="20577"/>
        <pc:sldMkLst>
          <pc:docMk/>
          <pc:sldMk cId="2654237718" sldId="293"/>
        </pc:sldMkLst>
        <pc:spChg chg="mod">
          <ac:chgData name="Meghan Papineau" userId="aab8bf836ea2c511" providerId="LiveId" clId="{A8F71ADF-BF31-4AC7-9908-7DF4D1F6FE76}" dt="2025-02-22T02:13:49.747" v="1417" actId="1076"/>
          <ac:spMkLst>
            <pc:docMk/>
            <pc:sldMk cId="2654237718" sldId="293"/>
            <ac:spMk id="2" creationId="{4538A1AA-3DB7-CD6A-DFDA-A9F213C30111}"/>
          </ac:spMkLst>
        </pc:spChg>
        <pc:spChg chg="mod">
          <ac:chgData name="Meghan Papineau" userId="aab8bf836ea2c511" providerId="LiveId" clId="{A8F71ADF-BF31-4AC7-9908-7DF4D1F6FE76}" dt="2025-02-22T02:14:14.075" v="1427" actId="27636"/>
          <ac:spMkLst>
            <pc:docMk/>
            <pc:sldMk cId="2654237718" sldId="293"/>
            <ac:spMk id="3" creationId="{1F0A0A5F-6061-7EB8-6B9A-904EF3CDE525}"/>
          </ac:spMkLst>
        </pc:spChg>
        <pc:picChg chg="add mod">
          <ac:chgData name="Meghan Papineau" userId="aab8bf836ea2c511" providerId="LiveId" clId="{A8F71ADF-BF31-4AC7-9908-7DF4D1F6FE76}" dt="2025-02-22T02:14:59.610" v="1430" actId="14100"/>
          <ac:picMkLst>
            <pc:docMk/>
            <pc:sldMk cId="2654237718" sldId="293"/>
            <ac:picMk id="5" creationId="{91FF5462-3303-D712-9D7A-51870EDED2D1}"/>
          </ac:picMkLst>
        </pc:picChg>
      </pc:sldChg>
      <pc:sldChg chg="addSp delSp modSp new mod setBg modNotesTx">
        <pc:chgData name="Meghan Papineau" userId="aab8bf836ea2c511" providerId="LiveId" clId="{A8F71ADF-BF31-4AC7-9908-7DF4D1F6FE76}" dt="2025-02-22T02:26:16.957" v="2298" actId="20577"/>
        <pc:sldMkLst>
          <pc:docMk/>
          <pc:sldMk cId="3519437673" sldId="294"/>
        </pc:sldMkLst>
        <pc:picChg chg="add mod">
          <ac:chgData name="Meghan Papineau" userId="aab8bf836ea2c511" providerId="LiveId" clId="{A8F71ADF-BF31-4AC7-9908-7DF4D1F6FE76}" dt="2025-02-22T02:02:39.942" v="860" actId="14100"/>
          <ac:picMkLst>
            <pc:docMk/>
            <pc:sldMk cId="3519437673" sldId="294"/>
            <ac:picMk id="6" creationId="{5002B6ED-7A9A-9A1C-754B-216EDD4B554A}"/>
          </ac:picMkLst>
        </pc:picChg>
      </pc:sldChg>
      <pc:sldChg chg="addSp delSp modSp new mod setBg">
        <pc:chgData name="Meghan Papineau" userId="aab8bf836ea2c511" providerId="LiveId" clId="{A8F71ADF-BF31-4AC7-9908-7DF4D1F6FE76}" dt="2025-02-22T02:18:03.023" v="1681" actId="14100"/>
        <pc:sldMkLst>
          <pc:docMk/>
          <pc:sldMk cId="2171875634" sldId="295"/>
        </pc:sldMkLst>
        <pc:spChg chg="mod">
          <ac:chgData name="Meghan Papineau" userId="aab8bf836ea2c511" providerId="LiveId" clId="{A8F71ADF-BF31-4AC7-9908-7DF4D1F6FE76}" dt="2025-02-22T02:16:00.793" v="1534" actId="14100"/>
          <ac:spMkLst>
            <pc:docMk/>
            <pc:sldMk cId="2171875634" sldId="295"/>
            <ac:spMk id="2" creationId="{20B00482-F118-796D-A408-813BC067C000}"/>
          </ac:spMkLst>
        </pc:spChg>
        <pc:spChg chg="mod">
          <ac:chgData name="Meghan Papineau" userId="aab8bf836ea2c511" providerId="LiveId" clId="{A8F71ADF-BF31-4AC7-9908-7DF4D1F6FE76}" dt="2025-02-22T02:17:59.917" v="1680" actId="14100"/>
          <ac:spMkLst>
            <pc:docMk/>
            <pc:sldMk cId="2171875634" sldId="295"/>
            <ac:spMk id="4" creationId="{C0653CA3-38BE-FC43-9F86-6C50743E102F}"/>
          </ac:spMkLst>
        </pc:spChg>
        <pc:picChg chg="add mod">
          <ac:chgData name="Meghan Papineau" userId="aab8bf836ea2c511" providerId="LiveId" clId="{A8F71ADF-BF31-4AC7-9908-7DF4D1F6FE76}" dt="2025-02-22T02:18:03.023" v="1681" actId="14100"/>
          <ac:picMkLst>
            <pc:docMk/>
            <pc:sldMk cId="2171875634" sldId="295"/>
            <ac:picMk id="5" creationId="{3DFCB3C3-2118-6D83-1338-2979C8AF93E7}"/>
          </ac:picMkLst>
        </pc:picChg>
      </pc:sldChg>
      <pc:sldChg chg="addSp modSp add mod modAnim modNotesTx">
        <pc:chgData name="Meghan Papineau" userId="aab8bf836ea2c511" providerId="LiveId" clId="{A8F71ADF-BF31-4AC7-9908-7DF4D1F6FE76}" dt="2025-03-31T01:35:37.027" v="29343"/>
        <pc:sldMkLst>
          <pc:docMk/>
          <pc:sldMk cId="539732754" sldId="296"/>
        </pc:sldMkLst>
        <pc:spChg chg="add mod">
          <ac:chgData name="Meghan Papineau" userId="aab8bf836ea2c511" providerId="LiveId" clId="{A8F71ADF-BF31-4AC7-9908-7DF4D1F6FE76}" dt="2025-02-22T02:30:37.638" v="2420" actId="403"/>
          <ac:spMkLst>
            <pc:docMk/>
            <pc:sldMk cId="539732754" sldId="296"/>
            <ac:spMk id="2" creationId="{921645A6-B472-1D66-12DE-DCAC42091F6B}"/>
          </ac:spMkLst>
        </pc:spChg>
        <pc:picChg chg="mod">
          <ac:chgData name="Meghan Papineau" userId="aab8bf836ea2c511" providerId="LiveId" clId="{A8F71ADF-BF31-4AC7-9908-7DF4D1F6FE76}" dt="2025-02-22T02:30:14.909" v="2417" actId="1076"/>
          <ac:picMkLst>
            <pc:docMk/>
            <pc:sldMk cId="539732754" sldId="296"/>
            <ac:picMk id="6" creationId="{4589055F-0F68-533D-8787-22B8CAEC7D95}"/>
          </ac:picMkLst>
        </pc:picChg>
      </pc:sldChg>
      <pc:sldChg chg="addSp delSp modSp new mod ord setBg modNotesTx">
        <pc:chgData name="Meghan Papineau" userId="aab8bf836ea2c511" providerId="LiveId" clId="{A8F71ADF-BF31-4AC7-9908-7DF4D1F6FE76}" dt="2025-03-31T01:34:12.817" v="29339" actId="20577"/>
        <pc:sldMkLst>
          <pc:docMk/>
          <pc:sldMk cId="2314215491" sldId="297"/>
        </pc:sldMkLst>
        <pc:spChg chg="mod">
          <ac:chgData name="Meghan Papineau" userId="aab8bf836ea2c511" providerId="LiveId" clId="{A8F71ADF-BF31-4AC7-9908-7DF4D1F6FE76}" dt="2025-02-22T02:43:50.623" v="2555" actId="14100"/>
          <ac:spMkLst>
            <pc:docMk/>
            <pc:sldMk cId="2314215491" sldId="297"/>
            <ac:spMk id="2" creationId="{4F2EC6B1-B866-BD75-0C49-8B20A9150FDF}"/>
          </ac:spMkLst>
        </pc:spChg>
        <pc:spChg chg="mod">
          <ac:chgData name="Meghan Papineau" userId="aab8bf836ea2c511" providerId="LiveId" clId="{A8F71ADF-BF31-4AC7-9908-7DF4D1F6FE76}" dt="2025-03-31T01:34:12.817" v="29339" actId="20577"/>
          <ac:spMkLst>
            <pc:docMk/>
            <pc:sldMk cId="2314215491" sldId="297"/>
            <ac:spMk id="3" creationId="{C83BCBF1-8C8F-BE96-D638-CFF7681B6645}"/>
          </ac:spMkLst>
        </pc:spChg>
        <pc:picChg chg="add mod ord">
          <ac:chgData name="Meghan Papineau" userId="aab8bf836ea2c511" providerId="LiveId" clId="{A8F71ADF-BF31-4AC7-9908-7DF4D1F6FE76}" dt="2025-02-22T03:04:09.235" v="3132" actId="1076"/>
          <ac:picMkLst>
            <pc:docMk/>
            <pc:sldMk cId="2314215491" sldId="297"/>
            <ac:picMk id="6" creationId="{7B563812-F612-7C7A-23C1-9E4407ECBD95}"/>
          </ac:picMkLst>
        </pc:picChg>
      </pc:sldChg>
      <pc:sldChg chg="modSp new del mod setBg">
        <pc:chgData name="Meghan Papineau" userId="aab8bf836ea2c511" providerId="LiveId" clId="{A8F71ADF-BF31-4AC7-9908-7DF4D1F6FE76}" dt="2025-02-22T02:42:35.794" v="2495" actId="2696"/>
        <pc:sldMkLst>
          <pc:docMk/>
          <pc:sldMk cId="2366119418" sldId="297"/>
        </pc:sldMkLst>
      </pc:sldChg>
      <pc:sldChg chg="addSp modSp new mod setBg modNotesTx">
        <pc:chgData name="Meghan Papineau" userId="aab8bf836ea2c511" providerId="LiveId" clId="{A8F71ADF-BF31-4AC7-9908-7DF4D1F6FE76}" dt="2025-02-22T02:59:42.755" v="3125" actId="14100"/>
        <pc:sldMkLst>
          <pc:docMk/>
          <pc:sldMk cId="3812274740" sldId="298"/>
        </pc:sldMkLst>
        <pc:spChg chg="add mod">
          <ac:chgData name="Meghan Papineau" userId="aab8bf836ea2c511" providerId="LiveId" clId="{A8F71ADF-BF31-4AC7-9908-7DF4D1F6FE76}" dt="2025-02-22T02:57:13.181" v="3117" actId="14100"/>
          <ac:spMkLst>
            <pc:docMk/>
            <pc:sldMk cId="3812274740" sldId="298"/>
            <ac:spMk id="2" creationId="{AE67EEB4-9522-7A3A-C6C2-04AA5590060A}"/>
          </ac:spMkLst>
        </pc:spChg>
        <pc:picChg chg="add mod">
          <ac:chgData name="Meghan Papineau" userId="aab8bf836ea2c511" providerId="LiveId" clId="{A8F71ADF-BF31-4AC7-9908-7DF4D1F6FE76}" dt="2025-02-22T02:59:04.237" v="3122" actId="14100"/>
          <ac:picMkLst>
            <pc:docMk/>
            <pc:sldMk cId="3812274740" sldId="298"/>
            <ac:picMk id="3" creationId="{2DC9827C-8E1C-4753-C1FA-E384AEFF4D17}"/>
          </ac:picMkLst>
        </pc:picChg>
        <pc:picChg chg="add mod">
          <ac:chgData name="Meghan Papineau" userId="aab8bf836ea2c511" providerId="LiveId" clId="{A8F71ADF-BF31-4AC7-9908-7DF4D1F6FE76}" dt="2025-02-22T02:59:42.755" v="3125" actId="14100"/>
          <ac:picMkLst>
            <pc:docMk/>
            <pc:sldMk cId="3812274740" sldId="298"/>
            <ac:picMk id="4" creationId="{BF0B8795-C22F-7BE6-177A-49066A72824E}"/>
          </ac:picMkLst>
        </pc:picChg>
      </pc:sldChg>
      <pc:sldChg chg="modSp new mod setBg">
        <pc:chgData name="Meghan Papineau" userId="aab8bf836ea2c511" providerId="LiveId" clId="{A8F71ADF-BF31-4AC7-9908-7DF4D1F6FE76}" dt="2025-02-22T02:57:01.496" v="3116" actId="27636"/>
        <pc:sldMkLst>
          <pc:docMk/>
          <pc:sldMk cId="2669923611" sldId="299"/>
        </pc:sldMkLst>
        <pc:spChg chg="mod">
          <ac:chgData name="Meghan Papineau" userId="aab8bf836ea2c511" providerId="LiveId" clId="{A8F71ADF-BF31-4AC7-9908-7DF4D1F6FE76}" dt="2025-02-22T02:53:06.755" v="2801" actId="1076"/>
          <ac:spMkLst>
            <pc:docMk/>
            <pc:sldMk cId="2669923611" sldId="299"/>
            <ac:spMk id="2" creationId="{B078B1CB-8248-4935-0B44-E09EEF90FC14}"/>
          </ac:spMkLst>
        </pc:spChg>
        <pc:spChg chg="mod">
          <ac:chgData name="Meghan Papineau" userId="aab8bf836ea2c511" providerId="LiveId" clId="{A8F71ADF-BF31-4AC7-9908-7DF4D1F6FE76}" dt="2025-02-22T02:57:01.496" v="3116" actId="27636"/>
          <ac:spMkLst>
            <pc:docMk/>
            <pc:sldMk cId="2669923611" sldId="299"/>
            <ac:spMk id="3" creationId="{626BA7E0-4C1F-7470-C618-A74B6188B7F5}"/>
          </ac:spMkLst>
        </pc:spChg>
      </pc:sldChg>
      <pc:sldChg chg="addSp modSp new mod setBg modNotesTx">
        <pc:chgData name="Meghan Papineau" userId="aab8bf836ea2c511" providerId="LiveId" clId="{A8F71ADF-BF31-4AC7-9908-7DF4D1F6FE76}" dt="2025-03-31T01:36:55.605" v="29378" actId="20577"/>
        <pc:sldMkLst>
          <pc:docMk/>
          <pc:sldMk cId="3859006076" sldId="300"/>
        </pc:sldMkLst>
        <pc:spChg chg="mod">
          <ac:chgData name="Meghan Papineau" userId="aab8bf836ea2c511" providerId="LiveId" clId="{A8F71ADF-BF31-4AC7-9908-7DF4D1F6FE76}" dt="2025-02-23T01:32:09.549" v="3763" actId="14100"/>
          <ac:spMkLst>
            <pc:docMk/>
            <pc:sldMk cId="3859006076" sldId="300"/>
            <ac:spMk id="3" creationId="{CF7D2268-B1D1-A02B-7582-0013EDDA39F3}"/>
          </ac:spMkLst>
        </pc:spChg>
        <pc:picChg chg="add mod modCrop">
          <ac:chgData name="Meghan Papineau" userId="aab8bf836ea2c511" providerId="LiveId" clId="{A8F71ADF-BF31-4AC7-9908-7DF4D1F6FE76}" dt="2025-02-23T01:32:03.814" v="3762" actId="14100"/>
          <ac:picMkLst>
            <pc:docMk/>
            <pc:sldMk cId="3859006076" sldId="300"/>
            <ac:picMk id="6" creationId="{C8E35FC2-B6C4-71F3-6B14-DCB3D720E9C8}"/>
          </ac:picMkLst>
        </pc:picChg>
      </pc:sldChg>
      <pc:sldChg chg="addSp delSp modSp new mod setBg">
        <pc:chgData name="Meghan Papineau" userId="aab8bf836ea2c511" providerId="LiveId" clId="{A8F71ADF-BF31-4AC7-9908-7DF4D1F6FE76}" dt="2025-03-31T01:35:09.614" v="29342" actId="1076"/>
        <pc:sldMkLst>
          <pc:docMk/>
          <pc:sldMk cId="1842133522" sldId="301"/>
        </pc:sldMkLst>
        <pc:spChg chg="del mod">
          <ac:chgData name="Meghan Papineau" userId="aab8bf836ea2c511" providerId="LiveId" clId="{A8F71ADF-BF31-4AC7-9908-7DF4D1F6FE76}" dt="2025-03-31T01:35:01.087" v="29340" actId="21"/>
          <ac:spMkLst>
            <pc:docMk/>
            <pc:sldMk cId="1842133522" sldId="301"/>
            <ac:spMk id="2" creationId="{28426CA4-A78C-A415-813E-44E055282D4B}"/>
          </ac:spMkLst>
        </pc:spChg>
        <pc:spChg chg="mod">
          <ac:chgData name="Meghan Papineau" userId="aab8bf836ea2c511" providerId="LiveId" clId="{A8F71ADF-BF31-4AC7-9908-7DF4D1F6FE76}" dt="2025-03-31T01:35:09.614" v="29342" actId="1076"/>
          <ac:spMkLst>
            <pc:docMk/>
            <pc:sldMk cId="1842133522" sldId="301"/>
            <ac:spMk id="4" creationId="{0EB9AFD9-0A6C-3810-6168-A48632C90BB1}"/>
          </ac:spMkLst>
        </pc:spChg>
        <pc:picChg chg="add mod">
          <ac:chgData name="Meghan Papineau" userId="aab8bf836ea2c511" providerId="LiveId" clId="{A8F71ADF-BF31-4AC7-9908-7DF4D1F6FE76}" dt="2025-03-31T01:35:04.386" v="29341" actId="1076"/>
          <ac:picMkLst>
            <pc:docMk/>
            <pc:sldMk cId="1842133522" sldId="301"/>
            <ac:picMk id="5" creationId="{2AC9FEBD-6D48-0A6B-FCB1-5A493FAEF503}"/>
          </ac:picMkLst>
        </pc:picChg>
      </pc:sldChg>
      <pc:sldChg chg="addSp delSp modSp new mod setBg modNotesTx">
        <pc:chgData name="Meghan Papineau" userId="aab8bf836ea2c511" providerId="LiveId" clId="{A8F71ADF-BF31-4AC7-9908-7DF4D1F6FE76}" dt="2025-02-23T01:44:41.040" v="4473" actId="20577"/>
        <pc:sldMkLst>
          <pc:docMk/>
          <pc:sldMk cId="3148004441" sldId="302"/>
        </pc:sldMkLst>
        <pc:spChg chg="mod">
          <ac:chgData name="Meghan Papineau" userId="aab8bf836ea2c511" providerId="LiveId" clId="{A8F71ADF-BF31-4AC7-9908-7DF4D1F6FE76}" dt="2025-02-23T01:35:34.690" v="4023" actId="207"/>
          <ac:spMkLst>
            <pc:docMk/>
            <pc:sldMk cId="3148004441" sldId="302"/>
            <ac:spMk id="2" creationId="{7754E92D-D8A7-5B10-CE5F-180A3473D26D}"/>
          </ac:spMkLst>
        </pc:spChg>
        <pc:spChg chg="mod">
          <ac:chgData name="Meghan Papineau" userId="aab8bf836ea2c511" providerId="LiveId" clId="{A8F71ADF-BF31-4AC7-9908-7DF4D1F6FE76}" dt="2025-02-23T01:44:41.040" v="4473" actId="20577"/>
          <ac:spMkLst>
            <pc:docMk/>
            <pc:sldMk cId="3148004441" sldId="302"/>
            <ac:spMk id="3" creationId="{4E19AC48-283E-E0E7-2CD1-2C889CCF2CCE}"/>
          </ac:spMkLst>
        </pc:spChg>
        <pc:picChg chg="add mod modCrop">
          <ac:chgData name="Meghan Papineau" userId="aab8bf836ea2c511" providerId="LiveId" clId="{A8F71ADF-BF31-4AC7-9908-7DF4D1F6FE76}" dt="2025-02-23T01:43:49.493" v="4309" actId="14100"/>
          <ac:picMkLst>
            <pc:docMk/>
            <pc:sldMk cId="3148004441" sldId="302"/>
            <ac:picMk id="5" creationId="{A7BC148C-BB20-57A6-3D6D-F01606814E10}"/>
          </ac:picMkLst>
        </pc:picChg>
      </pc:sldChg>
      <pc:sldChg chg="addSp delSp modSp new mod setBg modClrScheme chgLayout">
        <pc:chgData name="Meghan Papineau" userId="aab8bf836ea2c511" providerId="LiveId" clId="{A8F71ADF-BF31-4AC7-9908-7DF4D1F6FE76}" dt="2025-03-31T01:41:49.920" v="29416" actId="20577"/>
        <pc:sldMkLst>
          <pc:docMk/>
          <pc:sldMk cId="746501983" sldId="303"/>
        </pc:sldMkLst>
        <pc:spChg chg="add mod ord">
          <ac:chgData name="Meghan Papineau" userId="aab8bf836ea2c511" providerId="LiveId" clId="{A8F71ADF-BF31-4AC7-9908-7DF4D1F6FE76}" dt="2025-03-31T01:41:49.920" v="29416" actId="20577"/>
          <ac:spMkLst>
            <pc:docMk/>
            <pc:sldMk cId="746501983" sldId="303"/>
            <ac:spMk id="4" creationId="{5D13CF90-C734-F403-0E80-EADA59F4717B}"/>
          </ac:spMkLst>
        </pc:spChg>
        <pc:spChg chg="add mod ord">
          <ac:chgData name="Meghan Papineau" userId="aab8bf836ea2c511" providerId="LiveId" clId="{A8F71ADF-BF31-4AC7-9908-7DF4D1F6FE76}" dt="2025-02-23T02:15:54.473" v="4893" actId="20577"/>
          <ac:spMkLst>
            <pc:docMk/>
            <pc:sldMk cId="746501983" sldId="303"/>
            <ac:spMk id="5" creationId="{5AE6B2D5-60EE-4A89-27DA-C60D1CC1C176}"/>
          </ac:spMkLst>
        </pc:spChg>
        <pc:spChg chg="add mod ord">
          <ac:chgData name="Meghan Papineau" userId="aab8bf836ea2c511" providerId="LiveId" clId="{A8F71ADF-BF31-4AC7-9908-7DF4D1F6FE76}" dt="2025-02-23T02:17:02.820" v="4980" actId="14100"/>
          <ac:spMkLst>
            <pc:docMk/>
            <pc:sldMk cId="746501983" sldId="303"/>
            <ac:spMk id="7" creationId="{F93844B3-B762-F565-5D4C-FF0ADECAD70E}"/>
          </ac:spMkLst>
        </pc:spChg>
        <pc:picChg chg="add mod">
          <ac:chgData name="Meghan Papineau" userId="aab8bf836ea2c511" providerId="LiveId" clId="{A8F71ADF-BF31-4AC7-9908-7DF4D1F6FE76}" dt="2025-02-23T02:18:05.560" v="4983" actId="1076"/>
          <ac:picMkLst>
            <pc:docMk/>
            <pc:sldMk cId="746501983" sldId="303"/>
            <ac:picMk id="9" creationId="{1CE9432E-E1F6-689F-04EF-63CC29B922B0}"/>
          </ac:picMkLst>
        </pc:picChg>
        <pc:picChg chg="add mod">
          <ac:chgData name="Meghan Papineau" userId="aab8bf836ea2c511" providerId="LiveId" clId="{A8F71ADF-BF31-4AC7-9908-7DF4D1F6FE76}" dt="2025-02-23T02:18:39.199" v="4986" actId="14100"/>
          <ac:picMkLst>
            <pc:docMk/>
            <pc:sldMk cId="746501983" sldId="303"/>
            <ac:picMk id="10" creationId="{14DC3224-66A4-E2AD-95DA-835ECB7645BD}"/>
          </ac:picMkLst>
        </pc:picChg>
      </pc:sldChg>
      <pc:sldChg chg="addSp modSp add mod ord modClrScheme chgLayout modNotesTx">
        <pc:chgData name="Meghan Papineau" userId="aab8bf836ea2c511" providerId="LiveId" clId="{A8F71ADF-BF31-4AC7-9908-7DF4D1F6FE76}" dt="2025-02-23T02:02:49.408" v="4597" actId="20577"/>
        <pc:sldMkLst>
          <pc:docMk/>
          <pc:sldMk cId="3017330113" sldId="304"/>
        </pc:sldMkLst>
        <pc:spChg chg="add mod ord">
          <ac:chgData name="Meghan Papineau" userId="aab8bf836ea2c511" providerId="LiveId" clId="{A8F71ADF-BF31-4AC7-9908-7DF4D1F6FE76}" dt="2025-02-23T02:02:49.408" v="4597" actId="20577"/>
          <ac:spMkLst>
            <pc:docMk/>
            <pc:sldMk cId="3017330113" sldId="304"/>
            <ac:spMk id="2" creationId="{4C14AEFA-0643-B801-0709-E8E1791B1660}"/>
          </ac:spMkLst>
        </pc:spChg>
        <pc:picChg chg="mod">
          <ac:chgData name="Meghan Papineau" userId="aab8bf836ea2c511" providerId="LiveId" clId="{A8F71ADF-BF31-4AC7-9908-7DF4D1F6FE76}" dt="2025-02-23T02:01:47.800" v="4559" actId="1076"/>
          <ac:picMkLst>
            <pc:docMk/>
            <pc:sldMk cId="3017330113" sldId="304"/>
            <ac:picMk id="6" creationId="{0DF35DBD-DFEE-EABD-30A7-000D2CD26347}"/>
          </ac:picMkLst>
        </pc:picChg>
      </pc:sldChg>
      <pc:sldChg chg="addSp modSp new mod setBg">
        <pc:chgData name="Meghan Papineau" userId="aab8bf836ea2c511" providerId="LiveId" clId="{A8F71ADF-BF31-4AC7-9908-7DF4D1F6FE76}" dt="2025-02-23T01:58:24.320" v="4557" actId="14100"/>
        <pc:sldMkLst>
          <pc:docMk/>
          <pc:sldMk cId="2213625259" sldId="305"/>
        </pc:sldMkLst>
        <pc:picChg chg="add mod modCrop">
          <ac:chgData name="Meghan Papineau" userId="aab8bf836ea2c511" providerId="LiveId" clId="{A8F71ADF-BF31-4AC7-9908-7DF4D1F6FE76}" dt="2025-02-23T01:58:24.320" v="4557" actId="14100"/>
          <ac:picMkLst>
            <pc:docMk/>
            <pc:sldMk cId="2213625259" sldId="305"/>
            <ac:picMk id="3" creationId="{57AA1D16-D384-0CC0-1519-7B9BB8857F89}"/>
          </ac:picMkLst>
        </pc:picChg>
      </pc:sldChg>
      <pc:sldChg chg="addSp delSp modSp add mod">
        <pc:chgData name="Meghan Papineau" userId="aab8bf836ea2c511" providerId="LiveId" clId="{A8F71ADF-BF31-4AC7-9908-7DF4D1F6FE76}" dt="2025-03-31T01:41:56.628" v="29426" actId="20577"/>
        <pc:sldMkLst>
          <pc:docMk/>
          <pc:sldMk cId="1297276774" sldId="306"/>
        </pc:sldMkLst>
        <pc:spChg chg="mod">
          <ac:chgData name="Meghan Papineau" userId="aab8bf836ea2c511" providerId="LiveId" clId="{A8F71ADF-BF31-4AC7-9908-7DF4D1F6FE76}" dt="2025-03-31T01:41:56.628" v="29426" actId="20577"/>
          <ac:spMkLst>
            <pc:docMk/>
            <pc:sldMk cId="1297276774" sldId="306"/>
            <ac:spMk id="4" creationId="{2C5FCE91-36CF-27CD-34C4-8FBCC876C83A}"/>
          </ac:spMkLst>
        </pc:spChg>
        <pc:spChg chg="mod">
          <ac:chgData name="Meghan Papineau" userId="aab8bf836ea2c511" providerId="LiveId" clId="{A8F71ADF-BF31-4AC7-9908-7DF4D1F6FE76}" dt="2025-02-23T02:20:57.444" v="5114" actId="14100"/>
          <ac:spMkLst>
            <pc:docMk/>
            <pc:sldMk cId="1297276774" sldId="306"/>
            <ac:spMk id="5" creationId="{7A22A74D-B1F8-A9CA-D192-CCF634B73165}"/>
          </ac:spMkLst>
        </pc:spChg>
        <pc:spChg chg="mod">
          <ac:chgData name="Meghan Papineau" userId="aab8bf836ea2c511" providerId="LiveId" clId="{A8F71ADF-BF31-4AC7-9908-7DF4D1F6FE76}" dt="2025-02-23T02:22:26.542" v="5239" actId="14100"/>
          <ac:spMkLst>
            <pc:docMk/>
            <pc:sldMk cId="1297276774" sldId="306"/>
            <ac:spMk id="7" creationId="{C7DEAA1F-15FE-FE3F-1E15-E453B6501C85}"/>
          </ac:spMkLst>
        </pc:spChg>
        <pc:picChg chg="add mod">
          <ac:chgData name="Meghan Papineau" userId="aab8bf836ea2c511" providerId="LiveId" clId="{A8F71ADF-BF31-4AC7-9908-7DF4D1F6FE76}" dt="2025-02-23T02:23:22.772" v="5243" actId="1076"/>
          <ac:picMkLst>
            <pc:docMk/>
            <pc:sldMk cId="1297276774" sldId="306"/>
            <ac:picMk id="11" creationId="{5DC7D0A5-80AB-4C33-F17D-26C934A20351}"/>
          </ac:picMkLst>
        </pc:picChg>
        <pc:picChg chg="add mod">
          <ac:chgData name="Meghan Papineau" userId="aab8bf836ea2c511" providerId="LiveId" clId="{A8F71ADF-BF31-4AC7-9908-7DF4D1F6FE76}" dt="2025-02-23T02:23:50.464" v="5246" actId="14100"/>
          <ac:picMkLst>
            <pc:docMk/>
            <pc:sldMk cId="1297276774" sldId="306"/>
            <ac:picMk id="12" creationId="{266B5B70-2AA1-043D-ACC6-CFBB8C5F8A12}"/>
          </ac:picMkLst>
        </pc:picChg>
        <pc:picChg chg="add mod">
          <ac:chgData name="Meghan Papineau" userId="aab8bf836ea2c511" providerId="LiveId" clId="{A8F71ADF-BF31-4AC7-9908-7DF4D1F6FE76}" dt="2025-02-23T02:24:30.695" v="5249" actId="14100"/>
          <ac:picMkLst>
            <pc:docMk/>
            <pc:sldMk cId="1297276774" sldId="306"/>
            <ac:picMk id="13" creationId="{8149900A-D0BF-89B9-5894-956725D20FFC}"/>
          </ac:picMkLst>
        </pc:picChg>
        <pc:picChg chg="add mod">
          <ac:chgData name="Meghan Papineau" userId="aab8bf836ea2c511" providerId="LiveId" clId="{A8F71ADF-BF31-4AC7-9908-7DF4D1F6FE76}" dt="2025-02-23T02:24:52.066" v="5252" actId="14100"/>
          <ac:picMkLst>
            <pc:docMk/>
            <pc:sldMk cId="1297276774" sldId="306"/>
            <ac:picMk id="14" creationId="{7D8DA745-0291-DBEB-E698-5B881CAA1731}"/>
          </ac:picMkLst>
        </pc:picChg>
      </pc:sldChg>
      <pc:sldChg chg="addSp delSp modSp add mod ord">
        <pc:chgData name="Meghan Papineau" userId="aab8bf836ea2c511" providerId="LiveId" clId="{A8F71ADF-BF31-4AC7-9908-7DF4D1F6FE76}" dt="2025-03-31T01:42:01.981" v="29436" actId="20577"/>
        <pc:sldMkLst>
          <pc:docMk/>
          <pc:sldMk cId="1097155892" sldId="307"/>
        </pc:sldMkLst>
        <pc:spChg chg="add mod">
          <ac:chgData name="Meghan Papineau" userId="aab8bf836ea2c511" providerId="LiveId" clId="{A8F71ADF-BF31-4AC7-9908-7DF4D1F6FE76}" dt="2025-02-23T02:27:02.657" v="5359" actId="14100"/>
          <ac:spMkLst>
            <pc:docMk/>
            <pc:sldMk cId="1097155892" sldId="307"/>
            <ac:spMk id="3" creationId="{8897F55F-D59A-3A0E-C325-D6423156FEC9}"/>
          </ac:spMkLst>
        </pc:spChg>
        <pc:spChg chg="mod">
          <ac:chgData name="Meghan Papineau" userId="aab8bf836ea2c511" providerId="LiveId" clId="{A8F71ADF-BF31-4AC7-9908-7DF4D1F6FE76}" dt="2025-03-31T01:42:01.981" v="29436" actId="20577"/>
          <ac:spMkLst>
            <pc:docMk/>
            <pc:sldMk cId="1097155892" sldId="307"/>
            <ac:spMk id="4" creationId="{E82EA76E-6C02-58C1-9B37-09830893C7B3}"/>
          </ac:spMkLst>
        </pc:spChg>
        <pc:spChg chg="mod">
          <ac:chgData name="Meghan Papineau" userId="aab8bf836ea2c511" providerId="LiveId" clId="{A8F71ADF-BF31-4AC7-9908-7DF4D1F6FE76}" dt="2025-02-23T02:26:15.350" v="5353" actId="1076"/>
          <ac:spMkLst>
            <pc:docMk/>
            <pc:sldMk cId="1097155892" sldId="307"/>
            <ac:spMk id="5" creationId="{F0501C70-5E54-E063-2441-ED8B63C47DCC}"/>
          </ac:spMkLst>
        </pc:spChg>
        <pc:spChg chg="del mod">
          <ac:chgData name="Meghan Papineau" userId="aab8bf836ea2c511" providerId="LiveId" clId="{A8F71ADF-BF31-4AC7-9908-7DF4D1F6FE76}" dt="2025-03-31T01:41:39.238" v="29406" actId="21"/>
          <ac:spMkLst>
            <pc:docMk/>
            <pc:sldMk cId="1097155892" sldId="307"/>
            <ac:spMk id="7" creationId="{2DDF0067-51F7-A975-8784-F6F1B7000F51}"/>
          </ac:spMkLst>
        </pc:spChg>
        <pc:picChg chg="add mod">
          <ac:chgData name="Meghan Papineau" userId="aab8bf836ea2c511" providerId="LiveId" clId="{A8F71ADF-BF31-4AC7-9908-7DF4D1F6FE76}" dt="2025-02-23T02:26:48.401" v="5358" actId="1076"/>
          <ac:picMkLst>
            <pc:docMk/>
            <pc:sldMk cId="1097155892" sldId="307"/>
            <ac:picMk id="11" creationId="{93180B76-F119-F329-FA4A-1FC83126F55C}"/>
          </ac:picMkLst>
        </pc:picChg>
      </pc:sldChg>
      <pc:sldChg chg="addSp delSp modSp add mod ord modNotesTx">
        <pc:chgData name="Meghan Papineau" userId="aab8bf836ea2c511" providerId="LiveId" clId="{A8F71ADF-BF31-4AC7-9908-7DF4D1F6FE76}" dt="2025-02-23T02:33:23.986" v="5898" actId="1076"/>
        <pc:sldMkLst>
          <pc:docMk/>
          <pc:sldMk cId="3545781284" sldId="308"/>
        </pc:sldMkLst>
        <pc:spChg chg="mod">
          <ac:chgData name="Meghan Papineau" userId="aab8bf836ea2c511" providerId="LiveId" clId="{A8F71ADF-BF31-4AC7-9908-7DF4D1F6FE76}" dt="2025-02-23T02:27:37.441" v="5379" actId="20577"/>
          <ac:spMkLst>
            <pc:docMk/>
            <pc:sldMk cId="3545781284" sldId="308"/>
            <ac:spMk id="4" creationId="{48835210-12C0-1D93-BE6B-928D595A835F}"/>
          </ac:spMkLst>
        </pc:spChg>
        <pc:spChg chg="mod">
          <ac:chgData name="Meghan Papineau" userId="aab8bf836ea2c511" providerId="LiveId" clId="{A8F71ADF-BF31-4AC7-9908-7DF4D1F6FE76}" dt="2025-02-23T02:32:45.213" v="5893" actId="113"/>
          <ac:spMkLst>
            <pc:docMk/>
            <pc:sldMk cId="3545781284" sldId="308"/>
            <ac:spMk id="5" creationId="{21D06893-8E87-F540-1BD5-5CC066B64F56}"/>
          </ac:spMkLst>
        </pc:spChg>
        <pc:spChg chg="mod">
          <ac:chgData name="Meghan Papineau" userId="aab8bf836ea2c511" providerId="LiveId" clId="{A8F71ADF-BF31-4AC7-9908-7DF4D1F6FE76}" dt="2025-02-23T02:32:48.995" v="5894" actId="113"/>
          <ac:spMkLst>
            <pc:docMk/>
            <pc:sldMk cId="3545781284" sldId="308"/>
            <ac:spMk id="7" creationId="{94A26E57-7E04-AC38-1EF1-A8329BC8BB4A}"/>
          </ac:spMkLst>
        </pc:spChg>
        <pc:picChg chg="add mod">
          <ac:chgData name="Meghan Papineau" userId="aab8bf836ea2c511" providerId="LiveId" clId="{A8F71ADF-BF31-4AC7-9908-7DF4D1F6FE76}" dt="2025-02-23T02:30:58.670" v="5775" actId="14100"/>
          <ac:picMkLst>
            <pc:docMk/>
            <pc:sldMk cId="3545781284" sldId="308"/>
            <ac:picMk id="6" creationId="{6E2DD3A8-6FB4-25D0-FF36-66257D348141}"/>
          </ac:picMkLst>
        </pc:picChg>
        <pc:picChg chg="add mod">
          <ac:chgData name="Meghan Papineau" userId="aab8bf836ea2c511" providerId="LiveId" clId="{A8F71ADF-BF31-4AC7-9908-7DF4D1F6FE76}" dt="2025-02-23T02:33:23.986" v="5898" actId="1076"/>
          <ac:picMkLst>
            <pc:docMk/>
            <pc:sldMk cId="3545781284" sldId="308"/>
            <ac:picMk id="12" creationId="{A13E629E-8135-623F-0BD9-2B6A7361FAA0}"/>
          </ac:picMkLst>
        </pc:picChg>
      </pc:sldChg>
      <pc:sldChg chg="addSp delSp modSp add mod modNotesTx">
        <pc:chgData name="Meghan Papineau" userId="aab8bf836ea2c511" providerId="LiveId" clId="{A8F71ADF-BF31-4AC7-9908-7DF4D1F6FE76}" dt="2025-02-23T02:37:29.007" v="6112" actId="1076"/>
        <pc:sldMkLst>
          <pc:docMk/>
          <pc:sldMk cId="1365403279" sldId="309"/>
        </pc:sldMkLst>
        <pc:spChg chg="mod">
          <ac:chgData name="Meghan Papineau" userId="aab8bf836ea2c511" providerId="LiveId" clId="{A8F71ADF-BF31-4AC7-9908-7DF4D1F6FE76}" dt="2025-02-23T02:34:11.728" v="5982" actId="20577"/>
          <ac:spMkLst>
            <pc:docMk/>
            <pc:sldMk cId="1365403279" sldId="309"/>
            <ac:spMk id="5" creationId="{511CBD77-7EC7-A5B8-5035-635F1BF3603E}"/>
          </ac:spMkLst>
        </pc:spChg>
        <pc:spChg chg="mod">
          <ac:chgData name="Meghan Papineau" userId="aab8bf836ea2c511" providerId="LiveId" clId="{A8F71ADF-BF31-4AC7-9908-7DF4D1F6FE76}" dt="2025-02-23T02:35:45.694" v="6100" actId="20577"/>
          <ac:spMkLst>
            <pc:docMk/>
            <pc:sldMk cId="1365403279" sldId="309"/>
            <ac:spMk id="7" creationId="{88A97B17-1D5E-6C5A-2AC3-97784EBADFEB}"/>
          </ac:spMkLst>
        </pc:spChg>
        <pc:picChg chg="add mod">
          <ac:chgData name="Meghan Papineau" userId="aab8bf836ea2c511" providerId="LiveId" clId="{A8F71ADF-BF31-4AC7-9908-7DF4D1F6FE76}" dt="2025-02-23T02:36:57.909" v="6107" actId="1076"/>
          <ac:picMkLst>
            <pc:docMk/>
            <pc:sldMk cId="1365403279" sldId="309"/>
            <ac:picMk id="13" creationId="{020F934B-5193-672E-B77A-6E6F93638041}"/>
          </ac:picMkLst>
        </pc:picChg>
        <pc:picChg chg="add mod">
          <ac:chgData name="Meghan Papineau" userId="aab8bf836ea2c511" providerId="LiveId" clId="{A8F71ADF-BF31-4AC7-9908-7DF4D1F6FE76}" dt="2025-02-23T02:37:29.007" v="6112" actId="1076"/>
          <ac:picMkLst>
            <pc:docMk/>
            <pc:sldMk cId="1365403279" sldId="309"/>
            <ac:picMk id="14" creationId="{8A9718D1-AAFB-1679-7EE1-C4620490654D}"/>
          </ac:picMkLst>
        </pc:picChg>
      </pc:sldChg>
      <pc:sldChg chg="addSp delSp modSp add mod">
        <pc:chgData name="Meghan Papineau" userId="aab8bf836ea2c511" providerId="LiveId" clId="{A8F71ADF-BF31-4AC7-9908-7DF4D1F6FE76}" dt="2025-02-23T02:39:25.705" v="6248" actId="1076"/>
        <pc:sldMkLst>
          <pc:docMk/>
          <pc:sldMk cId="643840073" sldId="310"/>
        </pc:sldMkLst>
        <pc:spChg chg="mod">
          <ac:chgData name="Meghan Papineau" userId="aab8bf836ea2c511" providerId="LiveId" clId="{A8F71ADF-BF31-4AC7-9908-7DF4D1F6FE76}" dt="2025-02-23T02:38:56.845" v="6244" actId="20577"/>
          <ac:spMkLst>
            <pc:docMk/>
            <pc:sldMk cId="643840073" sldId="310"/>
            <ac:spMk id="5" creationId="{8B5FDC53-B2F1-5127-5ED6-377C3BECEA42}"/>
          </ac:spMkLst>
        </pc:spChg>
        <pc:picChg chg="add mod">
          <ac:chgData name="Meghan Papineau" userId="aab8bf836ea2c511" providerId="LiveId" clId="{A8F71ADF-BF31-4AC7-9908-7DF4D1F6FE76}" dt="2025-02-23T02:39:25.705" v="6248" actId="1076"/>
          <ac:picMkLst>
            <pc:docMk/>
            <pc:sldMk cId="643840073" sldId="310"/>
            <ac:picMk id="6" creationId="{E7B2FF48-626D-A4E6-B4A3-773B62A03000}"/>
          </ac:picMkLst>
        </pc:picChg>
      </pc:sldChg>
      <pc:sldChg chg="modSp add del mod">
        <pc:chgData name="Meghan Papineau" userId="aab8bf836ea2c511" providerId="LiveId" clId="{A8F71ADF-BF31-4AC7-9908-7DF4D1F6FE76}" dt="2025-02-23T02:39:51.288" v="6259" actId="2696"/>
        <pc:sldMkLst>
          <pc:docMk/>
          <pc:sldMk cId="3181598241" sldId="311"/>
        </pc:sldMkLst>
      </pc:sldChg>
      <pc:sldChg chg="addSp delSp modSp add mod ord modNotesTx">
        <pc:chgData name="Meghan Papineau" userId="aab8bf836ea2c511" providerId="LiveId" clId="{A8F71ADF-BF31-4AC7-9908-7DF4D1F6FE76}" dt="2025-02-23T02:49:28.699" v="6760" actId="14100"/>
        <pc:sldMkLst>
          <pc:docMk/>
          <pc:sldMk cId="4131872329" sldId="311"/>
        </pc:sldMkLst>
        <pc:spChg chg="mod">
          <ac:chgData name="Meghan Papineau" userId="aab8bf836ea2c511" providerId="LiveId" clId="{A8F71ADF-BF31-4AC7-9908-7DF4D1F6FE76}" dt="2025-02-23T02:40:01.491" v="6267" actId="20577"/>
          <ac:spMkLst>
            <pc:docMk/>
            <pc:sldMk cId="4131872329" sldId="311"/>
            <ac:spMk id="4" creationId="{EC295907-6D1E-AA59-65A5-EE7EFB805752}"/>
          </ac:spMkLst>
        </pc:spChg>
        <pc:spChg chg="mod">
          <ac:chgData name="Meghan Papineau" userId="aab8bf836ea2c511" providerId="LiveId" clId="{A8F71ADF-BF31-4AC7-9908-7DF4D1F6FE76}" dt="2025-02-23T02:44:33.723" v="6366" actId="404"/>
          <ac:spMkLst>
            <pc:docMk/>
            <pc:sldMk cId="4131872329" sldId="311"/>
            <ac:spMk id="5" creationId="{E73609CF-DF1F-1EF1-B748-08C9D8671B08}"/>
          </ac:spMkLst>
        </pc:spChg>
        <pc:spChg chg="mod">
          <ac:chgData name="Meghan Papineau" userId="aab8bf836ea2c511" providerId="LiveId" clId="{A8F71ADF-BF31-4AC7-9908-7DF4D1F6FE76}" dt="2025-02-23T02:48:52.899" v="6756" actId="20577"/>
          <ac:spMkLst>
            <pc:docMk/>
            <pc:sldMk cId="4131872329" sldId="311"/>
            <ac:spMk id="7" creationId="{4A89D36F-2C3C-3101-74BE-E16196C1D64C}"/>
          </ac:spMkLst>
        </pc:spChg>
        <pc:picChg chg="add mod">
          <ac:chgData name="Meghan Papineau" userId="aab8bf836ea2c511" providerId="LiveId" clId="{A8F71ADF-BF31-4AC7-9908-7DF4D1F6FE76}" dt="2025-02-23T02:46:12.904" v="6370" actId="1076"/>
          <ac:picMkLst>
            <pc:docMk/>
            <pc:sldMk cId="4131872329" sldId="311"/>
            <ac:picMk id="2" creationId="{D5AEE6D1-7106-DED3-1565-B90001726E49}"/>
          </ac:picMkLst>
        </pc:picChg>
        <pc:picChg chg="add mod">
          <ac:chgData name="Meghan Papineau" userId="aab8bf836ea2c511" providerId="LiveId" clId="{A8F71ADF-BF31-4AC7-9908-7DF4D1F6FE76}" dt="2025-02-23T02:49:28.699" v="6760" actId="14100"/>
          <ac:picMkLst>
            <pc:docMk/>
            <pc:sldMk cId="4131872329" sldId="311"/>
            <ac:picMk id="3" creationId="{5D2D9221-1CAD-5C6B-D537-8A4E301E26F3}"/>
          </ac:picMkLst>
        </pc:picChg>
      </pc:sldChg>
      <pc:sldChg chg="add ord modNotesTx">
        <pc:chgData name="Meghan Papineau" userId="aab8bf836ea2c511" providerId="LiveId" clId="{A8F71ADF-BF31-4AC7-9908-7DF4D1F6FE76}" dt="2025-03-31T02:03:16.227" v="29876" actId="20577"/>
        <pc:sldMkLst>
          <pc:docMk/>
          <pc:sldMk cId="2418773024" sldId="312"/>
        </pc:sldMkLst>
      </pc:sldChg>
      <pc:sldChg chg="modSp add mod ord modNotesTx">
        <pc:chgData name="Meghan Papineau" userId="aab8bf836ea2c511" providerId="LiveId" clId="{A8F71ADF-BF31-4AC7-9908-7DF4D1F6FE76}" dt="2025-02-23T02:50:45.375" v="6793" actId="6549"/>
        <pc:sldMkLst>
          <pc:docMk/>
          <pc:sldMk cId="2009870102" sldId="313"/>
        </pc:sldMkLst>
        <pc:spChg chg="mod">
          <ac:chgData name="Meghan Papineau" userId="aab8bf836ea2c511" providerId="LiveId" clId="{A8F71ADF-BF31-4AC7-9908-7DF4D1F6FE76}" dt="2025-02-23T02:50:39.281" v="6792" actId="20577"/>
          <ac:spMkLst>
            <pc:docMk/>
            <pc:sldMk cId="2009870102" sldId="313"/>
            <ac:spMk id="2" creationId="{5A109229-2551-0B5E-27FE-54AE52327145}"/>
          </ac:spMkLst>
        </pc:spChg>
      </pc:sldChg>
      <pc:sldChg chg="addSp delSp modSp new mod setBg modNotesTx">
        <pc:chgData name="Meghan Papineau" userId="aab8bf836ea2c511" providerId="LiveId" clId="{A8F71ADF-BF31-4AC7-9908-7DF4D1F6FE76}" dt="2025-03-31T01:37:49.540" v="29404" actId="20577"/>
        <pc:sldMkLst>
          <pc:docMk/>
          <pc:sldMk cId="4022203983" sldId="314"/>
        </pc:sldMkLst>
        <pc:spChg chg="mod">
          <ac:chgData name="Meghan Papineau" userId="aab8bf836ea2c511" providerId="LiveId" clId="{A8F71ADF-BF31-4AC7-9908-7DF4D1F6FE76}" dt="2025-02-23T02:51:49.876" v="6831" actId="20577"/>
          <ac:spMkLst>
            <pc:docMk/>
            <pc:sldMk cId="4022203983" sldId="314"/>
            <ac:spMk id="2" creationId="{1B1FA7DB-5ABB-555E-F756-D0FEAA211579}"/>
          </ac:spMkLst>
        </pc:spChg>
        <pc:spChg chg="mod">
          <ac:chgData name="Meghan Papineau" userId="aab8bf836ea2c511" providerId="LiveId" clId="{A8F71ADF-BF31-4AC7-9908-7DF4D1F6FE76}" dt="2025-02-23T02:53:14.948" v="6973" actId="20577"/>
          <ac:spMkLst>
            <pc:docMk/>
            <pc:sldMk cId="4022203983" sldId="314"/>
            <ac:spMk id="4" creationId="{EA729917-D9B3-0F61-BDD5-AF39D37A3EAD}"/>
          </ac:spMkLst>
        </pc:spChg>
        <pc:picChg chg="add mod">
          <ac:chgData name="Meghan Papineau" userId="aab8bf836ea2c511" providerId="LiveId" clId="{A8F71ADF-BF31-4AC7-9908-7DF4D1F6FE76}" dt="2025-02-23T02:53:34.408" v="6974"/>
          <ac:picMkLst>
            <pc:docMk/>
            <pc:sldMk cId="4022203983" sldId="314"/>
            <ac:picMk id="5" creationId="{0230490E-363D-DF48-7C1D-67A18B755D7E}"/>
          </ac:picMkLst>
        </pc:picChg>
      </pc:sldChg>
      <pc:sldChg chg="addSp delSp modSp new mod modNotesTx">
        <pc:chgData name="Meghan Papineau" userId="aab8bf836ea2c511" providerId="LiveId" clId="{A8F71ADF-BF31-4AC7-9908-7DF4D1F6FE76}" dt="2025-02-23T02:58:04.834" v="7501" actId="20577"/>
        <pc:sldMkLst>
          <pc:docMk/>
          <pc:sldMk cId="943188898" sldId="315"/>
        </pc:sldMkLst>
        <pc:spChg chg="mod">
          <ac:chgData name="Meghan Papineau" userId="aab8bf836ea2c511" providerId="LiveId" clId="{A8F71ADF-BF31-4AC7-9908-7DF4D1F6FE76}" dt="2025-02-23T02:54:36.059" v="7130" actId="20577"/>
          <ac:spMkLst>
            <pc:docMk/>
            <pc:sldMk cId="943188898" sldId="315"/>
            <ac:spMk id="2" creationId="{3AF98F26-DC3E-624F-0866-8E1ECC8B7D53}"/>
          </ac:spMkLst>
        </pc:spChg>
        <pc:spChg chg="mod">
          <ac:chgData name="Meghan Papineau" userId="aab8bf836ea2c511" providerId="LiveId" clId="{A8F71ADF-BF31-4AC7-9908-7DF4D1F6FE76}" dt="2025-02-23T02:57:12.765" v="7451" actId="12"/>
          <ac:spMkLst>
            <pc:docMk/>
            <pc:sldMk cId="943188898" sldId="315"/>
            <ac:spMk id="3" creationId="{D00DDD4A-56FD-385C-FADE-7FEF2AC9A4F0}"/>
          </ac:spMkLst>
        </pc:spChg>
        <pc:picChg chg="add mod">
          <ac:chgData name="Meghan Papineau" userId="aab8bf836ea2c511" providerId="LiveId" clId="{A8F71ADF-BF31-4AC7-9908-7DF4D1F6FE76}" dt="2025-02-23T02:57:48.771" v="7455" actId="1076"/>
          <ac:picMkLst>
            <pc:docMk/>
            <pc:sldMk cId="943188898" sldId="315"/>
            <ac:picMk id="5" creationId="{CBB481FC-A376-CAA1-C69B-0C9ED3FD5AD5}"/>
          </ac:picMkLst>
        </pc:picChg>
      </pc:sldChg>
      <pc:sldChg chg="addSp delSp modSp new mod setBg">
        <pc:chgData name="Meghan Papineau" userId="aab8bf836ea2c511" providerId="LiveId" clId="{A8F71ADF-BF31-4AC7-9908-7DF4D1F6FE76}" dt="2025-03-06T02:36:29.396" v="7690" actId="1076"/>
        <pc:sldMkLst>
          <pc:docMk/>
          <pc:sldMk cId="2328226077" sldId="316"/>
        </pc:sldMkLst>
        <pc:spChg chg="mod">
          <ac:chgData name="Meghan Papineau" userId="aab8bf836ea2c511" providerId="LiveId" clId="{A8F71ADF-BF31-4AC7-9908-7DF4D1F6FE76}" dt="2025-03-06T02:36:20.660" v="7688" actId="1076"/>
          <ac:spMkLst>
            <pc:docMk/>
            <pc:sldMk cId="2328226077" sldId="316"/>
            <ac:spMk id="2" creationId="{A511BDA2-88FD-E808-C853-940611511EED}"/>
          </ac:spMkLst>
        </pc:spChg>
        <pc:picChg chg="add mod ord">
          <ac:chgData name="Meghan Papineau" userId="aab8bf836ea2c511" providerId="LiveId" clId="{A8F71ADF-BF31-4AC7-9908-7DF4D1F6FE76}" dt="2025-03-06T02:36:29.396" v="7690" actId="1076"/>
          <ac:picMkLst>
            <pc:docMk/>
            <pc:sldMk cId="2328226077" sldId="316"/>
            <ac:picMk id="5" creationId="{576616EB-109D-037A-AF31-BE522B1F3F38}"/>
          </ac:picMkLst>
        </pc:picChg>
      </pc:sldChg>
      <pc:sldChg chg="addSp delSp modSp new mod setBg modNotesTx">
        <pc:chgData name="Meghan Papineau" userId="aab8bf836ea2c511" providerId="LiveId" clId="{A8F71ADF-BF31-4AC7-9908-7DF4D1F6FE76}" dt="2025-03-16T19:38:15.464" v="8690" actId="14100"/>
        <pc:sldMkLst>
          <pc:docMk/>
          <pc:sldMk cId="2031245221" sldId="317"/>
        </pc:sldMkLst>
        <pc:spChg chg="mod">
          <ac:chgData name="Meghan Papineau" userId="aab8bf836ea2c511" providerId="LiveId" clId="{A8F71ADF-BF31-4AC7-9908-7DF4D1F6FE76}" dt="2025-02-23T02:59:11.861" v="7556" actId="20577"/>
          <ac:spMkLst>
            <pc:docMk/>
            <pc:sldMk cId="2031245221" sldId="317"/>
            <ac:spMk id="2" creationId="{655B245A-2365-99B9-8B39-C60226BF1EA1}"/>
          </ac:spMkLst>
        </pc:spChg>
        <pc:spChg chg="mod">
          <ac:chgData name="Meghan Papineau" userId="aab8bf836ea2c511" providerId="LiveId" clId="{A8F71ADF-BF31-4AC7-9908-7DF4D1F6FE76}" dt="2025-03-16T19:34:04.004" v="8448" actId="20577"/>
          <ac:spMkLst>
            <pc:docMk/>
            <pc:sldMk cId="2031245221" sldId="317"/>
            <ac:spMk id="3" creationId="{0303F2AE-EBCE-6059-FB15-A6DD9C5514C1}"/>
          </ac:spMkLst>
        </pc:spChg>
        <pc:picChg chg="add mod ord">
          <ac:chgData name="Meghan Papineau" userId="aab8bf836ea2c511" providerId="LiveId" clId="{A8F71ADF-BF31-4AC7-9908-7DF4D1F6FE76}" dt="2025-03-16T19:33:13.243" v="8400" actId="1076"/>
          <ac:picMkLst>
            <pc:docMk/>
            <pc:sldMk cId="2031245221" sldId="317"/>
            <ac:picMk id="6" creationId="{56217C1F-9966-61BD-85F5-5B358E3CD704}"/>
          </ac:picMkLst>
        </pc:picChg>
        <pc:picChg chg="add mod">
          <ac:chgData name="Meghan Papineau" userId="aab8bf836ea2c511" providerId="LiveId" clId="{A8F71ADF-BF31-4AC7-9908-7DF4D1F6FE76}" dt="2025-03-16T19:38:15.464" v="8690" actId="14100"/>
          <ac:picMkLst>
            <pc:docMk/>
            <pc:sldMk cId="2031245221" sldId="317"/>
            <ac:picMk id="7" creationId="{50AE8A46-5C4C-460F-D489-5D13BBC9D993}"/>
          </ac:picMkLst>
        </pc:picChg>
      </pc:sldChg>
      <pc:sldChg chg="modSp new mod setBg modNotesTx">
        <pc:chgData name="Meghan Papineau" userId="aab8bf836ea2c511" providerId="LiveId" clId="{A8F71ADF-BF31-4AC7-9908-7DF4D1F6FE76}" dt="2025-03-16T21:18:37.839" v="11570" actId="27636"/>
        <pc:sldMkLst>
          <pc:docMk/>
          <pc:sldMk cId="2037024417" sldId="318"/>
        </pc:sldMkLst>
        <pc:spChg chg="mod">
          <ac:chgData name="Meghan Papineau" userId="aab8bf836ea2c511" providerId="LiveId" clId="{A8F71ADF-BF31-4AC7-9908-7DF4D1F6FE76}" dt="2025-02-23T02:59:40.490" v="7584" actId="20577"/>
          <ac:spMkLst>
            <pc:docMk/>
            <pc:sldMk cId="2037024417" sldId="318"/>
            <ac:spMk id="2" creationId="{B7DF1F33-9985-C1DC-CEDD-2AADB0E6A3AD}"/>
          </ac:spMkLst>
        </pc:spChg>
        <pc:spChg chg="mod">
          <ac:chgData name="Meghan Papineau" userId="aab8bf836ea2c511" providerId="LiveId" clId="{A8F71ADF-BF31-4AC7-9908-7DF4D1F6FE76}" dt="2025-03-16T21:18:37.839" v="11570" actId="27636"/>
          <ac:spMkLst>
            <pc:docMk/>
            <pc:sldMk cId="2037024417" sldId="318"/>
            <ac:spMk id="3" creationId="{C64F705E-D165-FE80-CB89-F699D07C1311}"/>
          </ac:spMkLst>
        </pc:spChg>
      </pc:sldChg>
      <pc:sldChg chg="addSp delSp modSp new mod setBg">
        <pc:chgData name="Meghan Papineau" userId="aab8bf836ea2c511" providerId="LiveId" clId="{A8F71ADF-BF31-4AC7-9908-7DF4D1F6FE76}" dt="2025-03-16T20:38:12.473" v="10288" actId="207"/>
        <pc:sldMkLst>
          <pc:docMk/>
          <pc:sldMk cId="3116242964" sldId="319"/>
        </pc:sldMkLst>
        <pc:spChg chg="mod">
          <ac:chgData name="Meghan Papineau" userId="aab8bf836ea2c511" providerId="LiveId" clId="{A8F71ADF-BF31-4AC7-9908-7DF4D1F6FE76}" dt="2025-02-23T03:00:34.458" v="7611" actId="20577"/>
          <ac:spMkLst>
            <pc:docMk/>
            <pc:sldMk cId="3116242964" sldId="319"/>
            <ac:spMk id="2" creationId="{D5F3DBFB-64D4-7351-E1ED-588E9C6479EA}"/>
          </ac:spMkLst>
        </pc:spChg>
        <pc:spChg chg="mod">
          <ac:chgData name="Meghan Papineau" userId="aab8bf836ea2c511" providerId="LiveId" clId="{A8F71ADF-BF31-4AC7-9908-7DF4D1F6FE76}" dt="2025-03-16T20:38:12.473" v="10288" actId="207"/>
          <ac:spMkLst>
            <pc:docMk/>
            <pc:sldMk cId="3116242964" sldId="319"/>
            <ac:spMk id="3" creationId="{4EAE2384-35D2-0910-43CB-C09BC60F62DA}"/>
          </ac:spMkLst>
        </pc:spChg>
        <pc:picChg chg="add mod">
          <ac:chgData name="Meghan Papineau" userId="aab8bf836ea2c511" providerId="LiveId" clId="{A8F71ADF-BF31-4AC7-9908-7DF4D1F6FE76}" dt="2025-03-16T20:37:14.947" v="10284" actId="1076"/>
          <ac:picMkLst>
            <pc:docMk/>
            <pc:sldMk cId="3116242964" sldId="319"/>
            <ac:picMk id="5" creationId="{BFC13F4A-0046-F849-6C8D-1D5CD496566B}"/>
          </ac:picMkLst>
        </pc:picChg>
        <pc:picChg chg="add mod">
          <ac:chgData name="Meghan Papineau" userId="aab8bf836ea2c511" providerId="LiveId" clId="{A8F71ADF-BF31-4AC7-9908-7DF4D1F6FE76}" dt="2025-03-16T20:37:10.444" v="10283" actId="1076"/>
          <ac:picMkLst>
            <pc:docMk/>
            <pc:sldMk cId="3116242964" sldId="319"/>
            <ac:picMk id="6" creationId="{0E1E7845-E781-EF91-B32F-B716B03C48BE}"/>
          </ac:picMkLst>
        </pc:picChg>
      </pc:sldChg>
      <pc:sldChg chg="modSp new mod setBg">
        <pc:chgData name="Meghan Papineau" userId="aab8bf836ea2c511" providerId="LiveId" clId="{A8F71ADF-BF31-4AC7-9908-7DF4D1F6FE76}" dt="2025-03-31T01:46:14.837" v="29473" actId="20577"/>
        <pc:sldMkLst>
          <pc:docMk/>
          <pc:sldMk cId="146620346" sldId="320"/>
        </pc:sldMkLst>
        <pc:spChg chg="mod">
          <ac:chgData name="Meghan Papineau" userId="aab8bf836ea2c511" providerId="LiveId" clId="{A8F71ADF-BF31-4AC7-9908-7DF4D1F6FE76}" dt="2025-02-23T03:01:04.400" v="7665" actId="20577"/>
          <ac:spMkLst>
            <pc:docMk/>
            <pc:sldMk cId="146620346" sldId="320"/>
            <ac:spMk id="2" creationId="{A9AE3699-35A5-C440-A964-C4D38580A981}"/>
          </ac:spMkLst>
        </pc:spChg>
        <pc:spChg chg="mod">
          <ac:chgData name="Meghan Papineau" userId="aab8bf836ea2c511" providerId="LiveId" clId="{A8F71ADF-BF31-4AC7-9908-7DF4D1F6FE76}" dt="2025-03-31T01:46:13.540" v="29468" actId="27636"/>
          <ac:spMkLst>
            <pc:docMk/>
            <pc:sldMk cId="146620346" sldId="320"/>
            <ac:spMk id="3" creationId="{79052310-4A1B-0BDE-2AF9-24398960CB68}"/>
          </ac:spMkLst>
        </pc:spChg>
        <pc:spChg chg="mod">
          <ac:chgData name="Meghan Papineau" userId="aab8bf836ea2c511" providerId="LiveId" clId="{A8F71ADF-BF31-4AC7-9908-7DF4D1F6FE76}" dt="2025-03-31T01:46:14.837" v="29473" actId="20577"/>
          <ac:spMkLst>
            <pc:docMk/>
            <pc:sldMk cId="146620346" sldId="320"/>
            <ac:spMk id="4" creationId="{E12CB176-ED29-C0F4-EC16-967CA3DE7D19}"/>
          </ac:spMkLst>
        </pc:spChg>
      </pc:sldChg>
      <pc:sldChg chg="addSp delSp modSp new mod setBg modClrScheme chgLayout">
        <pc:chgData name="Meghan Papineau" userId="aab8bf836ea2c511" providerId="LiveId" clId="{A8F71ADF-BF31-4AC7-9908-7DF4D1F6FE76}" dt="2025-03-16T21:13:31.956" v="11306" actId="1076"/>
        <pc:sldMkLst>
          <pc:docMk/>
          <pc:sldMk cId="418571228" sldId="321"/>
        </pc:sldMkLst>
        <pc:spChg chg="mod ord">
          <ac:chgData name="Meghan Papineau" userId="aab8bf836ea2c511" providerId="LiveId" clId="{A8F71ADF-BF31-4AC7-9908-7DF4D1F6FE76}" dt="2025-03-16T21:09:31.764" v="11068" actId="207"/>
          <ac:spMkLst>
            <pc:docMk/>
            <pc:sldMk cId="418571228" sldId="321"/>
            <ac:spMk id="2" creationId="{476EDB92-F83E-75E9-2AEF-96ED150EE1FD}"/>
          </ac:spMkLst>
        </pc:spChg>
        <pc:spChg chg="add mod ord">
          <ac:chgData name="Meghan Papineau" userId="aab8bf836ea2c511" providerId="LiveId" clId="{A8F71ADF-BF31-4AC7-9908-7DF4D1F6FE76}" dt="2025-03-16T21:12:19.990" v="11302" actId="403"/>
          <ac:spMkLst>
            <pc:docMk/>
            <pc:sldMk cId="418571228" sldId="321"/>
            <ac:spMk id="9" creationId="{9559254A-453B-7399-AAD2-7D61C6D3A014}"/>
          </ac:spMkLst>
        </pc:spChg>
        <pc:picChg chg="add mod">
          <ac:chgData name="Meghan Papineau" userId="aab8bf836ea2c511" providerId="LiveId" clId="{A8F71ADF-BF31-4AC7-9908-7DF4D1F6FE76}" dt="2025-03-16T21:13:31.956" v="11306" actId="1076"/>
          <ac:picMkLst>
            <pc:docMk/>
            <pc:sldMk cId="418571228" sldId="321"/>
            <ac:picMk id="10" creationId="{94D03ED6-A154-554F-8C66-9B67D9E60151}"/>
          </ac:picMkLst>
        </pc:picChg>
      </pc:sldChg>
      <pc:sldChg chg="add ord">
        <pc:chgData name="Meghan Papineau" userId="aab8bf836ea2c511" providerId="LiveId" clId="{A8F71ADF-BF31-4AC7-9908-7DF4D1F6FE76}" dt="2025-02-23T03:03:26.797" v="7680"/>
        <pc:sldMkLst>
          <pc:docMk/>
          <pc:sldMk cId="3109395455" sldId="322"/>
        </pc:sldMkLst>
      </pc:sldChg>
      <pc:sldChg chg="addSp delSp modSp add mod modNotesTx">
        <pc:chgData name="Meghan Papineau" userId="aab8bf836ea2c511" providerId="LiveId" clId="{A8F71ADF-BF31-4AC7-9908-7DF4D1F6FE76}" dt="2025-03-16T19:46:04.920" v="9108" actId="20577"/>
        <pc:sldMkLst>
          <pc:docMk/>
          <pc:sldMk cId="1946148349" sldId="323"/>
        </pc:sldMkLst>
        <pc:spChg chg="mod">
          <ac:chgData name="Meghan Papineau" userId="aab8bf836ea2c511" providerId="LiveId" clId="{A8F71ADF-BF31-4AC7-9908-7DF4D1F6FE76}" dt="2025-03-16T19:41:28.496" v="8894" actId="403"/>
          <ac:spMkLst>
            <pc:docMk/>
            <pc:sldMk cId="1946148349" sldId="323"/>
            <ac:spMk id="3" creationId="{C2082FC4-A8E7-1193-8BF5-A27FD1460E54}"/>
          </ac:spMkLst>
        </pc:spChg>
        <pc:picChg chg="add mod">
          <ac:chgData name="Meghan Papineau" userId="aab8bf836ea2c511" providerId="LiveId" clId="{A8F71ADF-BF31-4AC7-9908-7DF4D1F6FE76}" dt="2025-03-16T19:42:12.536" v="8897" actId="14100"/>
          <ac:picMkLst>
            <pc:docMk/>
            <pc:sldMk cId="1946148349" sldId="323"/>
            <ac:picMk id="5" creationId="{757A704D-88E4-C3BC-0547-2403E31FD10C}"/>
          </ac:picMkLst>
        </pc:picChg>
        <pc:picChg chg="add mod">
          <ac:chgData name="Meghan Papineau" userId="aab8bf836ea2c511" providerId="LiveId" clId="{A8F71ADF-BF31-4AC7-9908-7DF4D1F6FE76}" dt="2025-03-16T19:43:02.044" v="8902" actId="1076"/>
          <ac:picMkLst>
            <pc:docMk/>
            <pc:sldMk cId="1946148349" sldId="323"/>
            <ac:picMk id="6" creationId="{7D92F3D5-F06C-4E16-F367-319DBE988664}"/>
          </ac:picMkLst>
        </pc:picChg>
      </pc:sldChg>
      <pc:sldChg chg="addSp modSp new mod setBg">
        <pc:chgData name="Meghan Papineau" userId="aab8bf836ea2c511" providerId="LiveId" clId="{A8F71ADF-BF31-4AC7-9908-7DF4D1F6FE76}" dt="2025-03-06T02:39:14.173" v="7701" actId="1076"/>
        <pc:sldMkLst>
          <pc:docMk/>
          <pc:sldMk cId="300494448" sldId="324"/>
        </pc:sldMkLst>
        <pc:picChg chg="add mod">
          <ac:chgData name="Meghan Papineau" userId="aab8bf836ea2c511" providerId="LiveId" clId="{A8F71ADF-BF31-4AC7-9908-7DF4D1F6FE76}" dt="2025-03-06T02:39:05.172" v="7700" actId="14100"/>
          <ac:picMkLst>
            <pc:docMk/>
            <pc:sldMk cId="300494448" sldId="324"/>
            <ac:picMk id="3" creationId="{E2CECB85-5B98-5A60-BFA0-4BA4BAE9BCAD}"/>
          </ac:picMkLst>
        </pc:picChg>
        <pc:picChg chg="add mod">
          <ac:chgData name="Meghan Papineau" userId="aab8bf836ea2c511" providerId="LiveId" clId="{A8F71ADF-BF31-4AC7-9908-7DF4D1F6FE76}" dt="2025-03-06T02:39:14.173" v="7701" actId="1076"/>
          <ac:picMkLst>
            <pc:docMk/>
            <pc:sldMk cId="300494448" sldId="324"/>
            <ac:picMk id="5" creationId="{FCB803C3-C6D0-B7DB-DC39-EB7F1932E2D1}"/>
          </ac:picMkLst>
        </pc:picChg>
      </pc:sldChg>
      <pc:sldChg chg="addSp modSp new mod setBg modNotesTx">
        <pc:chgData name="Meghan Papineau" userId="aab8bf836ea2c511" providerId="LiveId" clId="{A8F71ADF-BF31-4AC7-9908-7DF4D1F6FE76}" dt="2025-03-06T02:41:08.663" v="7801" actId="20577"/>
        <pc:sldMkLst>
          <pc:docMk/>
          <pc:sldMk cId="2485893314" sldId="325"/>
        </pc:sldMkLst>
        <pc:picChg chg="add mod">
          <ac:chgData name="Meghan Papineau" userId="aab8bf836ea2c511" providerId="LiveId" clId="{A8F71ADF-BF31-4AC7-9908-7DF4D1F6FE76}" dt="2025-03-06T02:40:32.874" v="7709" actId="14100"/>
          <ac:picMkLst>
            <pc:docMk/>
            <pc:sldMk cId="2485893314" sldId="325"/>
            <ac:picMk id="3" creationId="{ECFED967-6EA8-B2A2-8CD6-FA53C2860807}"/>
          </ac:picMkLst>
        </pc:picChg>
      </pc:sldChg>
      <pc:sldChg chg="addSp modSp new mod setBg">
        <pc:chgData name="Meghan Papineau" userId="aab8bf836ea2c511" providerId="LiveId" clId="{A8F71ADF-BF31-4AC7-9908-7DF4D1F6FE76}" dt="2025-03-31T01:40:45.955" v="29405"/>
        <pc:sldMkLst>
          <pc:docMk/>
          <pc:sldMk cId="991722980" sldId="326"/>
        </pc:sldMkLst>
        <pc:spChg chg="add mod">
          <ac:chgData name="Meghan Papineau" userId="aab8bf836ea2c511" providerId="LiveId" clId="{A8F71ADF-BF31-4AC7-9908-7DF4D1F6FE76}" dt="2025-03-31T01:40:45.955" v="29405"/>
          <ac:spMkLst>
            <pc:docMk/>
            <pc:sldMk cId="991722980" sldId="326"/>
            <ac:spMk id="2" creationId="{B3DA51B5-7738-3A70-7966-0E301329B783}"/>
          </ac:spMkLst>
        </pc:spChg>
      </pc:sldChg>
      <pc:sldChg chg="addSp modSp new mod setBg">
        <pc:chgData name="Meghan Papineau" userId="aab8bf836ea2c511" providerId="LiveId" clId="{A8F71ADF-BF31-4AC7-9908-7DF4D1F6FE76}" dt="2025-03-16T20:21:14.957" v="9653" actId="14100"/>
        <pc:sldMkLst>
          <pc:docMk/>
          <pc:sldMk cId="1827867200" sldId="327"/>
        </pc:sldMkLst>
        <pc:picChg chg="add mod">
          <ac:chgData name="Meghan Papineau" userId="aab8bf836ea2c511" providerId="LiveId" clId="{A8F71ADF-BF31-4AC7-9908-7DF4D1F6FE76}" dt="2025-03-16T20:21:14.957" v="9653" actId="14100"/>
          <ac:picMkLst>
            <pc:docMk/>
            <pc:sldMk cId="1827867200" sldId="327"/>
            <ac:picMk id="2" creationId="{72BDCB1F-7B02-247E-88F9-F76B1ACCC93A}"/>
          </ac:picMkLst>
        </pc:picChg>
      </pc:sldChg>
      <pc:sldChg chg="addSp modSp new mod setBg">
        <pc:chgData name="Meghan Papineau" userId="aab8bf836ea2c511" providerId="LiveId" clId="{A8F71ADF-BF31-4AC7-9908-7DF4D1F6FE76}" dt="2025-03-16T21:29:52.727" v="11683" actId="1076"/>
        <pc:sldMkLst>
          <pc:docMk/>
          <pc:sldMk cId="1444835021" sldId="328"/>
        </pc:sldMkLst>
        <pc:spChg chg="mod">
          <ac:chgData name="Meghan Papineau" userId="aab8bf836ea2c511" providerId="LiveId" clId="{A8F71ADF-BF31-4AC7-9908-7DF4D1F6FE76}" dt="2025-03-16T20:25:13.059" v="9676" actId="14100"/>
          <ac:spMkLst>
            <pc:docMk/>
            <pc:sldMk cId="1444835021" sldId="328"/>
            <ac:spMk id="2" creationId="{7F52A37F-EAE7-351F-2390-CC06055ADCA3}"/>
          </ac:spMkLst>
        </pc:spChg>
        <pc:spChg chg="add mod">
          <ac:chgData name="Meghan Papineau" userId="aab8bf836ea2c511" providerId="LiveId" clId="{A8F71ADF-BF31-4AC7-9908-7DF4D1F6FE76}" dt="2025-03-16T21:29:47.163" v="11682" actId="6549"/>
          <ac:spMkLst>
            <pc:docMk/>
            <pc:sldMk cId="1444835021" sldId="328"/>
            <ac:spMk id="3" creationId="{D6B40806-10C0-5C9A-86E2-E135DEF33049}"/>
          </ac:spMkLst>
        </pc:spChg>
        <pc:picChg chg="add mod">
          <ac:chgData name="Meghan Papineau" userId="aab8bf836ea2c511" providerId="LiveId" clId="{A8F71ADF-BF31-4AC7-9908-7DF4D1F6FE76}" dt="2025-03-16T21:29:52.727" v="11683" actId="1076"/>
          <ac:picMkLst>
            <pc:docMk/>
            <pc:sldMk cId="1444835021" sldId="328"/>
            <ac:picMk id="5" creationId="{33EEA1DD-CDA9-CCBA-6DE1-5DDF966B185A}"/>
          </ac:picMkLst>
        </pc:picChg>
      </pc:sldChg>
      <pc:sldChg chg="addSp delSp modSp add mod">
        <pc:chgData name="Meghan Papineau" userId="aab8bf836ea2c511" providerId="LiveId" clId="{A8F71ADF-BF31-4AC7-9908-7DF4D1F6FE76}" dt="2025-03-31T01:47:27.297" v="29498" actId="478"/>
        <pc:sldMkLst>
          <pc:docMk/>
          <pc:sldMk cId="273848914" sldId="329"/>
        </pc:sldMkLst>
        <pc:spChg chg="mod">
          <ac:chgData name="Meghan Papineau" userId="aab8bf836ea2c511" providerId="LiveId" clId="{A8F71ADF-BF31-4AC7-9908-7DF4D1F6FE76}" dt="2025-03-31T01:46:26.277" v="29481" actId="20577"/>
          <ac:spMkLst>
            <pc:docMk/>
            <pc:sldMk cId="273848914" sldId="329"/>
            <ac:spMk id="3" creationId="{9CBB172B-DF05-69D7-10CB-429446FAEA54}"/>
          </ac:spMkLst>
        </pc:spChg>
        <pc:spChg chg="add del mod">
          <ac:chgData name="Meghan Papineau" userId="aab8bf836ea2c511" providerId="LiveId" clId="{A8F71ADF-BF31-4AC7-9908-7DF4D1F6FE76}" dt="2025-03-31T01:47:27.297" v="29498" actId="478"/>
          <ac:spMkLst>
            <pc:docMk/>
            <pc:sldMk cId="273848914" sldId="329"/>
            <ac:spMk id="6" creationId="{732F7862-4130-C5CC-AD72-664584CA58D5}"/>
          </ac:spMkLst>
        </pc:spChg>
        <pc:picChg chg="add mod">
          <ac:chgData name="Meghan Papineau" userId="aab8bf836ea2c511" providerId="LiveId" clId="{A8F71ADF-BF31-4AC7-9908-7DF4D1F6FE76}" dt="2025-03-16T21:02:54.236" v="11043" actId="1076"/>
          <ac:picMkLst>
            <pc:docMk/>
            <pc:sldMk cId="273848914" sldId="329"/>
            <ac:picMk id="5" creationId="{29655032-36E0-44B6-4142-218B91908198}"/>
          </ac:picMkLst>
        </pc:picChg>
      </pc:sldChg>
      <pc:sldChg chg="addSp delSp modSp new mod setBg modClrScheme chgLayout">
        <pc:chgData name="Meghan Papineau" userId="aab8bf836ea2c511" providerId="LiveId" clId="{A8F71ADF-BF31-4AC7-9908-7DF4D1F6FE76}" dt="2025-03-16T21:19:27.834" v="11574" actId="14100"/>
        <pc:sldMkLst>
          <pc:docMk/>
          <pc:sldMk cId="1276064722" sldId="330"/>
        </pc:sldMkLst>
        <pc:spChg chg="mod ord">
          <ac:chgData name="Meghan Papineau" userId="aab8bf836ea2c511" providerId="LiveId" clId="{A8F71ADF-BF31-4AC7-9908-7DF4D1F6FE76}" dt="2025-03-16T21:15:18.367" v="11351" actId="700"/>
          <ac:spMkLst>
            <pc:docMk/>
            <pc:sldMk cId="1276064722" sldId="330"/>
            <ac:spMk id="2" creationId="{CA6C4DC7-20A5-7216-BC6F-5850359958F5}"/>
          </ac:spMkLst>
        </pc:spChg>
        <pc:spChg chg="add mod ord">
          <ac:chgData name="Meghan Papineau" userId="aab8bf836ea2c511" providerId="LiveId" clId="{A8F71ADF-BF31-4AC7-9908-7DF4D1F6FE76}" dt="2025-03-16T21:18:23.647" v="11552" actId="403"/>
          <ac:spMkLst>
            <pc:docMk/>
            <pc:sldMk cId="1276064722" sldId="330"/>
            <ac:spMk id="4" creationId="{C3F96081-37AC-4B40-7394-75A25FE12223}"/>
          </ac:spMkLst>
        </pc:spChg>
        <pc:picChg chg="add mod">
          <ac:chgData name="Meghan Papineau" userId="aab8bf836ea2c511" providerId="LiveId" clId="{A8F71ADF-BF31-4AC7-9908-7DF4D1F6FE76}" dt="2025-03-16T21:19:27.834" v="11574" actId="14100"/>
          <ac:picMkLst>
            <pc:docMk/>
            <pc:sldMk cId="1276064722" sldId="330"/>
            <ac:picMk id="6" creationId="{465257C6-CFD4-3A05-4823-BDDA9B2ACD49}"/>
          </ac:picMkLst>
        </pc:picChg>
      </pc:sldChg>
      <pc:sldChg chg="addSp delSp modSp new mod setBg">
        <pc:chgData name="Meghan Papineau" userId="aab8bf836ea2c511" providerId="LiveId" clId="{A8F71ADF-BF31-4AC7-9908-7DF4D1F6FE76}" dt="2025-03-31T01:49:25.006" v="29501" actId="1076"/>
        <pc:sldMkLst>
          <pc:docMk/>
          <pc:sldMk cId="3800684964" sldId="331"/>
        </pc:sldMkLst>
        <pc:spChg chg="mod">
          <ac:chgData name="Meghan Papineau" userId="aab8bf836ea2c511" providerId="LiveId" clId="{A8F71ADF-BF31-4AC7-9908-7DF4D1F6FE76}" dt="2025-03-31T01:49:20.701" v="29500" actId="14100"/>
          <ac:spMkLst>
            <pc:docMk/>
            <pc:sldMk cId="3800684964" sldId="331"/>
            <ac:spMk id="2" creationId="{F36058A5-E6FB-4218-5414-AB249EA80279}"/>
          </ac:spMkLst>
        </pc:spChg>
        <pc:spChg chg="mod">
          <ac:chgData name="Meghan Papineau" userId="aab8bf836ea2c511" providerId="LiveId" clId="{A8F71ADF-BF31-4AC7-9908-7DF4D1F6FE76}" dt="2025-03-31T01:49:25.006" v="29501" actId="1076"/>
          <ac:spMkLst>
            <pc:docMk/>
            <pc:sldMk cId="3800684964" sldId="331"/>
            <ac:spMk id="4" creationId="{B1B1D17B-6EDC-5F8B-A78E-0111B4FD9A33}"/>
          </ac:spMkLst>
        </pc:spChg>
        <pc:picChg chg="add mod">
          <ac:chgData name="Meghan Papineau" userId="aab8bf836ea2c511" providerId="LiveId" clId="{A8F71ADF-BF31-4AC7-9908-7DF4D1F6FE76}" dt="2025-03-16T21:32:54.045" v="11709" actId="14100"/>
          <ac:picMkLst>
            <pc:docMk/>
            <pc:sldMk cId="3800684964" sldId="331"/>
            <ac:picMk id="5" creationId="{6B752718-276F-0F25-8449-3592FAD69EB2}"/>
          </ac:picMkLst>
        </pc:picChg>
      </pc:sldChg>
      <pc:sldChg chg="addSp delSp modSp new mod setBg modAnim modNotesTx">
        <pc:chgData name="Meghan Papineau" userId="aab8bf836ea2c511" providerId="LiveId" clId="{A8F71ADF-BF31-4AC7-9908-7DF4D1F6FE76}" dt="2025-03-31T01:48:20.455" v="29499"/>
        <pc:sldMkLst>
          <pc:docMk/>
          <pc:sldMk cId="2677216891" sldId="332"/>
        </pc:sldMkLst>
        <pc:spChg chg="mod">
          <ac:chgData name="Meghan Papineau" userId="aab8bf836ea2c511" providerId="LiveId" clId="{A8F71ADF-BF31-4AC7-9908-7DF4D1F6FE76}" dt="2025-03-16T21:44:07.229" v="11763" actId="20577"/>
          <ac:spMkLst>
            <pc:docMk/>
            <pc:sldMk cId="2677216891" sldId="332"/>
            <ac:spMk id="2" creationId="{5D5D3B1C-3D41-1579-4672-48169D6DC8D2}"/>
          </ac:spMkLst>
        </pc:spChg>
        <pc:spChg chg="mod">
          <ac:chgData name="Meghan Papineau" userId="aab8bf836ea2c511" providerId="LiveId" clId="{A8F71ADF-BF31-4AC7-9908-7DF4D1F6FE76}" dt="2025-03-17T01:44:45.606" v="12605" actId="14100"/>
          <ac:spMkLst>
            <pc:docMk/>
            <pc:sldMk cId="2677216891" sldId="332"/>
            <ac:spMk id="3" creationId="{37F745AE-34E4-3326-52E2-4D781058958F}"/>
          </ac:spMkLst>
        </pc:spChg>
        <pc:picChg chg="add mod ord">
          <ac:chgData name="Meghan Papineau" userId="aab8bf836ea2c511" providerId="LiveId" clId="{A8F71ADF-BF31-4AC7-9908-7DF4D1F6FE76}" dt="2025-03-17T01:44:53.265" v="12606" actId="14100"/>
          <ac:picMkLst>
            <pc:docMk/>
            <pc:sldMk cId="2677216891" sldId="332"/>
            <ac:picMk id="6" creationId="{DDCA87A4-223A-2899-7470-B52A2A27BC7B}"/>
          </ac:picMkLst>
        </pc:picChg>
      </pc:sldChg>
      <pc:sldChg chg="addSp modSp new mod setBg">
        <pc:chgData name="Meghan Papineau" userId="aab8bf836ea2c511" providerId="LiveId" clId="{A8F71ADF-BF31-4AC7-9908-7DF4D1F6FE76}" dt="2025-03-17T01:36:37.434" v="12045" actId="14100"/>
        <pc:sldMkLst>
          <pc:docMk/>
          <pc:sldMk cId="1567039007" sldId="333"/>
        </pc:sldMkLst>
        <pc:spChg chg="add mod">
          <ac:chgData name="Meghan Papineau" userId="aab8bf836ea2c511" providerId="LiveId" clId="{A8F71ADF-BF31-4AC7-9908-7DF4D1F6FE76}" dt="2025-03-17T01:36:37.434" v="12045" actId="14100"/>
          <ac:spMkLst>
            <pc:docMk/>
            <pc:sldMk cId="1567039007" sldId="333"/>
            <ac:spMk id="2" creationId="{4F797029-89B0-1CF0-99C6-41C6B46D9AAE}"/>
          </ac:spMkLst>
        </pc:spChg>
        <pc:picChg chg="add mod">
          <ac:chgData name="Meghan Papineau" userId="aab8bf836ea2c511" providerId="LiveId" clId="{A8F71ADF-BF31-4AC7-9908-7DF4D1F6FE76}" dt="2025-03-17T01:36:27.448" v="12044" actId="1076"/>
          <ac:picMkLst>
            <pc:docMk/>
            <pc:sldMk cId="1567039007" sldId="333"/>
            <ac:picMk id="4" creationId="{8051E026-C425-B685-B8B2-124174CD5B7E}"/>
          </ac:picMkLst>
        </pc:picChg>
      </pc:sldChg>
      <pc:sldChg chg="addSp delSp modSp new mod setBg">
        <pc:chgData name="Meghan Papineau" userId="aab8bf836ea2c511" providerId="LiveId" clId="{A8F71ADF-BF31-4AC7-9908-7DF4D1F6FE76}" dt="2025-03-24T02:51:07.458" v="18388" actId="21"/>
        <pc:sldMkLst>
          <pc:docMk/>
          <pc:sldMk cId="2156091137" sldId="334"/>
        </pc:sldMkLst>
        <pc:spChg chg="mod">
          <ac:chgData name="Meghan Papineau" userId="aab8bf836ea2c511" providerId="LiveId" clId="{A8F71ADF-BF31-4AC7-9908-7DF4D1F6FE76}" dt="2025-03-17T01:56:42.309" v="13264" actId="5793"/>
          <ac:spMkLst>
            <pc:docMk/>
            <pc:sldMk cId="2156091137" sldId="334"/>
            <ac:spMk id="4" creationId="{0189ABC1-60AD-CB76-2B3B-76281AAB8B59}"/>
          </ac:spMkLst>
        </pc:spChg>
        <pc:picChg chg="add mod ord">
          <ac:chgData name="Meghan Papineau" userId="aab8bf836ea2c511" providerId="LiveId" clId="{A8F71ADF-BF31-4AC7-9908-7DF4D1F6FE76}" dt="2025-03-17T01:56:19.331" v="13257" actId="14100"/>
          <ac:picMkLst>
            <pc:docMk/>
            <pc:sldMk cId="2156091137" sldId="334"/>
            <ac:picMk id="6" creationId="{57776B65-10D4-AFF0-9AAA-BBC1F3711838}"/>
          </ac:picMkLst>
        </pc:picChg>
      </pc:sldChg>
      <pc:sldChg chg="addSp modSp new mod setBg">
        <pc:chgData name="Meghan Papineau" userId="aab8bf836ea2c511" providerId="LiveId" clId="{A8F71ADF-BF31-4AC7-9908-7DF4D1F6FE76}" dt="2025-03-17T01:54:55.060" v="13255" actId="14100"/>
        <pc:sldMkLst>
          <pc:docMk/>
          <pc:sldMk cId="715791403" sldId="335"/>
        </pc:sldMkLst>
        <pc:picChg chg="add mod">
          <ac:chgData name="Meghan Papineau" userId="aab8bf836ea2c511" providerId="LiveId" clId="{A8F71ADF-BF31-4AC7-9908-7DF4D1F6FE76}" dt="2025-03-17T01:54:55.060" v="13255" actId="14100"/>
          <ac:picMkLst>
            <pc:docMk/>
            <pc:sldMk cId="715791403" sldId="335"/>
            <ac:picMk id="3" creationId="{C7F80056-2421-BBA6-F494-3B71F6222248}"/>
          </ac:picMkLst>
        </pc:picChg>
      </pc:sldChg>
      <pc:sldChg chg="addSp modSp new mod setBg modNotesTx">
        <pc:chgData name="Meghan Papineau" userId="aab8bf836ea2c511" providerId="LiveId" clId="{A8F71ADF-BF31-4AC7-9908-7DF4D1F6FE76}" dt="2025-03-17T02:04:52.806" v="13671" actId="20577"/>
        <pc:sldMkLst>
          <pc:docMk/>
          <pc:sldMk cId="433216074" sldId="336"/>
        </pc:sldMkLst>
        <pc:spChg chg="add mod">
          <ac:chgData name="Meghan Papineau" userId="aab8bf836ea2c511" providerId="LiveId" clId="{A8F71ADF-BF31-4AC7-9908-7DF4D1F6FE76}" dt="2025-03-17T02:02:11.221" v="13569" actId="113"/>
          <ac:spMkLst>
            <pc:docMk/>
            <pc:sldMk cId="433216074" sldId="336"/>
            <ac:spMk id="2" creationId="{6ACB23F2-351E-ED6B-A66B-B290724378A8}"/>
          </ac:spMkLst>
        </pc:spChg>
        <pc:spChg chg="add mod">
          <ac:chgData name="Meghan Papineau" userId="aab8bf836ea2c511" providerId="LiveId" clId="{A8F71ADF-BF31-4AC7-9908-7DF4D1F6FE76}" dt="2025-03-17T02:02:13.018" v="13570" actId="767"/>
          <ac:spMkLst>
            <pc:docMk/>
            <pc:sldMk cId="433216074" sldId="336"/>
            <ac:spMk id="3" creationId="{96D3A7DD-FB9C-C55A-929D-0A7E806AD49A}"/>
          </ac:spMkLst>
        </pc:spChg>
        <pc:picChg chg="add mod">
          <ac:chgData name="Meghan Papineau" userId="aab8bf836ea2c511" providerId="LiveId" clId="{A8F71ADF-BF31-4AC7-9908-7DF4D1F6FE76}" dt="2025-03-17T02:03:25.897" v="13573" actId="14100"/>
          <ac:picMkLst>
            <pc:docMk/>
            <pc:sldMk cId="433216074" sldId="336"/>
            <ac:picMk id="5" creationId="{556CA0BB-6962-3A60-EC7C-47891A8859C2}"/>
          </ac:picMkLst>
        </pc:picChg>
      </pc:sldChg>
      <pc:sldChg chg="addSp modSp new mod setBg modNotesTx">
        <pc:chgData name="Meghan Papineau" userId="aab8bf836ea2c511" providerId="LiveId" clId="{A8F71ADF-BF31-4AC7-9908-7DF4D1F6FE76}" dt="2025-03-29T17:17:27.504" v="20642" actId="20577"/>
        <pc:sldMkLst>
          <pc:docMk/>
          <pc:sldMk cId="2527715771" sldId="337"/>
        </pc:sldMkLst>
        <pc:spChg chg="add mod">
          <ac:chgData name="Meghan Papineau" userId="aab8bf836ea2c511" providerId="LiveId" clId="{A8F71ADF-BF31-4AC7-9908-7DF4D1F6FE76}" dt="2025-03-17T02:18:36.483" v="14488" actId="122"/>
          <ac:spMkLst>
            <pc:docMk/>
            <pc:sldMk cId="2527715771" sldId="337"/>
            <ac:spMk id="2" creationId="{DA619B28-6FF6-FC5D-8B6B-26D5B8029172}"/>
          </ac:spMkLst>
        </pc:spChg>
        <pc:picChg chg="add mod">
          <ac:chgData name="Meghan Papineau" userId="aab8bf836ea2c511" providerId="LiveId" clId="{A8F71ADF-BF31-4AC7-9908-7DF4D1F6FE76}" dt="2025-03-17T02:20:50.144" v="14613" actId="14100"/>
          <ac:picMkLst>
            <pc:docMk/>
            <pc:sldMk cId="2527715771" sldId="337"/>
            <ac:picMk id="4" creationId="{F61FCD86-70C9-3C46-509F-27AA9809751F}"/>
          </ac:picMkLst>
        </pc:picChg>
      </pc:sldChg>
      <pc:sldChg chg="modSp add del mod">
        <pc:chgData name="Meghan Papineau" userId="aab8bf836ea2c511" providerId="LiveId" clId="{A8F71ADF-BF31-4AC7-9908-7DF4D1F6FE76}" dt="2025-03-17T02:24:11.668" v="14883" actId="2890"/>
        <pc:sldMkLst>
          <pc:docMk/>
          <pc:sldMk cId="315217435" sldId="338"/>
        </pc:sldMkLst>
      </pc:sldChg>
      <pc:sldChg chg="addSp delSp modSp new mod setBg modNotesTx">
        <pc:chgData name="Meghan Papineau" userId="aab8bf836ea2c511" providerId="LiveId" clId="{A8F71ADF-BF31-4AC7-9908-7DF4D1F6FE76}" dt="2025-03-31T01:53:12.142" v="29543" actId="20577"/>
        <pc:sldMkLst>
          <pc:docMk/>
          <pc:sldMk cId="1252741004" sldId="338"/>
        </pc:sldMkLst>
        <pc:spChg chg="mod">
          <ac:chgData name="Meghan Papineau" userId="aab8bf836ea2c511" providerId="LiveId" clId="{A8F71ADF-BF31-4AC7-9908-7DF4D1F6FE76}" dt="2025-03-17T02:25:11.514" v="14911" actId="1076"/>
          <ac:spMkLst>
            <pc:docMk/>
            <pc:sldMk cId="1252741004" sldId="338"/>
            <ac:spMk id="2" creationId="{B4338E25-61EF-6824-9EB3-2916AE60706D}"/>
          </ac:spMkLst>
        </pc:spChg>
        <pc:spChg chg="mod">
          <ac:chgData name="Meghan Papineau" userId="aab8bf836ea2c511" providerId="LiveId" clId="{A8F71ADF-BF31-4AC7-9908-7DF4D1F6FE76}" dt="2025-03-31T01:53:12.142" v="29543" actId="20577"/>
          <ac:spMkLst>
            <pc:docMk/>
            <pc:sldMk cId="1252741004" sldId="338"/>
            <ac:spMk id="4" creationId="{EAF67521-0199-AD7D-F779-7B7F99071C78}"/>
          </ac:spMkLst>
        </pc:spChg>
        <pc:picChg chg="add mod ord">
          <ac:chgData name="Meghan Papineau" userId="aab8bf836ea2c511" providerId="LiveId" clId="{A8F71ADF-BF31-4AC7-9908-7DF4D1F6FE76}" dt="2025-03-24T01:36:19.546" v="15345" actId="14100"/>
          <ac:picMkLst>
            <pc:docMk/>
            <pc:sldMk cId="1252741004" sldId="338"/>
            <ac:picMk id="6" creationId="{BEF6584E-3ED9-69D9-7AAA-BB8920418F29}"/>
          </ac:picMkLst>
        </pc:picChg>
      </pc:sldChg>
      <pc:sldChg chg="addSp delSp modSp add mod ord modClrScheme chgLayout modNotesTx">
        <pc:chgData name="Meghan Papineau" userId="aab8bf836ea2c511" providerId="LiveId" clId="{A8F71ADF-BF31-4AC7-9908-7DF4D1F6FE76}" dt="2025-03-29T16:56:13.640" v="19926" actId="1076"/>
        <pc:sldMkLst>
          <pc:docMk/>
          <pc:sldMk cId="4083105735" sldId="339"/>
        </pc:sldMkLst>
        <pc:spChg chg="add mod">
          <ac:chgData name="Meghan Papineau" userId="aab8bf836ea2c511" providerId="LiveId" clId="{A8F71ADF-BF31-4AC7-9908-7DF4D1F6FE76}" dt="2025-03-29T16:53:53.049" v="19830" actId="1076"/>
          <ac:spMkLst>
            <pc:docMk/>
            <pc:sldMk cId="4083105735" sldId="339"/>
            <ac:spMk id="3" creationId="{A1DC86BA-FC68-424E-2B54-D71C809B2E40}"/>
          </ac:spMkLst>
        </pc:spChg>
        <pc:spChg chg="add mod">
          <ac:chgData name="Meghan Papineau" userId="aab8bf836ea2c511" providerId="LiveId" clId="{A8F71ADF-BF31-4AC7-9908-7DF4D1F6FE76}" dt="2025-03-29T16:54:08.063" v="19833" actId="14100"/>
          <ac:spMkLst>
            <pc:docMk/>
            <pc:sldMk cId="4083105735" sldId="339"/>
            <ac:spMk id="5" creationId="{F19A0602-FFA7-B545-E313-01B9CA0286CA}"/>
          </ac:spMkLst>
        </pc:spChg>
        <pc:picChg chg="add mod">
          <ac:chgData name="Meghan Papineau" userId="aab8bf836ea2c511" providerId="LiveId" clId="{A8F71ADF-BF31-4AC7-9908-7DF4D1F6FE76}" dt="2025-03-29T16:56:13.640" v="19926" actId="1076"/>
          <ac:picMkLst>
            <pc:docMk/>
            <pc:sldMk cId="4083105735" sldId="339"/>
            <ac:picMk id="7" creationId="{CD1423B3-578A-47A7-1CE6-123D5D3D606A}"/>
          </ac:picMkLst>
        </pc:picChg>
      </pc:sldChg>
      <pc:sldChg chg="addSp modSp new mod setBg modClrScheme chgLayout">
        <pc:chgData name="Meghan Papineau" userId="aab8bf836ea2c511" providerId="LiveId" clId="{A8F71ADF-BF31-4AC7-9908-7DF4D1F6FE76}" dt="2025-03-24T01:51:40.911" v="15895" actId="14100"/>
        <pc:sldMkLst>
          <pc:docMk/>
          <pc:sldMk cId="2275017095" sldId="340"/>
        </pc:sldMkLst>
        <pc:spChg chg="add mod">
          <ac:chgData name="Meghan Papineau" userId="aab8bf836ea2c511" providerId="LiveId" clId="{A8F71ADF-BF31-4AC7-9908-7DF4D1F6FE76}" dt="2025-03-24T01:46:10.721" v="15796" actId="113"/>
          <ac:spMkLst>
            <pc:docMk/>
            <pc:sldMk cId="2275017095" sldId="340"/>
            <ac:spMk id="2" creationId="{53ECA498-2C07-03E1-EB57-9310821CD2A2}"/>
          </ac:spMkLst>
        </pc:spChg>
        <pc:spChg chg="add mod">
          <ac:chgData name="Meghan Papineau" userId="aab8bf836ea2c511" providerId="LiveId" clId="{A8F71ADF-BF31-4AC7-9908-7DF4D1F6FE76}" dt="2025-03-24T01:51:40.911" v="15895" actId="14100"/>
          <ac:spMkLst>
            <pc:docMk/>
            <pc:sldMk cId="2275017095" sldId="340"/>
            <ac:spMk id="3" creationId="{F7FBE676-6326-9058-63E9-3AC821D1AB51}"/>
          </ac:spMkLst>
        </pc:spChg>
      </pc:sldChg>
      <pc:sldChg chg="addSp delSp modSp new mod setBg modNotesTx">
        <pc:chgData name="Meghan Papineau" userId="aab8bf836ea2c511" providerId="LiveId" clId="{A8F71ADF-BF31-4AC7-9908-7DF4D1F6FE76}" dt="2025-03-24T02:03:30.705" v="16239"/>
        <pc:sldMkLst>
          <pc:docMk/>
          <pc:sldMk cId="1226543921" sldId="341"/>
        </pc:sldMkLst>
        <pc:picChg chg="add">
          <ac:chgData name="Meghan Papineau" userId="aab8bf836ea2c511" providerId="LiveId" clId="{A8F71ADF-BF31-4AC7-9908-7DF4D1F6FE76}" dt="2025-03-24T02:03:30.705" v="16239"/>
          <ac:picMkLst>
            <pc:docMk/>
            <pc:sldMk cId="1226543921" sldId="341"/>
            <ac:picMk id="3" creationId="{EA44C6D0-9F1A-575D-6772-3579BE38208B}"/>
          </ac:picMkLst>
        </pc:picChg>
      </pc:sldChg>
      <pc:sldChg chg="addSp delSp modSp new mod setBg modNotesTx">
        <pc:chgData name="Meghan Papineau" userId="aab8bf836ea2c511" providerId="LiveId" clId="{A8F71ADF-BF31-4AC7-9908-7DF4D1F6FE76}" dt="2025-03-31T02:02:04.806" v="29848" actId="20577"/>
        <pc:sldMkLst>
          <pc:docMk/>
          <pc:sldMk cId="2385968547" sldId="342"/>
        </pc:sldMkLst>
        <pc:spChg chg="mod">
          <ac:chgData name="Meghan Papineau" userId="aab8bf836ea2c511" providerId="LiveId" clId="{A8F71ADF-BF31-4AC7-9908-7DF4D1F6FE76}" dt="2025-03-24T01:59:24.380" v="15973" actId="20577"/>
          <ac:spMkLst>
            <pc:docMk/>
            <pc:sldMk cId="2385968547" sldId="342"/>
            <ac:spMk id="2" creationId="{AF889A81-870D-D128-F547-952C970688BD}"/>
          </ac:spMkLst>
        </pc:spChg>
        <pc:spChg chg="mod">
          <ac:chgData name="Meghan Papineau" userId="aab8bf836ea2c511" providerId="LiveId" clId="{A8F71ADF-BF31-4AC7-9908-7DF4D1F6FE76}" dt="2025-03-24T02:12:42.741" v="16756" actId="27636"/>
          <ac:spMkLst>
            <pc:docMk/>
            <pc:sldMk cId="2385968547" sldId="342"/>
            <ac:spMk id="3" creationId="{C0934C72-F41A-0983-5116-61A3E4A2A571}"/>
          </ac:spMkLst>
        </pc:spChg>
        <pc:picChg chg="add mod">
          <ac:chgData name="Meghan Papineau" userId="aab8bf836ea2c511" providerId="LiveId" clId="{A8F71ADF-BF31-4AC7-9908-7DF4D1F6FE76}" dt="2025-03-24T02:14:23.300" v="16916" actId="14100"/>
          <ac:picMkLst>
            <pc:docMk/>
            <pc:sldMk cId="2385968547" sldId="342"/>
            <ac:picMk id="5" creationId="{3AA3EEAB-411B-452D-36C8-F4C1ADD0D13C}"/>
          </ac:picMkLst>
        </pc:picChg>
      </pc:sldChg>
      <pc:sldChg chg="addSp delSp modSp new mod setBg modNotesTx">
        <pc:chgData name="Meghan Papineau" userId="aab8bf836ea2c511" providerId="LiveId" clId="{A8F71ADF-BF31-4AC7-9908-7DF4D1F6FE76}" dt="2025-03-24T02:10:54.184" v="16559" actId="20577"/>
        <pc:sldMkLst>
          <pc:docMk/>
          <pc:sldMk cId="4224612670" sldId="343"/>
        </pc:sldMkLst>
        <pc:spChg chg="mod">
          <ac:chgData name="Meghan Papineau" userId="aab8bf836ea2c511" providerId="LiveId" clId="{A8F71ADF-BF31-4AC7-9908-7DF4D1F6FE76}" dt="2025-03-24T02:05:08.178" v="16271" actId="20577"/>
          <ac:spMkLst>
            <pc:docMk/>
            <pc:sldMk cId="4224612670" sldId="343"/>
            <ac:spMk id="2" creationId="{080E44DD-DDFA-A162-3DEB-610351A8624E}"/>
          </ac:spMkLst>
        </pc:spChg>
        <pc:spChg chg="mod">
          <ac:chgData name="Meghan Papineau" userId="aab8bf836ea2c511" providerId="LiveId" clId="{A8F71ADF-BF31-4AC7-9908-7DF4D1F6FE76}" dt="2025-03-24T02:06:39.357" v="16449" actId="27636"/>
          <ac:spMkLst>
            <pc:docMk/>
            <pc:sldMk cId="4224612670" sldId="343"/>
            <ac:spMk id="3" creationId="{F06F7CB4-18F9-3206-D3E3-ABDD2E97DBBE}"/>
          </ac:spMkLst>
        </pc:spChg>
        <pc:picChg chg="add mod">
          <ac:chgData name="Meghan Papineau" userId="aab8bf836ea2c511" providerId="LiveId" clId="{A8F71ADF-BF31-4AC7-9908-7DF4D1F6FE76}" dt="2025-03-24T02:10:30.536" v="16453" actId="14100"/>
          <ac:picMkLst>
            <pc:docMk/>
            <pc:sldMk cId="4224612670" sldId="343"/>
            <ac:picMk id="5" creationId="{F3D07BE9-951C-907D-3A5B-6F177FCD0A98}"/>
          </ac:picMkLst>
        </pc:picChg>
      </pc:sldChg>
      <pc:sldChg chg="addSp delSp modSp new mod setBg">
        <pc:chgData name="Meghan Papineau" userId="aab8bf836ea2c511" providerId="LiveId" clId="{A8F71ADF-BF31-4AC7-9908-7DF4D1F6FE76}" dt="2025-03-24T02:25:24.978" v="17297" actId="14100"/>
        <pc:sldMkLst>
          <pc:docMk/>
          <pc:sldMk cId="243493936" sldId="344"/>
        </pc:sldMkLst>
        <pc:spChg chg="mod">
          <ac:chgData name="Meghan Papineau" userId="aab8bf836ea2c511" providerId="LiveId" clId="{A8F71ADF-BF31-4AC7-9908-7DF4D1F6FE76}" dt="2025-03-24T02:15:03.804" v="16937" actId="14100"/>
          <ac:spMkLst>
            <pc:docMk/>
            <pc:sldMk cId="243493936" sldId="344"/>
            <ac:spMk id="2" creationId="{940B81E8-7D2F-C134-B977-8A131629448F}"/>
          </ac:spMkLst>
        </pc:spChg>
        <pc:spChg chg="mod">
          <ac:chgData name="Meghan Papineau" userId="aab8bf836ea2c511" providerId="LiveId" clId="{A8F71ADF-BF31-4AC7-9908-7DF4D1F6FE76}" dt="2025-03-24T02:23:05.150" v="17283" actId="207"/>
          <ac:spMkLst>
            <pc:docMk/>
            <pc:sldMk cId="243493936" sldId="344"/>
            <ac:spMk id="3" creationId="{EF290D6A-440A-4E0E-E8BF-B4771D55067F}"/>
          </ac:spMkLst>
        </pc:spChg>
        <pc:picChg chg="add mod">
          <ac:chgData name="Meghan Papineau" userId="aab8bf836ea2c511" providerId="LiveId" clId="{A8F71ADF-BF31-4AC7-9908-7DF4D1F6FE76}" dt="2025-03-24T02:25:24.978" v="17297" actId="14100"/>
          <ac:picMkLst>
            <pc:docMk/>
            <pc:sldMk cId="243493936" sldId="344"/>
            <ac:picMk id="5" creationId="{D2A700B5-8556-0D82-92AF-62E246C11D0A}"/>
          </ac:picMkLst>
        </pc:picChg>
        <pc:picChg chg="add mod">
          <ac:chgData name="Meghan Papineau" userId="aab8bf836ea2c511" providerId="LiveId" clId="{A8F71ADF-BF31-4AC7-9908-7DF4D1F6FE76}" dt="2025-03-24T02:25:08.396" v="17294" actId="14100"/>
          <ac:picMkLst>
            <pc:docMk/>
            <pc:sldMk cId="243493936" sldId="344"/>
            <ac:picMk id="6" creationId="{77A7F62C-4638-59DF-D92A-59352D56F865}"/>
          </ac:picMkLst>
        </pc:picChg>
      </pc:sldChg>
      <pc:sldChg chg="addSp delSp modSp add mod ord">
        <pc:chgData name="Meghan Papineau" userId="aab8bf836ea2c511" providerId="LiveId" clId="{A8F71ADF-BF31-4AC7-9908-7DF4D1F6FE76}" dt="2025-03-24T02:35:18.500" v="17624"/>
        <pc:sldMkLst>
          <pc:docMk/>
          <pc:sldMk cId="3307722898" sldId="345"/>
        </pc:sldMkLst>
        <pc:spChg chg="mod">
          <ac:chgData name="Meghan Papineau" userId="aab8bf836ea2c511" providerId="LiveId" clId="{A8F71ADF-BF31-4AC7-9908-7DF4D1F6FE76}" dt="2025-03-24T02:26:53.215" v="17305" actId="1076"/>
          <ac:spMkLst>
            <pc:docMk/>
            <pc:sldMk cId="3307722898" sldId="345"/>
            <ac:spMk id="3" creationId="{4F479564-0652-06A0-F9B0-6C4038CEAC3D}"/>
          </ac:spMkLst>
        </pc:spChg>
        <pc:picChg chg="add mod">
          <ac:chgData name="Meghan Papineau" userId="aab8bf836ea2c511" providerId="LiveId" clId="{A8F71ADF-BF31-4AC7-9908-7DF4D1F6FE76}" dt="2025-03-24T02:26:56.605" v="17306" actId="1076"/>
          <ac:picMkLst>
            <pc:docMk/>
            <pc:sldMk cId="3307722898" sldId="345"/>
            <ac:picMk id="5" creationId="{AEB40AC8-1ED4-FC14-B06D-63EAA9CCE6DA}"/>
          </ac:picMkLst>
        </pc:picChg>
        <pc:picChg chg="add mod">
          <ac:chgData name="Meghan Papineau" userId="aab8bf836ea2c511" providerId="LiveId" clId="{A8F71ADF-BF31-4AC7-9908-7DF4D1F6FE76}" dt="2025-03-24T02:27:01.356" v="17308" actId="1076"/>
          <ac:picMkLst>
            <pc:docMk/>
            <pc:sldMk cId="3307722898" sldId="345"/>
            <ac:picMk id="6" creationId="{9D0A13C5-0ACA-60B4-198F-B1012E258AC2}"/>
          </ac:picMkLst>
        </pc:picChg>
      </pc:sldChg>
      <pc:sldChg chg="addSp modSp new mod setBg">
        <pc:chgData name="Meghan Papineau" userId="aab8bf836ea2c511" providerId="LiveId" clId="{A8F71ADF-BF31-4AC7-9908-7DF4D1F6FE76}" dt="2025-03-24T02:38:52.884" v="17785" actId="1076"/>
        <pc:sldMkLst>
          <pc:docMk/>
          <pc:sldMk cId="412917021" sldId="346"/>
        </pc:sldMkLst>
        <pc:spChg chg="mod">
          <ac:chgData name="Meghan Papineau" userId="aab8bf836ea2c511" providerId="LiveId" clId="{A8F71ADF-BF31-4AC7-9908-7DF4D1F6FE76}" dt="2025-03-24T02:37:13.098" v="17773" actId="207"/>
          <ac:spMkLst>
            <pc:docMk/>
            <pc:sldMk cId="412917021" sldId="346"/>
            <ac:spMk id="2" creationId="{E565A1A6-8C23-830C-DA45-627EBDD2F97F}"/>
          </ac:spMkLst>
        </pc:spChg>
        <pc:spChg chg="mod">
          <ac:chgData name="Meghan Papineau" userId="aab8bf836ea2c511" providerId="LiveId" clId="{A8F71ADF-BF31-4AC7-9908-7DF4D1F6FE76}" dt="2025-03-24T02:37:32.319" v="17774" actId="122"/>
          <ac:spMkLst>
            <pc:docMk/>
            <pc:sldMk cId="412917021" sldId="346"/>
            <ac:spMk id="3" creationId="{D64DADE8-9F2A-BAEF-988F-D1065EF483E3}"/>
          </ac:spMkLst>
        </pc:spChg>
        <pc:spChg chg="mod">
          <ac:chgData name="Meghan Papineau" userId="aab8bf836ea2c511" providerId="LiveId" clId="{A8F71ADF-BF31-4AC7-9908-7DF4D1F6FE76}" dt="2025-03-24T02:37:37.008" v="17776" actId="122"/>
          <ac:spMkLst>
            <pc:docMk/>
            <pc:sldMk cId="412917021" sldId="346"/>
            <ac:spMk id="4" creationId="{D9509A9E-F41A-D126-A806-06CF487A27BA}"/>
          </ac:spMkLst>
        </pc:spChg>
        <pc:picChg chg="add mod">
          <ac:chgData name="Meghan Papineau" userId="aab8bf836ea2c511" providerId="LiveId" clId="{A8F71ADF-BF31-4AC7-9908-7DF4D1F6FE76}" dt="2025-03-24T02:38:15.686" v="17781" actId="1076"/>
          <ac:picMkLst>
            <pc:docMk/>
            <pc:sldMk cId="412917021" sldId="346"/>
            <ac:picMk id="5" creationId="{9410E07B-D406-6BDF-D280-D9BAFD9D0E49}"/>
          </ac:picMkLst>
        </pc:picChg>
        <pc:picChg chg="add mod">
          <ac:chgData name="Meghan Papineau" userId="aab8bf836ea2c511" providerId="LiveId" clId="{A8F71ADF-BF31-4AC7-9908-7DF4D1F6FE76}" dt="2025-03-24T02:38:52.884" v="17785" actId="1076"/>
          <ac:picMkLst>
            <pc:docMk/>
            <pc:sldMk cId="412917021" sldId="346"/>
            <ac:picMk id="6" creationId="{0ED2286D-EEDE-9FE3-6614-715AFCD55908}"/>
          </ac:picMkLst>
        </pc:picChg>
      </pc:sldChg>
      <pc:sldChg chg="addSp delSp modSp add mod">
        <pc:chgData name="Meghan Papineau" userId="aab8bf836ea2c511" providerId="LiveId" clId="{A8F71ADF-BF31-4AC7-9908-7DF4D1F6FE76}" dt="2025-03-24T02:39:29.224" v="17789" actId="14100"/>
        <pc:sldMkLst>
          <pc:docMk/>
          <pc:sldMk cId="3742172472" sldId="347"/>
        </pc:sldMkLst>
        <pc:spChg chg="mod">
          <ac:chgData name="Meghan Papineau" userId="aab8bf836ea2c511" providerId="LiveId" clId="{A8F71ADF-BF31-4AC7-9908-7DF4D1F6FE76}" dt="2025-03-24T02:36:17.393" v="17760" actId="207"/>
          <ac:spMkLst>
            <pc:docMk/>
            <pc:sldMk cId="3742172472" sldId="347"/>
            <ac:spMk id="2" creationId="{C1502E47-9556-7D42-CDCC-B503644B524B}"/>
          </ac:spMkLst>
        </pc:spChg>
        <pc:spChg chg="mod">
          <ac:chgData name="Meghan Papineau" userId="aab8bf836ea2c511" providerId="LiveId" clId="{A8F71ADF-BF31-4AC7-9908-7DF4D1F6FE76}" dt="2025-03-24T02:39:01.868" v="17786" actId="122"/>
          <ac:spMkLst>
            <pc:docMk/>
            <pc:sldMk cId="3742172472" sldId="347"/>
            <ac:spMk id="3" creationId="{445235B7-B690-7B78-BC31-B00F08938B73}"/>
          </ac:spMkLst>
        </pc:spChg>
        <pc:picChg chg="add mod">
          <ac:chgData name="Meghan Papineau" userId="aab8bf836ea2c511" providerId="LiveId" clId="{A8F71ADF-BF31-4AC7-9908-7DF4D1F6FE76}" dt="2025-03-24T02:39:29.224" v="17789" actId="14100"/>
          <ac:picMkLst>
            <pc:docMk/>
            <pc:sldMk cId="3742172472" sldId="347"/>
            <ac:picMk id="5" creationId="{D247372A-6C90-F754-4E8B-70086CC92B54}"/>
          </ac:picMkLst>
        </pc:picChg>
      </pc:sldChg>
      <pc:sldChg chg="addSp modSp new mod setBg modNotesTx">
        <pc:chgData name="Meghan Papineau" userId="aab8bf836ea2c511" providerId="LiveId" clId="{A8F71ADF-BF31-4AC7-9908-7DF4D1F6FE76}" dt="2025-03-24T02:45:45.392" v="18185" actId="20577"/>
        <pc:sldMkLst>
          <pc:docMk/>
          <pc:sldMk cId="465783274" sldId="348"/>
        </pc:sldMkLst>
        <pc:spChg chg="mod">
          <ac:chgData name="Meghan Papineau" userId="aab8bf836ea2c511" providerId="LiveId" clId="{A8F71ADF-BF31-4AC7-9908-7DF4D1F6FE76}" dt="2025-03-24T02:41:04.643" v="17832" actId="20577"/>
          <ac:spMkLst>
            <pc:docMk/>
            <pc:sldMk cId="465783274" sldId="348"/>
            <ac:spMk id="2" creationId="{E87B1035-23F2-84C8-D637-DAD95B12C6A4}"/>
          </ac:spMkLst>
        </pc:spChg>
        <pc:spChg chg="mod">
          <ac:chgData name="Meghan Papineau" userId="aab8bf836ea2c511" providerId="LiveId" clId="{A8F71ADF-BF31-4AC7-9908-7DF4D1F6FE76}" dt="2025-03-24T02:42:57.353" v="17959" actId="207"/>
          <ac:spMkLst>
            <pc:docMk/>
            <pc:sldMk cId="465783274" sldId="348"/>
            <ac:spMk id="3" creationId="{72167DE5-9FD2-4006-AB68-B793A77BB7D7}"/>
          </ac:spMkLst>
        </pc:spChg>
        <pc:spChg chg="mod">
          <ac:chgData name="Meghan Papineau" userId="aab8bf836ea2c511" providerId="LiveId" clId="{A8F71ADF-BF31-4AC7-9908-7DF4D1F6FE76}" dt="2025-03-24T02:45:02.591" v="18083" actId="1076"/>
          <ac:spMkLst>
            <pc:docMk/>
            <pc:sldMk cId="465783274" sldId="348"/>
            <ac:spMk id="4" creationId="{B29A11F4-EBA7-7086-5176-7514B6F369DF}"/>
          </ac:spMkLst>
        </pc:spChg>
        <pc:picChg chg="add mod">
          <ac:chgData name="Meghan Papineau" userId="aab8bf836ea2c511" providerId="LiveId" clId="{A8F71ADF-BF31-4AC7-9908-7DF4D1F6FE76}" dt="2025-03-24T02:45:11.341" v="18085" actId="1076"/>
          <ac:picMkLst>
            <pc:docMk/>
            <pc:sldMk cId="465783274" sldId="348"/>
            <ac:picMk id="5" creationId="{C9FCAB27-C141-F7B3-54C2-664E5ECE233B}"/>
          </ac:picMkLst>
        </pc:picChg>
      </pc:sldChg>
      <pc:sldChg chg="addSp delSp modSp new mod setBg">
        <pc:chgData name="Meghan Papineau" userId="aab8bf836ea2c511" providerId="LiveId" clId="{A8F71ADF-BF31-4AC7-9908-7DF4D1F6FE76}" dt="2025-03-29T17:40:11.704" v="22107" actId="14100"/>
        <pc:sldMkLst>
          <pc:docMk/>
          <pc:sldMk cId="2335060326" sldId="349"/>
        </pc:sldMkLst>
        <pc:spChg chg="mod">
          <ac:chgData name="Meghan Papineau" userId="aab8bf836ea2c511" providerId="LiveId" clId="{A8F71ADF-BF31-4AC7-9908-7DF4D1F6FE76}" dt="2025-03-24T02:46:25.332" v="18230" actId="207"/>
          <ac:spMkLst>
            <pc:docMk/>
            <pc:sldMk cId="2335060326" sldId="349"/>
            <ac:spMk id="2" creationId="{9A15F896-A462-EC36-D874-8AF7887404D0}"/>
          </ac:spMkLst>
        </pc:spChg>
        <pc:spChg chg="mod">
          <ac:chgData name="Meghan Papineau" userId="aab8bf836ea2c511" providerId="LiveId" clId="{A8F71ADF-BF31-4AC7-9908-7DF4D1F6FE76}" dt="2025-03-29T17:38:28.504" v="22102" actId="27636"/>
          <ac:spMkLst>
            <pc:docMk/>
            <pc:sldMk cId="2335060326" sldId="349"/>
            <ac:spMk id="3" creationId="{C288C83E-A3AE-4E9C-C755-6DA31116288D}"/>
          </ac:spMkLst>
        </pc:spChg>
        <pc:picChg chg="add mod">
          <ac:chgData name="Meghan Papineau" userId="aab8bf836ea2c511" providerId="LiveId" clId="{A8F71ADF-BF31-4AC7-9908-7DF4D1F6FE76}" dt="2025-03-29T17:40:11.704" v="22107" actId="14100"/>
          <ac:picMkLst>
            <pc:docMk/>
            <pc:sldMk cId="2335060326" sldId="349"/>
            <ac:picMk id="5" creationId="{A7CC0E51-6068-994A-F443-3843A121B1BC}"/>
          </ac:picMkLst>
        </pc:picChg>
      </pc:sldChg>
      <pc:sldChg chg="addSp delSp modSp new mod setBg modNotesTx">
        <pc:chgData name="Meghan Papineau" userId="aab8bf836ea2c511" providerId="LiveId" clId="{A8F71ADF-BF31-4AC7-9908-7DF4D1F6FE76}" dt="2025-03-29T17:35:36.840" v="21887" actId="20577"/>
        <pc:sldMkLst>
          <pc:docMk/>
          <pc:sldMk cId="543888963" sldId="350"/>
        </pc:sldMkLst>
        <pc:spChg chg="mod">
          <ac:chgData name="Meghan Papineau" userId="aab8bf836ea2c511" providerId="LiveId" clId="{A8F71ADF-BF31-4AC7-9908-7DF4D1F6FE76}" dt="2025-03-24T02:47:56.546" v="18245" actId="20577"/>
          <ac:spMkLst>
            <pc:docMk/>
            <pc:sldMk cId="543888963" sldId="350"/>
            <ac:spMk id="2" creationId="{60FB867E-10F8-FB6B-C425-9FC11A8FB295}"/>
          </ac:spMkLst>
        </pc:spChg>
        <pc:spChg chg="mod">
          <ac:chgData name="Meghan Papineau" userId="aab8bf836ea2c511" providerId="LiveId" clId="{A8F71ADF-BF31-4AC7-9908-7DF4D1F6FE76}" dt="2025-03-29T17:35:25.231" v="21837" actId="1076"/>
          <ac:spMkLst>
            <pc:docMk/>
            <pc:sldMk cId="543888963" sldId="350"/>
            <ac:spMk id="4" creationId="{5D4A3D11-EDDA-A5AF-B998-E220CE709E9D}"/>
          </ac:spMkLst>
        </pc:spChg>
        <pc:picChg chg="add mod">
          <ac:chgData name="Meghan Papineau" userId="aab8bf836ea2c511" providerId="LiveId" clId="{A8F71ADF-BF31-4AC7-9908-7DF4D1F6FE76}" dt="2025-03-29T17:35:16.559" v="21836" actId="1076"/>
          <ac:picMkLst>
            <pc:docMk/>
            <pc:sldMk cId="543888963" sldId="350"/>
            <ac:picMk id="5" creationId="{D3E25DB2-BF37-1469-2E1C-4FEE6415BED2}"/>
          </ac:picMkLst>
        </pc:picChg>
      </pc:sldChg>
      <pc:sldChg chg="addSp delSp modSp new mod setBg modNotesTx">
        <pc:chgData name="Meghan Papineau" userId="aab8bf836ea2c511" providerId="LiveId" clId="{A8F71ADF-BF31-4AC7-9908-7DF4D1F6FE76}" dt="2025-03-29T15:36:06.899" v="18390" actId="14100"/>
        <pc:sldMkLst>
          <pc:docMk/>
          <pc:sldMk cId="1707637212" sldId="351"/>
        </pc:sldMkLst>
        <pc:spChg chg="mod">
          <ac:chgData name="Meghan Papineau" userId="aab8bf836ea2c511" providerId="LiveId" clId="{A8F71ADF-BF31-4AC7-9908-7DF4D1F6FE76}" dt="2025-03-24T02:48:26.938" v="18294" actId="20577"/>
          <ac:spMkLst>
            <pc:docMk/>
            <pc:sldMk cId="1707637212" sldId="351"/>
            <ac:spMk id="2" creationId="{68CD73C1-C0C1-CE9D-D141-B433039DB219}"/>
          </ac:spMkLst>
        </pc:spChg>
        <pc:spChg chg="mod">
          <ac:chgData name="Meghan Papineau" userId="aab8bf836ea2c511" providerId="LiveId" clId="{A8F71ADF-BF31-4AC7-9908-7DF4D1F6FE76}" dt="2025-03-24T02:49:31.907" v="18346" actId="14100"/>
          <ac:spMkLst>
            <pc:docMk/>
            <pc:sldMk cId="1707637212" sldId="351"/>
            <ac:spMk id="3" creationId="{B6D1581D-6C79-2F33-EA58-D3ED44FB8D76}"/>
          </ac:spMkLst>
        </pc:spChg>
        <pc:picChg chg="add mod">
          <ac:chgData name="Meghan Papineau" userId="aab8bf836ea2c511" providerId="LiveId" clId="{A8F71ADF-BF31-4AC7-9908-7DF4D1F6FE76}" dt="2025-03-29T15:36:06.899" v="18390" actId="14100"/>
          <ac:picMkLst>
            <pc:docMk/>
            <pc:sldMk cId="1707637212" sldId="351"/>
            <ac:picMk id="5" creationId="{A90BDDCE-5C3F-7215-8BA8-F42372782D4C}"/>
          </ac:picMkLst>
        </pc:picChg>
      </pc:sldChg>
      <pc:sldChg chg="addSp delSp modSp new mod setBg modNotesTx">
        <pc:chgData name="Meghan Papineau" userId="aab8bf836ea2c511" providerId="LiveId" clId="{A8F71ADF-BF31-4AC7-9908-7DF4D1F6FE76}" dt="2025-03-29T15:46:20.272" v="18732" actId="20577"/>
        <pc:sldMkLst>
          <pc:docMk/>
          <pc:sldMk cId="92466668" sldId="352"/>
        </pc:sldMkLst>
        <pc:spChg chg="mod">
          <ac:chgData name="Meghan Papineau" userId="aab8bf836ea2c511" providerId="LiveId" clId="{A8F71ADF-BF31-4AC7-9908-7DF4D1F6FE76}" dt="2025-03-29T15:41:08.075" v="18524" actId="20577"/>
          <ac:spMkLst>
            <pc:docMk/>
            <pc:sldMk cId="92466668" sldId="352"/>
            <ac:spMk id="2" creationId="{04CBF866-14CA-E27A-6A65-8FB75DACE1CB}"/>
          </ac:spMkLst>
        </pc:spChg>
        <pc:spChg chg="mod">
          <ac:chgData name="Meghan Papineau" userId="aab8bf836ea2c511" providerId="LiveId" clId="{A8F71ADF-BF31-4AC7-9908-7DF4D1F6FE76}" dt="2025-03-29T15:44:07.939" v="18684" actId="20577"/>
          <ac:spMkLst>
            <pc:docMk/>
            <pc:sldMk cId="92466668" sldId="352"/>
            <ac:spMk id="3" creationId="{E1C7337E-4894-0F90-FF4C-BB97A996D992}"/>
          </ac:spMkLst>
        </pc:spChg>
        <pc:picChg chg="add mod">
          <ac:chgData name="Meghan Papineau" userId="aab8bf836ea2c511" providerId="LiveId" clId="{A8F71ADF-BF31-4AC7-9908-7DF4D1F6FE76}" dt="2025-03-29T15:45:45.520" v="18689" actId="14100"/>
          <ac:picMkLst>
            <pc:docMk/>
            <pc:sldMk cId="92466668" sldId="352"/>
            <ac:picMk id="5" creationId="{5AE0621D-6B5D-491D-F326-CF50E7C7B865}"/>
          </ac:picMkLst>
        </pc:picChg>
      </pc:sldChg>
      <pc:sldChg chg="modSp new mod setBg">
        <pc:chgData name="Meghan Papineau" userId="aab8bf836ea2c511" providerId="LiveId" clId="{A8F71ADF-BF31-4AC7-9908-7DF4D1F6FE76}" dt="2025-03-29T15:48:29.803" v="18876" actId="122"/>
        <pc:sldMkLst>
          <pc:docMk/>
          <pc:sldMk cId="2076832477" sldId="353"/>
        </pc:sldMkLst>
        <pc:spChg chg="mod">
          <ac:chgData name="Meghan Papineau" userId="aab8bf836ea2c511" providerId="LiveId" clId="{A8F71ADF-BF31-4AC7-9908-7DF4D1F6FE76}" dt="2025-03-29T15:47:17.035" v="18756" actId="20577"/>
          <ac:spMkLst>
            <pc:docMk/>
            <pc:sldMk cId="2076832477" sldId="353"/>
            <ac:spMk id="2" creationId="{9AEA2504-7C7B-A3B0-405F-C6B25B9AEB8E}"/>
          </ac:spMkLst>
        </pc:spChg>
        <pc:spChg chg="mod">
          <ac:chgData name="Meghan Papineau" userId="aab8bf836ea2c511" providerId="LiveId" clId="{A8F71ADF-BF31-4AC7-9908-7DF4D1F6FE76}" dt="2025-03-29T15:48:29.803" v="18876" actId="122"/>
          <ac:spMkLst>
            <pc:docMk/>
            <pc:sldMk cId="2076832477" sldId="353"/>
            <ac:spMk id="3" creationId="{49ABFD14-3D2B-3915-75FD-51B7F09CBD0D}"/>
          </ac:spMkLst>
        </pc:spChg>
      </pc:sldChg>
      <pc:sldChg chg="addSp delSp modSp new mod setBg modClrScheme chgLayout modNotesTx">
        <pc:chgData name="Meghan Papineau" userId="aab8bf836ea2c511" providerId="LiveId" clId="{A8F71ADF-BF31-4AC7-9908-7DF4D1F6FE76}" dt="2025-03-31T02:05:24.591" v="29969" actId="20577"/>
        <pc:sldMkLst>
          <pc:docMk/>
          <pc:sldMk cId="3029387102" sldId="354"/>
        </pc:sldMkLst>
        <pc:spChg chg="mod ord">
          <ac:chgData name="Meghan Papineau" userId="aab8bf836ea2c511" providerId="LiveId" clId="{A8F71ADF-BF31-4AC7-9908-7DF4D1F6FE76}" dt="2025-03-29T15:49:00.241" v="18915" actId="700"/>
          <ac:spMkLst>
            <pc:docMk/>
            <pc:sldMk cId="3029387102" sldId="354"/>
            <ac:spMk id="2" creationId="{99CA708E-8FAC-59A8-47C6-D9583F184EB5}"/>
          </ac:spMkLst>
        </pc:spChg>
        <pc:spChg chg="add mod ord">
          <ac:chgData name="Meghan Papineau" userId="aab8bf836ea2c511" providerId="LiveId" clId="{A8F71ADF-BF31-4AC7-9908-7DF4D1F6FE76}" dt="2025-03-29T16:08:52.125" v="19226" actId="1076"/>
          <ac:spMkLst>
            <pc:docMk/>
            <pc:sldMk cId="3029387102" sldId="354"/>
            <ac:spMk id="5" creationId="{11B9ECAA-3F18-1C1A-59C9-8CE1D8D45599}"/>
          </ac:spMkLst>
        </pc:spChg>
        <pc:spChg chg="add mod ord">
          <ac:chgData name="Meghan Papineau" userId="aab8bf836ea2c511" providerId="LiveId" clId="{A8F71ADF-BF31-4AC7-9908-7DF4D1F6FE76}" dt="2025-03-31T02:05:24.591" v="29969" actId="20577"/>
          <ac:spMkLst>
            <pc:docMk/>
            <pc:sldMk cId="3029387102" sldId="354"/>
            <ac:spMk id="6" creationId="{1510D903-0D7B-2DCD-0F5E-702FB330EB7D}"/>
          </ac:spMkLst>
        </pc:spChg>
        <pc:spChg chg="add mod ord">
          <ac:chgData name="Meghan Papineau" userId="aab8bf836ea2c511" providerId="LiveId" clId="{A8F71ADF-BF31-4AC7-9908-7DF4D1F6FE76}" dt="2025-03-29T16:03:50.912" v="18940" actId="207"/>
          <ac:spMkLst>
            <pc:docMk/>
            <pc:sldMk cId="3029387102" sldId="354"/>
            <ac:spMk id="7" creationId="{B3E95D70-2897-1C88-A4C0-894B31634209}"/>
          </ac:spMkLst>
        </pc:spChg>
        <pc:spChg chg="add mod ord">
          <ac:chgData name="Meghan Papineau" userId="aab8bf836ea2c511" providerId="LiveId" clId="{A8F71ADF-BF31-4AC7-9908-7DF4D1F6FE76}" dt="2025-03-29T16:12:14.915" v="19600" actId="403"/>
          <ac:spMkLst>
            <pc:docMk/>
            <pc:sldMk cId="3029387102" sldId="354"/>
            <ac:spMk id="8" creationId="{171FCE93-06FD-394B-FDAA-E37B27DF4703}"/>
          </ac:spMkLst>
        </pc:spChg>
      </pc:sldChg>
      <pc:sldChg chg="addSp modSp new mod setBg">
        <pc:chgData name="Meghan Papineau" userId="aab8bf836ea2c511" providerId="LiveId" clId="{A8F71ADF-BF31-4AC7-9908-7DF4D1F6FE76}" dt="2025-03-29T16:16:03.856" v="19616" actId="14100"/>
        <pc:sldMkLst>
          <pc:docMk/>
          <pc:sldMk cId="1451611924" sldId="355"/>
        </pc:sldMkLst>
        <pc:picChg chg="add mod">
          <ac:chgData name="Meghan Papineau" userId="aab8bf836ea2c511" providerId="LiveId" clId="{A8F71ADF-BF31-4AC7-9908-7DF4D1F6FE76}" dt="2025-03-29T16:13:49.151" v="19605" actId="14100"/>
          <ac:picMkLst>
            <pc:docMk/>
            <pc:sldMk cId="1451611924" sldId="355"/>
            <ac:picMk id="2" creationId="{BE285394-8F05-DB15-1AA0-AAAA08A74E27}"/>
          </ac:picMkLst>
        </pc:picChg>
        <pc:picChg chg="add mod">
          <ac:chgData name="Meghan Papineau" userId="aab8bf836ea2c511" providerId="LiveId" clId="{A8F71ADF-BF31-4AC7-9908-7DF4D1F6FE76}" dt="2025-03-29T16:14:52.180" v="19609" actId="14100"/>
          <ac:picMkLst>
            <pc:docMk/>
            <pc:sldMk cId="1451611924" sldId="355"/>
            <ac:picMk id="3" creationId="{B6644511-76DD-A2FC-A60F-7D302A6AABCB}"/>
          </ac:picMkLst>
        </pc:picChg>
        <pc:picChg chg="add mod">
          <ac:chgData name="Meghan Papineau" userId="aab8bf836ea2c511" providerId="LiveId" clId="{A8F71ADF-BF31-4AC7-9908-7DF4D1F6FE76}" dt="2025-03-29T16:15:31.909" v="19612" actId="14100"/>
          <ac:picMkLst>
            <pc:docMk/>
            <pc:sldMk cId="1451611924" sldId="355"/>
            <ac:picMk id="4" creationId="{B77B3755-30F6-6226-86CA-23DAA07CE4FC}"/>
          </ac:picMkLst>
        </pc:picChg>
        <pc:picChg chg="add mod">
          <ac:chgData name="Meghan Papineau" userId="aab8bf836ea2c511" providerId="LiveId" clId="{A8F71ADF-BF31-4AC7-9908-7DF4D1F6FE76}" dt="2025-03-29T16:16:03.856" v="19616" actId="14100"/>
          <ac:picMkLst>
            <pc:docMk/>
            <pc:sldMk cId="1451611924" sldId="355"/>
            <ac:picMk id="5" creationId="{D2FC6CC6-085D-E204-DBDB-96B4ECFD1CD7}"/>
          </ac:picMkLst>
        </pc:picChg>
      </pc:sldChg>
      <pc:sldChg chg="addSp modSp new mod setBg modNotesTx">
        <pc:chgData name="Meghan Papineau" userId="aab8bf836ea2c511" providerId="LiveId" clId="{A8F71ADF-BF31-4AC7-9908-7DF4D1F6FE76}" dt="2025-03-31T02:05:51.844" v="29979" actId="20577"/>
        <pc:sldMkLst>
          <pc:docMk/>
          <pc:sldMk cId="1087438478" sldId="356"/>
        </pc:sldMkLst>
        <pc:spChg chg="mod">
          <ac:chgData name="Meghan Papineau" userId="aab8bf836ea2c511" providerId="LiveId" clId="{A8F71ADF-BF31-4AC7-9908-7DF4D1F6FE76}" dt="2025-03-31T02:05:51.844" v="29979" actId="20577"/>
          <ac:spMkLst>
            <pc:docMk/>
            <pc:sldMk cId="1087438478" sldId="356"/>
            <ac:spMk id="2" creationId="{12F1897F-4EC4-6E0A-C500-58D501C23B0C}"/>
          </ac:spMkLst>
        </pc:spChg>
        <pc:spChg chg="mod">
          <ac:chgData name="Meghan Papineau" userId="aab8bf836ea2c511" providerId="LiveId" clId="{A8F71ADF-BF31-4AC7-9908-7DF4D1F6FE76}" dt="2025-03-29T17:10:20.527" v="20361" actId="20577"/>
          <ac:spMkLst>
            <pc:docMk/>
            <pc:sldMk cId="1087438478" sldId="356"/>
            <ac:spMk id="3" creationId="{03787414-C08C-72D0-AAA3-B34B4EC62353}"/>
          </ac:spMkLst>
        </pc:spChg>
        <pc:picChg chg="add mod">
          <ac:chgData name="Meghan Papineau" userId="aab8bf836ea2c511" providerId="LiveId" clId="{A8F71ADF-BF31-4AC7-9908-7DF4D1F6FE76}" dt="2025-03-29T17:12:04.739" v="20511" actId="1076"/>
          <ac:picMkLst>
            <pc:docMk/>
            <pc:sldMk cId="1087438478" sldId="356"/>
            <ac:picMk id="5" creationId="{7121F3DC-98E2-93F7-C108-F6253D8C36E4}"/>
          </ac:picMkLst>
        </pc:picChg>
      </pc:sldChg>
      <pc:sldChg chg="modSp new mod setBg">
        <pc:chgData name="Meghan Papineau" userId="aab8bf836ea2c511" providerId="LiveId" clId="{A8F71ADF-BF31-4AC7-9908-7DF4D1F6FE76}" dt="2025-03-29T17:14:07.270" v="20556" actId="207"/>
        <pc:sldMkLst>
          <pc:docMk/>
          <pc:sldMk cId="1475765184" sldId="357"/>
        </pc:sldMkLst>
        <pc:spChg chg="mod">
          <ac:chgData name="Meghan Papineau" userId="aab8bf836ea2c511" providerId="LiveId" clId="{A8F71ADF-BF31-4AC7-9908-7DF4D1F6FE76}" dt="2025-03-29T17:14:07.270" v="20556" actId="207"/>
          <ac:spMkLst>
            <pc:docMk/>
            <pc:sldMk cId="1475765184" sldId="357"/>
            <ac:spMk id="2" creationId="{D47E6FEF-7358-9858-F768-53DCE708DD9D}"/>
          </ac:spMkLst>
        </pc:spChg>
      </pc:sldChg>
      <pc:sldChg chg="addSp delSp modSp new mod setBg modNotesTx">
        <pc:chgData name="Meghan Papineau" userId="aab8bf836ea2c511" providerId="LiveId" clId="{A8F71ADF-BF31-4AC7-9908-7DF4D1F6FE76}" dt="2025-03-31T01:52:07.252" v="29536" actId="20577"/>
        <pc:sldMkLst>
          <pc:docMk/>
          <pc:sldMk cId="529316879" sldId="358"/>
        </pc:sldMkLst>
        <pc:spChg chg="mod">
          <ac:chgData name="Meghan Papineau" userId="aab8bf836ea2c511" providerId="LiveId" clId="{A8F71ADF-BF31-4AC7-9908-7DF4D1F6FE76}" dt="2025-03-29T17:23:55.729" v="20925" actId="1076"/>
          <ac:spMkLst>
            <pc:docMk/>
            <pc:sldMk cId="529316879" sldId="358"/>
            <ac:spMk id="2" creationId="{1502F048-79D0-B470-C1DE-0C08CD305BCE}"/>
          </ac:spMkLst>
        </pc:spChg>
        <pc:spChg chg="mod">
          <ac:chgData name="Meghan Papineau" userId="aab8bf836ea2c511" providerId="LiveId" clId="{A8F71ADF-BF31-4AC7-9908-7DF4D1F6FE76}" dt="2025-03-31T01:52:07.252" v="29536" actId="20577"/>
          <ac:spMkLst>
            <pc:docMk/>
            <pc:sldMk cId="529316879" sldId="358"/>
            <ac:spMk id="3" creationId="{B5D98F75-82FD-2A9C-A103-634B313EEAE6}"/>
          </ac:spMkLst>
        </pc:spChg>
        <pc:picChg chg="add mod">
          <ac:chgData name="Meghan Papineau" userId="aab8bf836ea2c511" providerId="LiveId" clId="{A8F71ADF-BF31-4AC7-9908-7DF4D1F6FE76}" dt="2025-03-29T17:26:21.187" v="20946" actId="14100"/>
          <ac:picMkLst>
            <pc:docMk/>
            <pc:sldMk cId="529316879" sldId="358"/>
            <ac:picMk id="7" creationId="{11697BA6-AE83-D70D-4C6A-A6AF673DB3F9}"/>
          </ac:picMkLst>
        </pc:picChg>
      </pc:sldChg>
      <pc:sldChg chg="addSp delSp modSp new mod setBg modNotesTx">
        <pc:chgData name="Meghan Papineau" userId="aab8bf836ea2c511" providerId="LiveId" clId="{A8F71ADF-BF31-4AC7-9908-7DF4D1F6FE76}" dt="2025-03-29T17:48:26.103" v="22329" actId="113"/>
        <pc:sldMkLst>
          <pc:docMk/>
          <pc:sldMk cId="2641915719" sldId="359"/>
        </pc:sldMkLst>
        <pc:spChg chg="mod">
          <ac:chgData name="Meghan Papineau" userId="aab8bf836ea2c511" providerId="LiveId" clId="{A8F71ADF-BF31-4AC7-9908-7DF4D1F6FE76}" dt="2025-03-29T17:48:26.103" v="22329" actId="113"/>
          <ac:spMkLst>
            <pc:docMk/>
            <pc:sldMk cId="2641915719" sldId="359"/>
            <ac:spMk id="3" creationId="{DB72CCFE-FE20-06FB-94D5-60BF5ACCA741}"/>
          </ac:spMkLst>
        </pc:spChg>
        <pc:picChg chg="add mod">
          <ac:chgData name="Meghan Papineau" userId="aab8bf836ea2c511" providerId="LiveId" clId="{A8F71ADF-BF31-4AC7-9908-7DF4D1F6FE76}" dt="2025-03-29T17:48:09.926" v="22327" actId="1076"/>
          <ac:picMkLst>
            <pc:docMk/>
            <pc:sldMk cId="2641915719" sldId="359"/>
            <ac:picMk id="5" creationId="{24CE7E97-D46A-4418-123F-E82278130922}"/>
          </ac:picMkLst>
        </pc:picChg>
      </pc:sldChg>
      <pc:sldChg chg="addSp modSp new mod setBg modNotesTx">
        <pc:chgData name="Meghan Papineau" userId="aab8bf836ea2c511" providerId="LiveId" clId="{A8F71ADF-BF31-4AC7-9908-7DF4D1F6FE76}" dt="2025-03-30T00:08:33.922" v="22659" actId="1076"/>
        <pc:sldMkLst>
          <pc:docMk/>
          <pc:sldMk cId="603383833" sldId="360"/>
        </pc:sldMkLst>
        <pc:spChg chg="mod">
          <ac:chgData name="Meghan Papineau" userId="aab8bf836ea2c511" providerId="LiveId" clId="{A8F71ADF-BF31-4AC7-9908-7DF4D1F6FE76}" dt="2025-03-30T00:02:51.392" v="22412" actId="1076"/>
          <ac:spMkLst>
            <pc:docMk/>
            <pc:sldMk cId="603383833" sldId="360"/>
            <ac:spMk id="2" creationId="{5C11180A-79E5-1C6A-E6A9-866AECD60F5F}"/>
          </ac:spMkLst>
        </pc:spChg>
        <pc:spChg chg="mod">
          <ac:chgData name="Meghan Papineau" userId="aab8bf836ea2c511" providerId="LiveId" clId="{A8F71ADF-BF31-4AC7-9908-7DF4D1F6FE76}" dt="2025-03-30T00:03:00.940" v="22414" actId="14100"/>
          <ac:spMkLst>
            <pc:docMk/>
            <pc:sldMk cId="603383833" sldId="360"/>
            <ac:spMk id="3" creationId="{B00B1233-D500-DCA7-7317-598FE1F70054}"/>
          </ac:spMkLst>
        </pc:spChg>
        <pc:picChg chg="add mod">
          <ac:chgData name="Meghan Papineau" userId="aab8bf836ea2c511" providerId="LiveId" clId="{A8F71ADF-BF31-4AC7-9908-7DF4D1F6FE76}" dt="2025-03-30T00:08:33.922" v="22659" actId="1076"/>
          <ac:picMkLst>
            <pc:docMk/>
            <pc:sldMk cId="603383833" sldId="360"/>
            <ac:picMk id="5" creationId="{954827CC-6853-13B9-DF9F-385B2B2379AD}"/>
          </ac:picMkLst>
        </pc:picChg>
      </pc:sldChg>
      <pc:sldChg chg="addSp delSp modSp new mod setBg modClrScheme chgLayout">
        <pc:chgData name="Meghan Papineau" userId="aab8bf836ea2c511" providerId="LiveId" clId="{A8F71ADF-BF31-4AC7-9908-7DF4D1F6FE76}" dt="2025-03-31T02:08:28.361" v="29991" actId="20577"/>
        <pc:sldMkLst>
          <pc:docMk/>
          <pc:sldMk cId="3989998867" sldId="361"/>
        </pc:sldMkLst>
        <pc:spChg chg="del mod ord">
          <ac:chgData name="Meghan Papineau" userId="aab8bf836ea2c511" providerId="LiveId" clId="{A8F71ADF-BF31-4AC7-9908-7DF4D1F6FE76}" dt="2025-03-30T00:20:12.950" v="22661" actId="700"/>
          <ac:spMkLst>
            <pc:docMk/>
            <pc:sldMk cId="3989998867" sldId="361"/>
            <ac:spMk id="2" creationId="{97C3696E-D870-F2FA-B92D-50EEB4BE27E5}"/>
          </ac:spMkLst>
        </pc:spChg>
        <pc:spChg chg="del mod ord">
          <ac:chgData name="Meghan Papineau" userId="aab8bf836ea2c511" providerId="LiveId" clId="{A8F71ADF-BF31-4AC7-9908-7DF4D1F6FE76}" dt="2025-03-30T00:20:12.950" v="22661" actId="700"/>
          <ac:spMkLst>
            <pc:docMk/>
            <pc:sldMk cId="3989998867" sldId="361"/>
            <ac:spMk id="3" creationId="{D3E43E22-78DE-733C-0290-9419EAEDC1DF}"/>
          </ac:spMkLst>
        </pc:spChg>
        <pc:spChg chg="add mod ord">
          <ac:chgData name="Meghan Papineau" userId="aab8bf836ea2c511" providerId="LiveId" clId="{A8F71ADF-BF31-4AC7-9908-7DF4D1F6FE76}" dt="2025-03-30T00:20:54.351" v="22687" actId="14100"/>
          <ac:spMkLst>
            <pc:docMk/>
            <pc:sldMk cId="3989998867" sldId="361"/>
            <ac:spMk id="4" creationId="{1C8E5D38-6B60-D3EB-8E69-C14C62412342}"/>
          </ac:spMkLst>
        </pc:spChg>
        <pc:spChg chg="add del mod ord">
          <ac:chgData name="Meghan Papineau" userId="aab8bf836ea2c511" providerId="LiveId" clId="{A8F71ADF-BF31-4AC7-9908-7DF4D1F6FE76}" dt="2025-03-30T00:20:59.392" v="22688"/>
          <ac:spMkLst>
            <pc:docMk/>
            <pc:sldMk cId="3989998867" sldId="361"/>
            <ac:spMk id="5" creationId="{A78AB834-7D2C-2BD9-7A78-D779BD199DF9}"/>
          </ac:spMkLst>
        </pc:spChg>
        <pc:spChg chg="add mod ord">
          <ac:chgData name="Meghan Papineau" userId="aab8bf836ea2c511" providerId="LiveId" clId="{A8F71ADF-BF31-4AC7-9908-7DF4D1F6FE76}" dt="2025-03-31T02:08:28.361" v="29991" actId="20577"/>
          <ac:spMkLst>
            <pc:docMk/>
            <pc:sldMk cId="3989998867" sldId="361"/>
            <ac:spMk id="6" creationId="{41A9CF00-78C9-61F7-89EE-EBADF08382EA}"/>
          </ac:spMkLst>
        </pc:spChg>
        <pc:picChg chg="add mod">
          <ac:chgData name="Meghan Papineau" userId="aab8bf836ea2c511" providerId="LiveId" clId="{A8F71ADF-BF31-4AC7-9908-7DF4D1F6FE76}" dt="2025-03-30T00:30:27.964" v="22911" actId="14100"/>
          <ac:picMkLst>
            <pc:docMk/>
            <pc:sldMk cId="3989998867" sldId="361"/>
            <ac:picMk id="7" creationId="{02FFB7E1-39A0-EBDA-45A2-C4BE933ABFA4}"/>
          </ac:picMkLst>
        </pc:picChg>
      </pc:sldChg>
      <pc:sldChg chg="addSp delSp modSp new mod setBg">
        <pc:chgData name="Meghan Papineau" userId="aab8bf836ea2c511" providerId="LiveId" clId="{A8F71ADF-BF31-4AC7-9908-7DF4D1F6FE76}" dt="2025-03-31T02:07:56.893" v="29990" actId="20577"/>
        <pc:sldMkLst>
          <pc:docMk/>
          <pc:sldMk cId="393555086" sldId="362"/>
        </pc:sldMkLst>
        <pc:spChg chg="mod">
          <ac:chgData name="Meghan Papineau" userId="aab8bf836ea2c511" providerId="LiveId" clId="{A8F71ADF-BF31-4AC7-9908-7DF4D1F6FE76}" dt="2025-03-30T00:31:20.080" v="22920" actId="14100"/>
          <ac:spMkLst>
            <pc:docMk/>
            <pc:sldMk cId="393555086" sldId="362"/>
            <ac:spMk id="2" creationId="{3E149C68-9001-C102-7E17-8B1E825C0194}"/>
          </ac:spMkLst>
        </pc:spChg>
        <pc:spChg chg="mod">
          <ac:chgData name="Meghan Papineau" userId="aab8bf836ea2c511" providerId="LiveId" clId="{A8F71ADF-BF31-4AC7-9908-7DF4D1F6FE76}" dt="2025-03-31T02:07:56.893" v="29990" actId="20577"/>
          <ac:spMkLst>
            <pc:docMk/>
            <pc:sldMk cId="393555086" sldId="362"/>
            <ac:spMk id="3" creationId="{B156BE9F-47D3-777D-C399-E03184C90911}"/>
          </ac:spMkLst>
        </pc:spChg>
        <pc:spChg chg="del">
          <ac:chgData name="Meghan Papineau" userId="aab8bf836ea2c511" providerId="LiveId" clId="{A8F71ADF-BF31-4AC7-9908-7DF4D1F6FE76}" dt="2025-03-30T00:31:15.955" v="22919"/>
          <ac:spMkLst>
            <pc:docMk/>
            <pc:sldMk cId="393555086" sldId="362"/>
            <ac:spMk id="4" creationId="{495F1C81-18E6-C7E6-69C5-D65C96FA0C81}"/>
          </ac:spMkLst>
        </pc:spChg>
        <pc:picChg chg="add mod">
          <ac:chgData name="Meghan Papineau" userId="aab8bf836ea2c511" providerId="LiveId" clId="{A8F71ADF-BF31-4AC7-9908-7DF4D1F6FE76}" dt="2025-03-30T00:31:33.693" v="22922" actId="14100"/>
          <ac:picMkLst>
            <pc:docMk/>
            <pc:sldMk cId="393555086" sldId="362"/>
            <ac:picMk id="5" creationId="{859D3A82-3171-9676-3D75-98D7CF0254E2}"/>
          </ac:picMkLst>
        </pc:picChg>
      </pc:sldChg>
      <pc:sldChg chg="modSp new mod setBg">
        <pc:chgData name="Meghan Papineau" userId="aab8bf836ea2c511" providerId="LiveId" clId="{A8F71ADF-BF31-4AC7-9908-7DF4D1F6FE76}" dt="2025-03-30T00:39:40.676" v="23177" actId="1076"/>
        <pc:sldMkLst>
          <pc:docMk/>
          <pc:sldMk cId="480610853" sldId="363"/>
        </pc:sldMkLst>
        <pc:spChg chg="mod">
          <ac:chgData name="Meghan Papineau" userId="aab8bf836ea2c511" providerId="LiveId" clId="{A8F71ADF-BF31-4AC7-9908-7DF4D1F6FE76}" dt="2025-03-30T00:36:14.135" v="23153" actId="1076"/>
          <ac:spMkLst>
            <pc:docMk/>
            <pc:sldMk cId="480610853" sldId="363"/>
            <ac:spMk id="2" creationId="{5F85D1A2-0A6F-C1C4-900E-4B8341B7B68A}"/>
          </ac:spMkLst>
        </pc:spChg>
        <pc:spChg chg="mod">
          <ac:chgData name="Meghan Papineau" userId="aab8bf836ea2c511" providerId="LiveId" clId="{A8F71ADF-BF31-4AC7-9908-7DF4D1F6FE76}" dt="2025-03-30T00:39:40.676" v="23177" actId="1076"/>
          <ac:spMkLst>
            <pc:docMk/>
            <pc:sldMk cId="480610853" sldId="363"/>
            <ac:spMk id="3" creationId="{512F7610-4DDB-A347-CACB-EA56DB9FD9E3}"/>
          </ac:spMkLst>
        </pc:spChg>
      </pc:sldChg>
      <pc:sldChg chg="delSp modSp new mod setBg">
        <pc:chgData name="Meghan Papineau" userId="aab8bf836ea2c511" providerId="LiveId" clId="{A8F71ADF-BF31-4AC7-9908-7DF4D1F6FE76}" dt="2025-03-30T00:53:33.668" v="23422" actId="5793"/>
        <pc:sldMkLst>
          <pc:docMk/>
          <pc:sldMk cId="2534167854" sldId="364"/>
        </pc:sldMkLst>
        <pc:spChg chg="del">
          <ac:chgData name="Meghan Papineau" userId="aab8bf836ea2c511" providerId="LiveId" clId="{A8F71ADF-BF31-4AC7-9908-7DF4D1F6FE76}" dt="2025-03-30T00:47:31.153" v="23180" actId="21"/>
          <ac:spMkLst>
            <pc:docMk/>
            <pc:sldMk cId="2534167854" sldId="364"/>
            <ac:spMk id="2" creationId="{FE70A2DE-20C8-6C73-1C69-2C2CD8FF28B2}"/>
          </ac:spMkLst>
        </pc:spChg>
        <pc:spChg chg="mod">
          <ac:chgData name="Meghan Papineau" userId="aab8bf836ea2c511" providerId="LiveId" clId="{A8F71ADF-BF31-4AC7-9908-7DF4D1F6FE76}" dt="2025-03-30T00:53:33.668" v="23422" actId="5793"/>
          <ac:spMkLst>
            <pc:docMk/>
            <pc:sldMk cId="2534167854" sldId="364"/>
            <ac:spMk id="3" creationId="{FB139517-3297-C8F9-AF78-2BBC70588E50}"/>
          </ac:spMkLst>
        </pc:spChg>
      </pc:sldChg>
      <pc:sldChg chg="addSp delSp modSp new mod setBg modAnim">
        <pc:chgData name="Meghan Papineau" userId="aab8bf836ea2c511" providerId="LiveId" clId="{A8F71ADF-BF31-4AC7-9908-7DF4D1F6FE76}" dt="2025-03-31T02:08:53.403" v="29992"/>
        <pc:sldMkLst>
          <pc:docMk/>
          <pc:sldMk cId="3548299479" sldId="365"/>
        </pc:sldMkLst>
        <pc:spChg chg="mod">
          <ac:chgData name="Meghan Papineau" userId="aab8bf836ea2c511" providerId="LiveId" clId="{A8F71ADF-BF31-4AC7-9908-7DF4D1F6FE76}" dt="2025-03-30T00:56:20.335" v="23521" actId="20577"/>
          <ac:spMkLst>
            <pc:docMk/>
            <pc:sldMk cId="3548299479" sldId="365"/>
            <ac:spMk id="2" creationId="{6919043B-3F9B-10FE-925C-4072C4D966CA}"/>
          </ac:spMkLst>
        </pc:spChg>
        <pc:spChg chg="mod">
          <ac:chgData name="Meghan Papineau" userId="aab8bf836ea2c511" providerId="LiveId" clId="{A8F71ADF-BF31-4AC7-9908-7DF4D1F6FE76}" dt="2025-03-30T01:07:18.081" v="23584" actId="1076"/>
          <ac:spMkLst>
            <pc:docMk/>
            <pc:sldMk cId="3548299479" sldId="365"/>
            <ac:spMk id="3" creationId="{8C4B79A9-8ED4-4833-A856-C0F359477418}"/>
          </ac:spMkLst>
        </pc:spChg>
        <pc:spChg chg="del mod">
          <ac:chgData name="Meghan Papineau" userId="aab8bf836ea2c511" providerId="LiveId" clId="{A8F71ADF-BF31-4AC7-9908-7DF4D1F6FE76}" dt="2025-03-30T01:06:43.695" v="23579"/>
          <ac:spMkLst>
            <pc:docMk/>
            <pc:sldMk cId="3548299479" sldId="365"/>
            <ac:spMk id="4" creationId="{27C5B568-9B89-D372-762B-678C43DD4D78}"/>
          </ac:spMkLst>
        </pc:spChg>
        <pc:picChg chg="add mod">
          <ac:chgData name="Meghan Papineau" userId="aab8bf836ea2c511" providerId="LiveId" clId="{A8F71ADF-BF31-4AC7-9908-7DF4D1F6FE76}" dt="2025-03-30T01:07:24.378" v="23585" actId="1076"/>
          <ac:picMkLst>
            <pc:docMk/>
            <pc:sldMk cId="3548299479" sldId="365"/>
            <ac:picMk id="5" creationId="{BDC0AE8C-1E42-C239-6897-396F8D426B6B}"/>
          </ac:picMkLst>
        </pc:picChg>
      </pc:sldChg>
      <pc:sldChg chg="addSp delSp modSp new mod ord setBg modNotesTx">
        <pc:chgData name="Meghan Papineau" userId="aab8bf836ea2c511" providerId="LiveId" clId="{A8F71ADF-BF31-4AC7-9908-7DF4D1F6FE76}" dt="2025-03-30T20:56:27.853" v="25711"/>
        <pc:sldMkLst>
          <pc:docMk/>
          <pc:sldMk cId="103165977" sldId="366"/>
        </pc:sldMkLst>
        <pc:spChg chg="mod">
          <ac:chgData name="Meghan Papineau" userId="aab8bf836ea2c511" providerId="LiveId" clId="{A8F71ADF-BF31-4AC7-9908-7DF4D1F6FE76}" dt="2025-03-30T01:22:35.062" v="23737" actId="14100"/>
          <ac:spMkLst>
            <pc:docMk/>
            <pc:sldMk cId="103165977" sldId="366"/>
            <ac:spMk id="2" creationId="{FF72CC18-1F28-EBD4-F6C9-199244D80925}"/>
          </ac:spMkLst>
        </pc:spChg>
        <pc:spChg chg="mod">
          <ac:chgData name="Meghan Papineau" userId="aab8bf836ea2c511" providerId="LiveId" clId="{A8F71ADF-BF31-4AC7-9908-7DF4D1F6FE76}" dt="2025-03-30T01:25:49.857" v="23834" actId="20577"/>
          <ac:spMkLst>
            <pc:docMk/>
            <pc:sldMk cId="103165977" sldId="366"/>
            <ac:spMk id="3" creationId="{22EB6FD4-64BC-29D1-2944-10C74BDE60BE}"/>
          </ac:spMkLst>
        </pc:spChg>
        <pc:spChg chg="del mod">
          <ac:chgData name="Meghan Papineau" userId="aab8bf836ea2c511" providerId="LiveId" clId="{A8F71ADF-BF31-4AC7-9908-7DF4D1F6FE76}" dt="2025-03-30T01:26:16.548" v="23835"/>
          <ac:spMkLst>
            <pc:docMk/>
            <pc:sldMk cId="103165977" sldId="366"/>
            <ac:spMk id="4" creationId="{ADB7E5EF-4564-28BC-11E0-5DE056BBA982}"/>
          </ac:spMkLst>
        </pc:spChg>
        <pc:picChg chg="add mod">
          <ac:chgData name="Meghan Papineau" userId="aab8bf836ea2c511" providerId="LiveId" clId="{A8F71ADF-BF31-4AC7-9908-7DF4D1F6FE76}" dt="2025-03-30T01:26:27.291" v="23837" actId="14100"/>
          <ac:picMkLst>
            <pc:docMk/>
            <pc:sldMk cId="103165977" sldId="366"/>
            <ac:picMk id="5" creationId="{05D91271-82AE-B8F0-44BE-8A387030150F}"/>
          </ac:picMkLst>
        </pc:picChg>
      </pc:sldChg>
      <pc:sldChg chg="addSp modSp new mod ord setBg">
        <pc:chgData name="Meghan Papineau" userId="aab8bf836ea2c511" providerId="LiveId" clId="{A8F71ADF-BF31-4AC7-9908-7DF4D1F6FE76}" dt="2025-03-30T20:56:36.385" v="25713"/>
        <pc:sldMkLst>
          <pc:docMk/>
          <pc:sldMk cId="1946780316" sldId="367"/>
        </pc:sldMkLst>
        <pc:picChg chg="add mod">
          <ac:chgData name="Meghan Papineau" userId="aab8bf836ea2c511" providerId="LiveId" clId="{A8F71ADF-BF31-4AC7-9908-7DF4D1F6FE76}" dt="2025-03-30T01:27:52.989" v="23917" actId="1076"/>
          <ac:picMkLst>
            <pc:docMk/>
            <pc:sldMk cId="1946780316" sldId="367"/>
            <ac:picMk id="2" creationId="{1C68E652-3BA1-3033-632A-72AF7FE057AE}"/>
          </ac:picMkLst>
        </pc:picChg>
      </pc:sldChg>
      <pc:sldChg chg="addSp delSp modSp new mod ord setBg">
        <pc:chgData name="Meghan Papineau" userId="aab8bf836ea2c511" providerId="LiveId" clId="{A8F71ADF-BF31-4AC7-9908-7DF4D1F6FE76}" dt="2025-03-30T20:56:55.872" v="25715"/>
        <pc:sldMkLst>
          <pc:docMk/>
          <pc:sldMk cId="1059315552" sldId="368"/>
        </pc:sldMkLst>
        <pc:spChg chg="del">
          <ac:chgData name="Meghan Papineau" userId="aab8bf836ea2c511" providerId="LiveId" clId="{A8F71ADF-BF31-4AC7-9908-7DF4D1F6FE76}" dt="2025-03-30T01:28:18.725" v="23920" actId="21"/>
          <ac:spMkLst>
            <pc:docMk/>
            <pc:sldMk cId="1059315552" sldId="368"/>
            <ac:spMk id="2" creationId="{ED73F6FB-1434-E104-C0A6-D1A9B9EDA8B1}"/>
          </ac:spMkLst>
        </pc:spChg>
        <pc:spChg chg="mod">
          <ac:chgData name="Meghan Papineau" userId="aab8bf836ea2c511" providerId="LiveId" clId="{A8F71ADF-BF31-4AC7-9908-7DF4D1F6FE76}" dt="2025-03-30T01:33:48.212" v="24020" actId="122"/>
          <ac:spMkLst>
            <pc:docMk/>
            <pc:sldMk cId="1059315552" sldId="368"/>
            <ac:spMk id="3" creationId="{E12BC876-BD52-0DA7-2C4F-61FE71819181}"/>
          </ac:spMkLst>
        </pc:spChg>
        <pc:spChg chg="del mod">
          <ac:chgData name="Meghan Papineau" userId="aab8bf836ea2c511" providerId="LiveId" clId="{A8F71ADF-BF31-4AC7-9908-7DF4D1F6FE76}" dt="2025-03-30T01:33:57.477" v="24022" actId="22"/>
          <ac:spMkLst>
            <pc:docMk/>
            <pc:sldMk cId="1059315552" sldId="368"/>
            <ac:spMk id="4" creationId="{58B3D4DA-0AA1-12F7-5ACA-9AE5167A1313}"/>
          </ac:spMkLst>
        </pc:spChg>
        <pc:picChg chg="add mod ord">
          <ac:chgData name="Meghan Papineau" userId="aab8bf836ea2c511" providerId="LiveId" clId="{A8F71ADF-BF31-4AC7-9908-7DF4D1F6FE76}" dt="2025-03-30T01:34:09.023" v="24025" actId="1076"/>
          <ac:picMkLst>
            <pc:docMk/>
            <pc:sldMk cId="1059315552" sldId="368"/>
            <ac:picMk id="6" creationId="{2331EA2E-F609-40D7-BF26-0BB013AF388E}"/>
          </ac:picMkLst>
        </pc:picChg>
      </pc:sldChg>
      <pc:sldChg chg="addSp delSp modSp new mod ord setBg modNotesTx">
        <pc:chgData name="Meghan Papineau" userId="aab8bf836ea2c511" providerId="LiveId" clId="{A8F71ADF-BF31-4AC7-9908-7DF4D1F6FE76}" dt="2025-03-31T02:10:00.135" v="29994"/>
        <pc:sldMkLst>
          <pc:docMk/>
          <pc:sldMk cId="105311641" sldId="369"/>
        </pc:sldMkLst>
        <pc:spChg chg="del">
          <ac:chgData name="Meghan Papineau" userId="aab8bf836ea2c511" providerId="LiveId" clId="{A8F71ADF-BF31-4AC7-9908-7DF4D1F6FE76}" dt="2025-03-30T01:55:51.753" v="24247" actId="21"/>
          <ac:spMkLst>
            <pc:docMk/>
            <pc:sldMk cId="105311641" sldId="369"/>
            <ac:spMk id="2" creationId="{AE491DD1-2B61-93C1-B949-A1BF80E43187}"/>
          </ac:spMkLst>
        </pc:spChg>
        <pc:spChg chg="mod">
          <ac:chgData name="Meghan Papineau" userId="aab8bf836ea2c511" providerId="LiveId" clId="{A8F71ADF-BF31-4AC7-9908-7DF4D1F6FE76}" dt="2025-03-30T01:56:49.869" v="24260" actId="27636"/>
          <ac:spMkLst>
            <pc:docMk/>
            <pc:sldMk cId="105311641" sldId="369"/>
            <ac:spMk id="3" creationId="{8F5EE2B0-1ED9-7A21-1B42-696B0BB13B82}"/>
          </ac:spMkLst>
        </pc:spChg>
        <pc:picChg chg="add mod">
          <ac:chgData name="Meghan Papineau" userId="aab8bf836ea2c511" providerId="LiveId" clId="{A8F71ADF-BF31-4AC7-9908-7DF4D1F6FE76}" dt="2025-03-30T01:57:37.725" v="24264" actId="14100"/>
          <ac:picMkLst>
            <pc:docMk/>
            <pc:sldMk cId="105311641" sldId="369"/>
            <ac:picMk id="5" creationId="{4313FFFE-94EA-E840-A3D2-B1EE7AE5784C}"/>
          </ac:picMkLst>
        </pc:picChg>
      </pc:sldChg>
      <pc:sldChg chg="addSp delSp modSp new mod setBg modNotesTx">
        <pc:chgData name="Meghan Papineau" userId="aab8bf836ea2c511" providerId="LiveId" clId="{A8F71ADF-BF31-4AC7-9908-7DF4D1F6FE76}" dt="2025-03-30T02:29:45.564" v="25221" actId="20577"/>
        <pc:sldMkLst>
          <pc:docMk/>
          <pc:sldMk cId="3141435486" sldId="370"/>
        </pc:sldMkLst>
        <pc:spChg chg="mod">
          <ac:chgData name="Meghan Papineau" userId="aab8bf836ea2c511" providerId="LiveId" clId="{A8F71ADF-BF31-4AC7-9908-7DF4D1F6FE76}" dt="2025-03-30T02:04:44.955" v="24580" actId="1076"/>
          <ac:spMkLst>
            <pc:docMk/>
            <pc:sldMk cId="3141435486" sldId="370"/>
            <ac:spMk id="2" creationId="{24B464E0-5391-4B6F-87F2-53C392207D59}"/>
          </ac:spMkLst>
        </pc:spChg>
        <pc:spChg chg="mod">
          <ac:chgData name="Meghan Papineau" userId="aab8bf836ea2c511" providerId="LiveId" clId="{A8F71ADF-BF31-4AC7-9908-7DF4D1F6FE76}" dt="2025-03-30T02:17:30.288" v="24922" actId="1076"/>
          <ac:spMkLst>
            <pc:docMk/>
            <pc:sldMk cId="3141435486" sldId="370"/>
            <ac:spMk id="3" creationId="{87953864-9547-E724-903D-50931B61F0D9}"/>
          </ac:spMkLst>
        </pc:spChg>
        <pc:spChg chg="del mod">
          <ac:chgData name="Meghan Papineau" userId="aab8bf836ea2c511" providerId="LiveId" clId="{A8F71ADF-BF31-4AC7-9908-7DF4D1F6FE76}" dt="2025-03-30T02:17:11.147" v="24918"/>
          <ac:spMkLst>
            <pc:docMk/>
            <pc:sldMk cId="3141435486" sldId="370"/>
            <ac:spMk id="4" creationId="{6F191998-3008-A004-CD63-BC2B7014DD28}"/>
          </ac:spMkLst>
        </pc:spChg>
        <pc:picChg chg="add mod">
          <ac:chgData name="Meghan Papineau" userId="aab8bf836ea2c511" providerId="LiveId" clId="{A8F71ADF-BF31-4AC7-9908-7DF4D1F6FE76}" dt="2025-03-30T02:17:23.366" v="24921" actId="1076"/>
          <ac:picMkLst>
            <pc:docMk/>
            <pc:sldMk cId="3141435486" sldId="370"/>
            <ac:picMk id="5" creationId="{1A1978D0-9380-7729-7F61-9182CBDF66F0}"/>
          </ac:picMkLst>
        </pc:picChg>
      </pc:sldChg>
      <pc:sldChg chg="addSp delSp modSp new mod setBg modNotesTx">
        <pc:chgData name="Meghan Papineau" userId="aab8bf836ea2c511" providerId="LiveId" clId="{A8F71ADF-BF31-4AC7-9908-7DF4D1F6FE76}" dt="2025-03-30T02:44:04.252" v="25492" actId="20577"/>
        <pc:sldMkLst>
          <pc:docMk/>
          <pc:sldMk cId="2216374933" sldId="371"/>
        </pc:sldMkLst>
        <pc:spChg chg="mod">
          <ac:chgData name="Meghan Papineau" userId="aab8bf836ea2c511" providerId="LiveId" clId="{A8F71ADF-BF31-4AC7-9908-7DF4D1F6FE76}" dt="2025-03-30T02:25:15.284" v="25065" actId="20577"/>
          <ac:spMkLst>
            <pc:docMk/>
            <pc:sldMk cId="2216374933" sldId="371"/>
            <ac:spMk id="2" creationId="{C337DEF8-398E-DFD0-08B5-D69425FCCE81}"/>
          </ac:spMkLst>
        </pc:spChg>
        <pc:spChg chg="del mod">
          <ac:chgData name="Meghan Papineau" userId="aab8bf836ea2c511" providerId="LiveId" clId="{A8F71ADF-BF31-4AC7-9908-7DF4D1F6FE76}" dt="2025-03-30T02:22:53.642" v="25004"/>
          <ac:spMkLst>
            <pc:docMk/>
            <pc:sldMk cId="2216374933" sldId="371"/>
            <ac:spMk id="3" creationId="{C93D84AD-A11D-6CFF-1152-87E67C221D26}"/>
          </ac:spMkLst>
        </pc:spChg>
        <pc:spChg chg="mod">
          <ac:chgData name="Meghan Papineau" userId="aab8bf836ea2c511" providerId="LiveId" clId="{A8F71ADF-BF31-4AC7-9908-7DF4D1F6FE76}" dt="2025-03-30T02:32:36.142" v="25238" actId="14100"/>
          <ac:spMkLst>
            <pc:docMk/>
            <pc:sldMk cId="2216374933" sldId="371"/>
            <ac:spMk id="4" creationId="{DBE34789-CDDB-B426-77B1-37437AA8903F}"/>
          </ac:spMkLst>
        </pc:spChg>
        <pc:picChg chg="add mod">
          <ac:chgData name="Meghan Papineau" userId="aab8bf836ea2c511" providerId="LiveId" clId="{A8F71ADF-BF31-4AC7-9908-7DF4D1F6FE76}" dt="2025-03-30T02:29:11.687" v="25167" actId="14100"/>
          <ac:picMkLst>
            <pc:docMk/>
            <pc:sldMk cId="2216374933" sldId="371"/>
            <ac:picMk id="5" creationId="{3E3DBEFC-D79B-0FCE-9C3E-880529578A7F}"/>
          </ac:picMkLst>
        </pc:picChg>
      </pc:sldChg>
      <pc:sldChg chg="addSp delSp modSp new mod setBg modNotesTx">
        <pc:chgData name="Meghan Papineau" userId="aab8bf836ea2c511" providerId="LiveId" clId="{A8F71ADF-BF31-4AC7-9908-7DF4D1F6FE76}" dt="2025-03-30T02:31:35.235" v="25237" actId="1076"/>
        <pc:sldMkLst>
          <pc:docMk/>
          <pc:sldMk cId="2677901981" sldId="372"/>
        </pc:sldMkLst>
        <pc:spChg chg="mod">
          <ac:chgData name="Meghan Papineau" userId="aab8bf836ea2c511" providerId="LiveId" clId="{A8F71ADF-BF31-4AC7-9908-7DF4D1F6FE76}" dt="2025-03-30T02:31:35.235" v="25237" actId="1076"/>
          <ac:spMkLst>
            <pc:docMk/>
            <pc:sldMk cId="2677901981" sldId="372"/>
            <ac:spMk id="2" creationId="{291B2918-E87E-639E-FB86-08B640FF4CB4}"/>
          </ac:spMkLst>
        </pc:spChg>
        <pc:spChg chg="del mod">
          <ac:chgData name="Meghan Papineau" userId="aab8bf836ea2c511" providerId="LiveId" clId="{A8F71ADF-BF31-4AC7-9908-7DF4D1F6FE76}" dt="2025-03-30T02:30:48.561" v="25226"/>
          <ac:spMkLst>
            <pc:docMk/>
            <pc:sldMk cId="2677901981" sldId="372"/>
            <ac:spMk id="3" creationId="{3CCA1ECB-73DC-608A-B050-C45E627CCF66}"/>
          </ac:spMkLst>
        </pc:spChg>
        <pc:spChg chg="mod">
          <ac:chgData name="Meghan Papineau" userId="aab8bf836ea2c511" providerId="LiveId" clId="{A8F71ADF-BF31-4AC7-9908-7DF4D1F6FE76}" dt="2025-03-30T02:31:24.360" v="25236" actId="5793"/>
          <ac:spMkLst>
            <pc:docMk/>
            <pc:sldMk cId="2677901981" sldId="372"/>
            <ac:spMk id="4" creationId="{9D504606-D06F-3385-E23C-9C2E26BF0CE4}"/>
          </ac:spMkLst>
        </pc:spChg>
        <pc:picChg chg="add mod">
          <ac:chgData name="Meghan Papineau" userId="aab8bf836ea2c511" providerId="LiveId" clId="{A8F71ADF-BF31-4AC7-9908-7DF4D1F6FE76}" dt="2025-03-30T02:31:00.858" v="25229" actId="14100"/>
          <ac:picMkLst>
            <pc:docMk/>
            <pc:sldMk cId="2677901981" sldId="372"/>
            <ac:picMk id="5" creationId="{DAAAF687-0AE4-9F65-5C79-03858F99984C}"/>
          </ac:picMkLst>
        </pc:picChg>
      </pc:sldChg>
      <pc:sldChg chg="addSp delSp modSp new mod setBg">
        <pc:chgData name="Meghan Papineau" userId="aab8bf836ea2c511" providerId="LiveId" clId="{A8F71ADF-BF31-4AC7-9908-7DF4D1F6FE76}" dt="2025-03-30T02:43:11.529" v="25441" actId="14100"/>
        <pc:sldMkLst>
          <pc:docMk/>
          <pc:sldMk cId="2333734694" sldId="373"/>
        </pc:sldMkLst>
        <pc:spChg chg="mod">
          <ac:chgData name="Meghan Papineau" userId="aab8bf836ea2c511" providerId="LiveId" clId="{A8F71ADF-BF31-4AC7-9908-7DF4D1F6FE76}" dt="2025-03-30T02:37:19.198" v="25266" actId="1076"/>
          <ac:spMkLst>
            <pc:docMk/>
            <pc:sldMk cId="2333734694" sldId="373"/>
            <ac:spMk id="2" creationId="{266A57D9-4CD6-9BC2-0ECB-052E993064B5}"/>
          </ac:spMkLst>
        </pc:spChg>
        <pc:spChg chg="mod">
          <ac:chgData name="Meghan Papineau" userId="aab8bf836ea2c511" providerId="LiveId" clId="{A8F71ADF-BF31-4AC7-9908-7DF4D1F6FE76}" dt="2025-03-30T02:42:47.284" v="25438" actId="14100"/>
          <ac:spMkLst>
            <pc:docMk/>
            <pc:sldMk cId="2333734694" sldId="373"/>
            <ac:spMk id="3" creationId="{D5B70958-C4AE-C693-3A50-C6783B471C74}"/>
          </ac:spMkLst>
        </pc:spChg>
        <pc:spChg chg="del">
          <ac:chgData name="Meghan Papineau" userId="aab8bf836ea2c511" providerId="LiveId" clId="{A8F71ADF-BF31-4AC7-9908-7DF4D1F6FE76}" dt="2025-03-30T02:43:03.231" v="25439"/>
          <ac:spMkLst>
            <pc:docMk/>
            <pc:sldMk cId="2333734694" sldId="373"/>
            <ac:spMk id="4" creationId="{3FE68A79-761E-6D2F-D67E-B7488072999B}"/>
          </ac:spMkLst>
        </pc:spChg>
        <pc:picChg chg="add mod">
          <ac:chgData name="Meghan Papineau" userId="aab8bf836ea2c511" providerId="LiveId" clId="{A8F71ADF-BF31-4AC7-9908-7DF4D1F6FE76}" dt="2025-03-30T02:43:11.529" v="25441" actId="14100"/>
          <ac:picMkLst>
            <pc:docMk/>
            <pc:sldMk cId="2333734694" sldId="373"/>
            <ac:picMk id="5" creationId="{708C4080-9224-40BB-1284-05DFEFCBE99D}"/>
          </ac:picMkLst>
        </pc:picChg>
      </pc:sldChg>
      <pc:sldChg chg="addSp delSp modSp new mod setBg modClrScheme chgLayout modNotesTx">
        <pc:chgData name="Meghan Papineau" userId="aab8bf836ea2c511" providerId="LiveId" clId="{A8F71ADF-BF31-4AC7-9908-7DF4D1F6FE76}" dt="2025-03-30T21:12:23.952" v="26201" actId="6549"/>
        <pc:sldMkLst>
          <pc:docMk/>
          <pc:sldMk cId="1084315520" sldId="374"/>
        </pc:sldMkLst>
        <pc:spChg chg="mod ord">
          <ac:chgData name="Meghan Papineau" userId="aab8bf836ea2c511" providerId="LiveId" clId="{A8F71ADF-BF31-4AC7-9908-7DF4D1F6FE76}" dt="2025-03-30T21:10:43.202" v="26134" actId="1076"/>
          <ac:spMkLst>
            <pc:docMk/>
            <pc:sldMk cId="1084315520" sldId="374"/>
            <ac:spMk id="2" creationId="{BDE7C292-9D79-F0CD-C931-34A9F973A589}"/>
          </ac:spMkLst>
        </pc:spChg>
        <pc:spChg chg="del mod ord">
          <ac:chgData name="Meghan Papineau" userId="aab8bf836ea2c511" providerId="LiveId" clId="{A8F71ADF-BF31-4AC7-9908-7DF4D1F6FE76}" dt="2025-03-30T20:58:23.174" v="25752" actId="700"/>
          <ac:spMkLst>
            <pc:docMk/>
            <pc:sldMk cId="1084315520" sldId="374"/>
            <ac:spMk id="3" creationId="{355AF69B-B59C-EBCB-85B7-B216CA17877E}"/>
          </ac:spMkLst>
        </pc:spChg>
        <pc:spChg chg="del mod ord">
          <ac:chgData name="Meghan Papineau" userId="aab8bf836ea2c511" providerId="LiveId" clId="{A8F71ADF-BF31-4AC7-9908-7DF4D1F6FE76}" dt="2025-03-30T20:58:23.174" v="25752" actId="700"/>
          <ac:spMkLst>
            <pc:docMk/>
            <pc:sldMk cId="1084315520" sldId="374"/>
            <ac:spMk id="4" creationId="{F9F57A46-0A6C-2D55-AE81-C5E084DE1F40}"/>
          </ac:spMkLst>
        </pc:spChg>
        <pc:spChg chg="add del mod ord">
          <ac:chgData name="Meghan Papineau" userId="aab8bf836ea2c511" providerId="LiveId" clId="{A8F71ADF-BF31-4AC7-9908-7DF4D1F6FE76}" dt="2025-03-30T20:58:28.871" v="25753" actId="700"/>
          <ac:spMkLst>
            <pc:docMk/>
            <pc:sldMk cId="1084315520" sldId="374"/>
            <ac:spMk id="5" creationId="{9748E51A-9495-F947-8639-B2186FB61E83}"/>
          </ac:spMkLst>
        </pc:spChg>
        <pc:spChg chg="add del mod ord">
          <ac:chgData name="Meghan Papineau" userId="aab8bf836ea2c511" providerId="LiveId" clId="{A8F71ADF-BF31-4AC7-9908-7DF4D1F6FE76}" dt="2025-03-30T20:58:28.871" v="25753" actId="700"/>
          <ac:spMkLst>
            <pc:docMk/>
            <pc:sldMk cId="1084315520" sldId="374"/>
            <ac:spMk id="6" creationId="{3BF76BB7-160D-D5CA-7893-3DA28292013C}"/>
          </ac:spMkLst>
        </pc:spChg>
        <pc:spChg chg="add del mod ord">
          <ac:chgData name="Meghan Papineau" userId="aab8bf836ea2c511" providerId="LiveId" clId="{A8F71ADF-BF31-4AC7-9908-7DF4D1F6FE76}" dt="2025-03-30T20:58:28.871" v="25753" actId="700"/>
          <ac:spMkLst>
            <pc:docMk/>
            <pc:sldMk cId="1084315520" sldId="374"/>
            <ac:spMk id="7" creationId="{1D4BFCA5-EBCF-F622-CBE2-CB06F53D024A}"/>
          </ac:spMkLst>
        </pc:spChg>
        <pc:spChg chg="add del mod ord">
          <ac:chgData name="Meghan Papineau" userId="aab8bf836ea2c511" providerId="LiveId" clId="{A8F71ADF-BF31-4AC7-9908-7DF4D1F6FE76}" dt="2025-03-30T20:58:28.871" v="25753" actId="700"/>
          <ac:spMkLst>
            <pc:docMk/>
            <pc:sldMk cId="1084315520" sldId="374"/>
            <ac:spMk id="8" creationId="{6EF85177-E3A2-DE9F-6A53-6FA68F7438F2}"/>
          </ac:spMkLst>
        </pc:spChg>
        <pc:spChg chg="add mod ord">
          <ac:chgData name="Meghan Papineau" userId="aab8bf836ea2c511" providerId="LiveId" clId="{A8F71ADF-BF31-4AC7-9908-7DF4D1F6FE76}" dt="2025-03-30T21:10:49.688" v="26135" actId="1076"/>
          <ac:spMkLst>
            <pc:docMk/>
            <pc:sldMk cId="1084315520" sldId="374"/>
            <ac:spMk id="9" creationId="{F7A59096-74CC-3FB7-9169-AF1336E7A338}"/>
          </ac:spMkLst>
        </pc:spChg>
        <pc:spChg chg="add mod ord">
          <ac:chgData name="Meghan Papineau" userId="aab8bf836ea2c511" providerId="LiveId" clId="{A8F71ADF-BF31-4AC7-9908-7DF4D1F6FE76}" dt="2025-03-30T21:10:53.906" v="26136" actId="1076"/>
          <ac:spMkLst>
            <pc:docMk/>
            <pc:sldMk cId="1084315520" sldId="374"/>
            <ac:spMk id="10" creationId="{44783821-2F56-0726-4587-AAD5658D4AE8}"/>
          </ac:spMkLst>
        </pc:spChg>
        <pc:picChg chg="add mod">
          <ac:chgData name="Meghan Papineau" userId="aab8bf836ea2c511" providerId="LiveId" clId="{A8F71ADF-BF31-4AC7-9908-7DF4D1F6FE76}" dt="2025-03-30T21:10:58.803" v="26137" actId="1076"/>
          <ac:picMkLst>
            <pc:docMk/>
            <pc:sldMk cId="1084315520" sldId="374"/>
            <ac:picMk id="11" creationId="{5E22E524-D47B-788D-70CA-536212FE9302}"/>
          </ac:picMkLst>
        </pc:picChg>
        <pc:picChg chg="add mod">
          <ac:chgData name="Meghan Papineau" userId="aab8bf836ea2c511" providerId="LiveId" clId="{A8F71ADF-BF31-4AC7-9908-7DF4D1F6FE76}" dt="2025-03-30T21:11:52.537" v="26140" actId="14100"/>
          <ac:picMkLst>
            <pc:docMk/>
            <pc:sldMk cId="1084315520" sldId="374"/>
            <ac:picMk id="12" creationId="{C9C0345C-C04E-4ACE-6698-DAFDCCA939AC}"/>
          </ac:picMkLst>
        </pc:picChg>
      </pc:sldChg>
      <pc:sldChg chg="addSp delSp modSp new mod setBg">
        <pc:chgData name="Meghan Papineau" userId="aab8bf836ea2c511" providerId="LiveId" clId="{A8F71ADF-BF31-4AC7-9908-7DF4D1F6FE76}" dt="2025-03-30T21:23:54.849" v="26531" actId="14100"/>
        <pc:sldMkLst>
          <pc:docMk/>
          <pc:sldMk cId="1971582440" sldId="375"/>
        </pc:sldMkLst>
        <pc:spChg chg="mod">
          <ac:chgData name="Meghan Papineau" userId="aab8bf836ea2c511" providerId="LiveId" clId="{A8F71ADF-BF31-4AC7-9908-7DF4D1F6FE76}" dt="2025-03-30T21:18:31.257" v="26212" actId="207"/>
          <ac:spMkLst>
            <pc:docMk/>
            <pc:sldMk cId="1971582440" sldId="375"/>
            <ac:spMk id="2" creationId="{15C3CBD5-22A7-03D2-346D-8B5399B3612A}"/>
          </ac:spMkLst>
        </pc:spChg>
        <pc:spChg chg="mod">
          <ac:chgData name="Meghan Papineau" userId="aab8bf836ea2c511" providerId="LiveId" clId="{A8F71ADF-BF31-4AC7-9908-7DF4D1F6FE76}" dt="2025-03-30T21:23:17.353" v="26528" actId="27636"/>
          <ac:spMkLst>
            <pc:docMk/>
            <pc:sldMk cId="1971582440" sldId="375"/>
            <ac:spMk id="3" creationId="{4895A8EE-E748-4D32-2BBD-272700768129}"/>
          </ac:spMkLst>
        </pc:spChg>
        <pc:spChg chg="del mod">
          <ac:chgData name="Meghan Papineau" userId="aab8bf836ea2c511" providerId="LiveId" clId="{A8F71ADF-BF31-4AC7-9908-7DF4D1F6FE76}" dt="2025-03-30T21:23:47.741" v="26529"/>
          <ac:spMkLst>
            <pc:docMk/>
            <pc:sldMk cId="1971582440" sldId="375"/>
            <ac:spMk id="4" creationId="{AEFCF44F-92BA-7E9B-50E3-250583AFD50F}"/>
          </ac:spMkLst>
        </pc:spChg>
        <pc:picChg chg="add mod">
          <ac:chgData name="Meghan Papineau" userId="aab8bf836ea2c511" providerId="LiveId" clId="{A8F71ADF-BF31-4AC7-9908-7DF4D1F6FE76}" dt="2025-03-30T21:23:54.849" v="26531" actId="14100"/>
          <ac:picMkLst>
            <pc:docMk/>
            <pc:sldMk cId="1971582440" sldId="375"/>
            <ac:picMk id="5" creationId="{0E4B35F8-EA4A-27A6-792A-794A33BD70D5}"/>
          </ac:picMkLst>
        </pc:picChg>
      </pc:sldChg>
      <pc:sldChg chg="modSp add mod ord">
        <pc:chgData name="Meghan Papineau" userId="aab8bf836ea2c511" providerId="LiveId" clId="{A8F71ADF-BF31-4AC7-9908-7DF4D1F6FE76}" dt="2025-03-30T21:25:05.452" v="26573" actId="20577"/>
        <pc:sldMkLst>
          <pc:docMk/>
          <pc:sldMk cId="140594454" sldId="376"/>
        </pc:sldMkLst>
        <pc:spChg chg="mod">
          <ac:chgData name="Meghan Papineau" userId="aab8bf836ea2c511" providerId="LiveId" clId="{A8F71ADF-BF31-4AC7-9908-7DF4D1F6FE76}" dt="2025-03-30T21:25:05.452" v="26573" actId="20577"/>
          <ac:spMkLst>
            <pc:docMk/>
            <pc:sldMk cId="140594454" sldId="376"/>
            <ac:spMk id="2" creationId="{2C79A4A7-A79F-898C-C67D-2DC13D3E3676}"/>
          </ac:spMkLst>
        </pc:spChg>
      </pc:sldChg>
      <pc:sldChg chg="modSp new mod setBg">
        <pc:chgData name="Meghan Papineau" userId="aab8bf836ea2c511" providerId="LiveId" clId="{A8F71ADF-BF31-4AC7-9908-7DF4D1F6FE76}" dt="2025-03-30T21:32:30.663" v="26853" actId="207"/>
        <pc:sldMkLst>
          <pc:docMk/>
          <pc:sldMk cId="3450881071" sldId="377"/>
        </pc:sldMkLst>
        <pc:spChg chg="mod">
          <ac:chgData name="Meghan Papineau" userId="aab8bf836ea2c511" providerId="LiveId" clId="{A8F71ADF-BF31-4AC7-9908-7DF4D1F6FE76}" dt="2025-03-30T21:29:51.667" v="26592" actId="207"/>
          <ac:spMkLst>
            <pc:docMk/>
            <pc:sldMk cId="3450881071" sldId="377"/>
            <ac:spMk id="2" creationId="{39BFB5FB-5BF6-54FA-7C1D-B83D825943CE}"/>
          </ac:spMkLst>
        </pc:spChg>
        <pc:spChg chg="mod">
          <ac:chgData name="Meghan Papineau" userId="aab8bf836ea2c511" providerId="LiveId" clId="{A8F71ADF-BF31-4AC7-9908-7DF4D1F6FE76}" dt="2025-03-30T21:32:30.663" v="26853" actId="207"/>
          <ac:spMkLst>
            <pc:docMk/>
            <pc:sldMk cId="3450881071" sldId="377"/>
            <ac:spMk id="3" creationId="{B6477257-0444-FBC0-7A24-06C545705BF0}"/>
          </ac:spMkLst>
        </pc:spChg>
      </pc:sldChg>
      <pc:sldChg chg="addSp delSp modSp new mod setBg modNotesTx">
        <pc:chgData name="Meghan Papineau" userId="aab8bf836ea2c511" providerId="LiveId" clId="{A8F71ADF-BF31-4AC7-9908-7DF4D1F6FE76}" dt="2025-03-30T21:44:38.031" v="27456" actId="27636"/>
        <pc:sldMkLst>
          <pc:docMk/>
          <pc:sldMk cId="683803726" sldId="378"/>
        </pc:sldMkLst>
        <pc:spChg chg="mod">
          <ac:chgData name="Meghan Papineau" userId="aab8bf836ea2c511" providerId="LiveId" clId="{A8F71ADF-BF31-4AC7-9908-7DF4D1F6FE76}" dt="2025-03-30T21:37:21.303" v="27046" actId="20577"/>
          <ac:spMkLst>
            <pc:docMk/>
            <pc:sldMk cId="683803726" sldId="378"/>
            <ac:spMk id="2" creationId="{18F96939-AA49-15CC-167B-13FD2F2192CA}"/>
          </ac:spMkLst>
        </pc:spChg>
        <pc:spChg chg="mod">
          <ac:chgData name="Meghan Papineau" userId="aab8bf836ea2c511" providerId="LiveId" clId="{A8F71ADF-BF31-4AC7-9908-7DF4D1F6FE76}" dt="2025-03-30T21:44:38.031" v="27456" actId="27636"/>
          <ac:spMkLst>
            <pc:docMk/>
            <pc:sldMk cId="683803726" sldId="378"/>
            <ac:spMk id="3" creationId="{B2574892-1345-1521-5C2B-58311548D4A6}"/>
          </ac:spMkLst>
        </pc:spChg>
        <pc:spChg chg="del mod">
          <ac:chgData name="Meghan Papineau" userId="aab8bf836ea2c511" providerId="LiveId" clId="{A8F71ADF-BF31-4AC7-9908-7DF4D1F6FE76}" dt="2025-03-30T21:40:13.053" v="27243"/>
          <ac:spMkLst>
            <pc:docMk/>
            <pc:sldMk cId="683803726" sldId="378"/>
            <ac:spMk id="4" creationId="{0A6EC01A-2B4F-2A6A-78E8-60D658B48CF7}"/>
          </ac:spMkLst>
        </pc:spChg>
        <pc:picChg chg="add mod">
          <ac:chgData name="Meghan Papineau" userId="aab8bf836ea2c511" providerId="LiveId" clId="{A8F71ADF-BF31-4AC7-9908-7DF4D1F6FE76}" dt="2025-03-30T21:40:27.114" v="27247" actId="14100"/>
          <ac:picMkLst>
            <pc:docMk/>
            <pc:sldMk cId="683803726" sldId="378"/>
            <ac:picMk id="5" creationId="{06F6B1E2-A500-00D4-DB40-7C2255B4A35F}"/>
          </ac:picMkLst>
        </pc:picChg>
      </pc:sldChg>
      <pc:sldChg chg="addSp delSp modSp new mod setBg modNotesTx">
        <pc:chgData name="Meghan Papineau" userId="aab8bf836ea2c511" providerId="LiveId" clId="{A8F71ADF-BF31-4AC7-9908-7DF4D1F6FE76}" dt="2025-03-30T21:51:05.008" v="27803" actId="14100"/>
        <pc:sldMkLst>
          <pc:docMk/>
          <pc:sldMk cId="1376731150" sldId="379"/>
        </pc:sldMkLst>
        <pc:spChg chg="mod">
          <ac:chgData name="Meghan Papineau" userId="aab8bf836ea2c511" providerId="LiveId" clId="{A8F71ADF-BF31-4AC7-9908-7DF4D1F6FE76}" dt="2025-03-30T21:48:29.033" v="27477" actId="20577"/>
          <ac:spMkLst>
            <pc:docMk/>
            <pc:sldMk cId="1376731150" sldId="379"/>
            <ac:spMk id="2" creationId="{B02F1A89-DECF-61CD-E3B4-AE40DD32EC99}"/>
          </ac:spMkLst>
        </pc:spChg>
        <pc:spChg chg="mod">
          <ac:chgData name="Meghan Papineau" userId="aab8bf836ea2c511" providerId="LiveId" clId="{A8F71ADF-BF31-4AC7-9908-7DF4D1F6FE76}" dt="2025-03-30T21:49:54.932" v="27727" actId="20577"/>
          <ac:spMkLst>
            <pc:docMk/>
            <pc:sldMk cId="1376731150" sldId="379"/>
            <ac:spMk id="3" creationId="{91759BD3-3746-FA1F-7D95-DE7B0B156358}"/>
          </ac:spMkLst>
        </pc:spChg>
        <pc:spChg chg="del">
          <ac:chgData name="Meghan Papineau" userId="aab8bf836ea2c511" providerId="LiveId" clId="{A8F71ADF-BF31-4AC7-9908-7DF4D1F6FE76}" dt="2025-03-30T21:50:55.905" v="27801"/>
          <ac:spMkLst>
            <pc:docMk/>
            <pc:sldMk cId="1376731150" sldId="379"/>
            <ac:spMk id="4" creationId="{FEDC1EE2-5F9B-4ED2-DB6F-7889DABFEE8E}"/>
          </ac:spMkLst>
        </pc:spChg>
        <pc:picChg chg="add mod">
          <ac:chgData name="Meghan Papineau" userId="aab8bf836ea2c511" providerId="LiveId" clId="{A8F71ADF-BF31-4AC7-9908-7DF4D1F6FE76}" dt="2025-03-30T21:51:05.008" v="27803" actId="14100"/>
          <ac:picMkLst>
            <pc:docMk/>
            <pc:sldMk cId="1376731150" sldId="379"/>
            <ac:picMk id="5" creationId="{1868BAAF-10DB-AB8F-0ECC-304C039A60B9}"/>
          </ac:picMkLst>
        </pc:picChg>
      </pc:sldChg>
      <pc:sldChg chg="addSp delSp modSp new mod setBg">
        <pc:chgData name="Meghan Papineau" userId="aab8bf836ea2c511" providerId="LiveId" clId="{A8F71ADF-BF31-4AC7-9908-7DF4D1F6FE76}" dt="2025-03-30T21:59:41.757" v="27863" actId="20577"/>
        <pc:sldMkLst>
          <pc:docMk/>
          <pc:sldMk cId="1016034399" sldId="380"/>
        </pc:sldMkLst>
        <pc:spChg chg="del">
          <ac:chgData name="Meghan Papineau" userId="aab8bf836ea2c511" providerId="LiveId" clId="{A8F71ADF-BF31-4AC7-9908-7DF4D1F6FE76}" dt="2025-03-30T21:52:01.004" v="27807" actId="21"/>
          <ac:spMkLst>
            <pc:docMk/>
            <pc:sldMk cId="1016034399" sldId="380"/>
            <ac:spMk id="2" creationId="{1A0DEE18-638A-0ABB-2D7A-81546E318118}"/>
          </ac:spMkLst>
        </pc:spChg>
        <pc:spChg chg="add mod">
          <ac:chgData name="Meghan Papineau" userId="aab8bf836ea2c511" providerId="LiveId" clId="{A8F71ADF-BF31-4AC7-9908-7DF4D1F6FE76}" dt="2025-03-30T21:59:41.757" v="27863" actId="20577"/>
          <ac:spMkLst>
            <pc:docMk/>
            <pc:sldMk cId="1016034399" sldId="380"/>
            <ac:spMk id="4" creationId="{7D785650-97DC-BD05-CDC2-3D3867EBE262}"/>
          </ac:spMkLst>
        </pc:spChg>
        <pc:picChg chg="add mod">
          <ac:chgData name="Meghan Papineau" userId="aab8bf836ea2c511" providerId="LiveId" clId="{A8F71ADF-BF31-4AC7-9908-7DF4D1F6FE76}" dt="2025-03-30T21:52:21.302" v="27812" actId="1076"/>
          <ac:picMkLst>
            <pc:docMk/>
            <pc:sldMk cId="1016034399" sldId="380"/>
            <ac:picMk id="3" creationId="{AED50FE9-4ADB-9901-3796-4BF6571E4BBD}"/>
          </ac:picMkLst>
        </pc:picChg>
      </pc:sldChg>
      <pc:sldChg chg="addSp delSp modSp new mod setBg modNotesTx">
        <pc:chgData name="Meghan Papineau" userId="aab8bf836ea2c511" providerId="LiveId" clId="{A8F71ADF-BF31-4AC7-9908-7DF4D1F6FE76}" dt="2025-03-31T02:11:59.849" v="30017" actId="20577"/>
        <pc:sldMkLst>
          <pc:docMk/>
          <pc:sldMk cId="3898082616" sldId="381"/>
        </pc:sldMkLst>
        <pc:spChg chg="mod">
          <ac:chgData name="Meghan Papineau" userId="aab8bf836ea2c511" providerId="LiveId" clId="{A8F71ADF-BF31-4AC7-9908-7DF4D1F6FE76}" dt="2025-03-30T22:05:03.769" v="27903" actId="14100"/>
          <ac:spMkLst>
            <pc:docMk/>
            <pc:sldMk cId="3898082616" sldId="381"/>
            <ac:spMk id="2" creationId="{05D8074E-685A-A843-C797-3201BFF58A4F}"/>
          </ac:spMkLst>
        </pc:spChg>
        <pc:spChg chg="mod">
          <ac:chgData name="Meghan Papineau" userId="aab8bf836ea2c511" providerId="LiveId" clId="{A8F71ADF-BF31-4AC7-9908-7DF4D1F6FE76}" dt="2025-03-31T02:11:10.341" v="29998" actId="27636"/>
          <ac:spMkLst>
            <pc:docMk/>
            <pc:sldMk cId="3898082616" sldId="381"/>
            <ac:spMk id="3" creationId="{6E53CE4C-CD92-1409-1BDF-8E15877B5BC6}"/>
          </ac:spMkLst>
        </pc:spChg>
        <pc:spChg chg="del mod">
          <ac:chgData name="Meghan Papineau" userId="aab8bf836ea2c511" providerId="LiveId" clId="{A8F71ADF-BF31-4AC7-9908-7DF4D1F6FE76}" dt="2025-03-30T22:11:57.352" v="28281"/>
          <ac:spMkLst>
            <pc:docMk/>
            <pc:sldMk cId="3898082616" sldId="381"/>
            <ac:spMk id="4" creationId="{AE3AFB81-092A-EFE9-FBA6-64A1401B3C43}"/>
          </ac:spMkLst>
        </pc:spChg>
        <pc:picChg chg="add mod">
          <ac:chgData name="Meghan Papineau" userId="aab8bf836ea2c511" providerId="LiveId" clId="{A8F71ADF-BF31-4AC7-9908-7DF4D1F6FE76}" dt="2025-03-30T22:12:48.640" v="28292" actId="14100"/>
          <ac:picMkLst>
            <pc:docMk/>
            <pc:sldMk cId="3898082616" sldId="381"/>
            <ac:picMk id="5" creationId="{98BFA141-0C26-CB1E-1B3A-B2A740AB6148}"/>
          </ac:picMkLst>
        </pc:picChg>
      </pc:sldChg>
      <pc:sldChg chg="addSp delSp modSp new mod setBg">
        <pc:chgData name="Meghan Papineau" userId="aab8bf836ea2c511" providerId="LiveId" clId="{A8F71ADF-BF31-4AC7-9908-7DF4D1F6FE76}" dt="2025-03-31T02:13:46.200" v="30107" actId="5793"/>
        <pc:sldMkLst>
          <pc:docMk/>
          <pc:sldMk cId="3370845861" sldId="382"/>
        </pc:sldMkLst>
        <pc:spChg chg="mod">
          <ac:chgData name="Meghan Papineau" userId="aab8bf836ea2c511" providerId="LiveId" clId="{A8F71ADF-BF31-4AC7-9908-7DF4D1F6FE76}" dt="2025-03-30T22:40:40.486" v="28304" actId="20577"/>
          <ac:spMkLst>
            <pc:docMk/>
            <pc:sldMk cId="3370845861" sldId="382"/>
            <ac:spMk id="2" creationId="{9AD16360-D547-9D85-63D3-9DA7BA24BBF8}"/>
          </ac:spMkLst>
        </pc:spChg>
        <pc:spChg chg="del">
          <ac:chgData name="Meghan Papineau" userId="aab8bf836ea2c511" providerId="LiveId" clId="{A8F71ADF-BF31-4AC7-9908-7DF4D1F6FE76}" dt="2025-03-30T22:43:08.955" v="28522"/>
          <ac:spMkLst>
            <pc:docMk/>
            <pc:sldMk cId="3370845861" sldId="382"/>
            <ac:spMk id="3" creationId="{9999D889-F189-0844-97B7-84348DC383D1}"/>
          </ac:spMkLst>
        </pc:spChg>
        <pc:spChg chg="mod">
          <ac:chgData name="Meghan Papineau" userId="aab8bf836ea2c511" providerId="LiveId" clId="{A8F71ADF-BF31-4AC7-9908-7DF4D1F6FE76}" dt="2025-03-31T02:13:46.200" v="30107" actId="5793"/>
          <ac:spMkLst>
            <pc:docMk/>
            <pc:sldMk cId="3370845861" sldId="382"/>
            <ac:spMk id="4" creationId="{F11D99A1-4660-0D6C-76B3-2695AB1879AC}"/>
          </ac:spMkLst>
        </pc:spChg>
        <pc:picChg chg="add mod">
          <ac:chgData name="Meghan Papineau" userId="aab8bf836ea2c511" providerId="LiveId" clId="{A8F71ADF-BF31-4AC7-9908-7DF4D1F6FE76}" dt="2025-03-30T22:43:23.580" v="28526" actId="14100"/>
          <ac:picMkLst>
            <pc:docMk/>
            <pc:sldMk cId="3370845861" sldId="382"/>
            <ac:picMk id="5" creationId="{83B53E54-AC28-35CF-FDF3-DDE5C846836F}"/>
          </ac:picMkLst>
        </pc:picChg>
      </pc:sldChg>
      <pc:sldChg chg="addSp delSp modSp new add del mod setBg">
        <pc:chgData name="Meghan Papineau" userId="aab8bf836ea2c511" providerId="LiveId" clId="{A8F71ADF-BF31-4AC7-9908-7DF4D1F6FE76}" dt="2025-03-31T01:25:54.115" v="29030" actId="3626"/>
        <pc:sldMkLst>
          <pc:docMk/>
          <pc:sldMk cId="271401030" sldId="383"/>
        </pc:sldMkLst>
        <pc:spChg chg="add del">
          <ac:chgData name="Meghan Papineau" userId="aab8bf836ea2c511" providerId="LiveId" clId="{A8F71ADF-BF31-4AC7-9908-7DF4D1F6FE76}" dt="2025-03-31T01:11:53.149" v="28531" actId="22"/>
          <ac:spMkLst>
            <pc:docMk/>
            <pc:sldMk cId="271401030" sldId="383"/>
            <ac:spMk id="3" creationId="{7B381C3F-0728-A0D4-7F3C-BCC762C5CB1C}"/>
          </ac:spMkLst>
        </pc:spChg>
        <pc:spChg chg="add mod">
          <ac:chgData name="Meghan Papineau" userId="aab8bf836ea2c511" providerId="LiveId" clId="{A8F71ADF-BF31-4AC7-9908-7DF4D1F6FE76}" dt="2025-03-31T01:25:54.115" v="29030" actId="3626"/>
          <ac:spMkLst>
            <pc:docMk/>
            <pc:sldMk cId="271401030" sldId="383"/>
            <ac:spMk id="4" creationId="{97291976-AFE0-72AA-0018-D1A7072C145C}"/>
          </ac:spMkLst>
        </pc:spChg>
      </pc:sldChg>
      <pc:sldChg chg="addSp modSp new mod setBg">
        <pc:chgData name="Meghan Papineau" userId="aab8bf836ea2c511" providerId="LiveId" clId="{A8F71ADF-BF31-4AC7-9908-7DF4D1F6FE76}" dt="2025-03-31T01:25:40.899" v="29029"/>
        <pc:sldMkLst>
          <pc:docMk/>
          <pc:sldMk cId="1637659796" sldId="384"/>
        </pc:sldMkLst>
        <pc:spChg chg="add mod">
          <ac:chgData name="Meghan Papineau" userId="aab8bf836ea2c511" providerId="LiveId" clId="{A8F71ADF-BF31-4AC7-9908-7DF4D1F6FE76}" dt="2025-03-31T01:25:40.899" v="29029"/>
          <ac:spMkLst>
            <pc:docMk/>
            <pc:sldMk cId="1637659796" sldId="384"/>
            <ac:spMk id="2" creationId="{006CBD96-A4CF-DE5B-786D-104757EB0FCA}"/>
          </ac:spMkLst>
        </pc:spChg>
      </pc:sldChg>
      <pc:sldChg chg="addSp delSp modSp new mod setBg">
        <pc:chgData name="Meghan Papineau" userId="aab8bf836ea2c511" providerId="LiveId" clId="{A8F71ADF-BF31-4AC7-9908-7DF4D1F6FE76}" dt="2025-03-31T01:59:49.446" v="29813" actId="20577"/>
        <pc:sldMkLst>
          <pc:docMk/>
          <pc:sldMk cId="2777967879" sldId="385"/>
        </pc:sldMkLst>
        <pc:spChg chg="del">
          <ac:chgData name="Meghan Papineau" userId="aab8bf836ea2c511" providerId="LiveId" clId="{A8F71ADF-BF31-4AC7-9908-7DF4D1F6FE76}" dt="2025-03-31T01:57:10.106" v="29549" actId="21"/>
          <ac:spMkLst>
            <pc:docMk/>
            <pc:sldMk cId="2777967879" sldId="385"/>
            <ac:spMk id="2" creationId="{1F0273CB-3A70-6E92-4F81-5B75635FAD5B}"/>
          </ac:spMkLst>
        </pc:spChg>
        <pc:spChg chg="del">
          <ac:chgData name="Meghan Papineau" userId="aab8bf836ea2c511" providerId="LiveId" clId="{A8F71ADF-BF31-4AC7-9908-7DF4D1F6FE76}" dt="2025-03-31T01:56:53.244" v="29546"/>
          <ac:spMkLst>
            <pc:docMk/>
            <pc:sldMk cId="2777967879" sldId="385"/>
            <ac:spMk id="3" creationId="{5891B4F5-000B-2C89-BDBC-AF91595ABF4C}"/>
          </ac:spMkLst>
        </pc:spChg>
        <pc:spChg chg="mod">
          <ac:chgData name="Meghan Papineau" userId="aab8bf836ea2c511" providerId="LiveId" clId="{A8F71ADF-BF31-4AC7-9908-7DF4D1F6FE76}" dt="2025-03-31T01:59:49.446" v="29813" actId="20577"/>
          <ac:spMkLst>
            <pc:docMk/>
            <pc:sldMk cId="2777967879" sldId="385"/>
            <ac:spMk id="4" creationId="{F7C34E99-3D9F-AC66-00B8-590752889E23}"/>
          </ac:spMkLst>
        </pc:spChg>
        <pc:picChg chg="add mod">
          <ac:chgData name="Meghan Papineau" userId="aab8bf836ea2c511" providerId="LiveId" clId="{A8F71ADF-BF31-4AC7-9908-7DF4D1F6FE76}" dt="2025-03-31T01:57:16.920" v="29551" actId="1076"/>
          <ac:picMkLst>
            <pc:docMk/>
            <pc:sldMk cId="2777967879" sldId="385"/>
            <ac:picMk id="5" creationId="{9F9B5F9F-1569-1AF5-CC6D-E9B4E214DAB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FD01546-198A-4195-BCF8-F0FF54C90E5E}" type="datetimeFigureOut">
              <a:rPr lang="en-US" smtClean="0"/>
              <a:t>3/23/2025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a:t>
            </a:fld>
            <a:endParaRPr lang="en-US" dirty="0"/>
          </a:p>
        </p:txBody>
      </p:sp>
    </p:spTree>
    <p:extLst>
      <p:ext uri="{BB962C8B-B14F-4D97-AF65-F5344CB8AC3E}">
        <p14:creationId xmlns:p14="http://schemas.microsoft.com/office/powerpoint/2010/main" val="1659373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2289">
              <a:defRPr/>
            </a:pPr>
            <a:fld id="{33AEA074-24A7-4657-AE02-A51F68EA6AA2}" type="slidenum">
              <a:rPr lang="en-US">
                <a:solidFill>
                  <a:prstClr val="black"/>
                </a:solidFill>
                <a:latin typeface="Calibri" panose="020F0502020204030204"/>
              </a:rPr>
              <a:pPr defTabSz="942289">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5784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3</a:t>
            </a:fld>
            <a:endParaRPr lang="en-US" dirty="0"/>
          </a:p>
        </p:txBody>
      </p:sp>
    </p:spTree>
    <p:extLst>
      <p:ext uri="{BB962C8B-B14F-4D97-AF65-F5344CB8AC3E}">
        <p14:creationId xmlns:p14="http://schemas.microsoft.com/office/powerpoint/2010/main" val="1753859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a:t>
            </a:fld>
            <a:endParaRPr lang="en-US" dirty="0"/>
          </a:p>
        </p:txBody>
      </p:sp>
    </p:spTree>
    <p:extLst>
      <p:ext uri="{BB962C8B-B14F-4D97-AF65-F5344CB8AC3E}">
        <p14:creationId xmlns:p14="http://schemas.microsoft.com/office/powerpoint/2010/main" val="2813770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5</a:t>
            </a:fld>
            <a:endParaRPr lang="en-US" dirty="0"/>
          </a:p>
        </p:txBody>
      </p:sp>
    </p:spTree>
    <p:extLst>
      <p:ext uri="{BB962C8B-B14F-4D97-AF65-F5344CB8AC3E}">
        <p14:creationId xmlns:p14="http://schemas.microsoft.com/office/powerpoint/2010/main" val="1704523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theories focus on 3 major pathways:</a:t>
            </a:r>
          </a:p>
          <a:p>
            <a:pPr marL="235572" indent="-235572">
              <a:buAutoNum type="arabicPeriod"/>
            </a:pPr>
            <a:r>
              <a:rPr lang="en-US" dirty="0"/>
              <a:t>Inflammation</a:t>
            </a:r>
          </a:p>
          <a:p>
            <a:pPr marL="235572" indent="-235572">
              <a:buAutoNum type="arabicPeriod"/>
            </a:pPr>
            <a:r>
              <a:rPr lang="en-US" dirty="0"/>
              <a:t>Neuropathy</a:t>
            </a:r>
          </a:p>
          <a:p>
            <a:pPr marL="235572" indent="-235572">
              <a:buAutoNum type="arabicPeriod"/>
            </a:pPr>
            <a:r>
              <a:rPr lang="en-US" dirty="0"/>
              <a:t>Vascular damage</a:t>
            </a:r>
          </a:p>
          <a:p>
            <a:pPr marL="235572" indent="-235572">
              <a:buAutoNum type="arabicPeriod"/>
            </a:pPr>
            <a:endParaRPr lang="en-US" dirty="0"/>
          </a:p>
          <a:p>
            <a:r>
              <a:rPr lang="en-US" dirty="0"/>
              <a:t>This graphic is specifically for type 1 diabetes, but the premise is the same for both Type 1 and Type 2</a:t>
            </a:r>
          </a:p>
        </p:txBody>
      </p:sp>
      <p:sp>
        <p:nvSpPr>
          <p:cNvPr id="4" name="Slide Number Placeholder 3"/>
          <p:cNvSpPr>
            <a:spLocks noGrp="1"/>
          </p:cNvSpPr>
          <p:nvPr>
            <p:ph type="sldNum" sz="quarter" idx="5"/>
          </p:nvPr>
        </p:nvSpPr>
        <p:spPr/>
        <p:txBody>
          <a:bodyPr/>
          <a:lstStyle/>
          <a:p>
            <a:fld id="{2E6DE88F-1F85-4A27-9D34-D74A50E7B0DA}" type="slidenum">
              <a:rPr lang="en-US" smtClean="0"/>
              <a:t>6</a:t>
            </a:fld>
            <a:endParaRPr lang="en-US" dirty="0"/>
          </a:p>
        </p:txBody>
      </p:sp>
    </p:spTree>
    <p:extLst>
      <p:ext uri="{BB962C8B-B14F-4D97-AF65-F5344CB8AC3E}">
        <p14:creationId xmlns:p14="http://schemas.microsoft.com/office/powerpoint/2010/main" val="2765053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7</a:t>
            </a:fld>
            <a:endParaRPr lang="en-US" dirty="0"/>
          </a:p>
        </p:txBody>
      </p:sp>
    </p:spTree>
    <p:extLst>
      <p:ext uri="{BB962C8B-B14F-4D97-AF65-F5344CB8AC3E}">
        <p14:creationId xmlns:p14="http://schemas.microsoft.com/office/powerpoint/2010/main" val="4086052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a:t>
            </a:fld>
            <a:endParaRPr lang="en-US" dirty="0"/>
          </a:p>
        </p:txBody>
      </p:sp>
    </p:spTree>
    <p:extLst>
      <p:ext uri="{BB962C8B-B14F-4D97-AF65-F5344CB8AC3E}">
        <p14:creationId xmlns:p14="http://schemas.microsoft.com/office/powerpoint/2010/main" val="2214816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Characterized by exacerbations which are any increase in the daily symptoms.  </a:t>
            </a:r>
          </a:p>
        </p:txBody>
      </p:sp>
      <p:sp>
        <p:nvSpPr>
          <p:cNvPr id="4" name="Slide Number Placeholder 3"/>
          <p:cNvSpPr>
            <a:spLocks noGrp="1"/>
          </p:cNvSpPr>
          <p:nvPr>
            <p:ph type="sldNum" sz="quarter" idx="5"/>
          </p:nvPr>
        </p:nvSpPr>
        <p:spPr/>
        <p:txBody>
          <a:bodyPr/>
          <a:lstStyle/>
          <a:p>
            <a:fld id="{2E6DE88F-1F85-4A27-9D34-D74A50E7B0DA}" type="slidenum">
              <a:rPr lang="en-US" smtClean="0"/>
              <a:t>9</a:t>
            </a:fld>
            <a:endParaRPr lang="en-US" dirty="0"/>
          </a:p>
        </p:txBody>
      </p:sp>
    </p:spTree>
    <p:extLst>
      <p:ext uri="{BB962C8B-B14F-4D97-AF65-F5344CB8AC3E}">
        <p14:creationId xmlns:p14="http://schemas.microsoft.com/office/powerpoint/2010/main" val="1639665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Literature Review in the Canadian Respiratory Journal</a:t>
            </a:r>
          </a:p>
          <a:p>
            <a:endParaRPr lang="en-US" dirty="0"/>
          </a:p>
          <a:p>
            <a:r>
              <a:rPr lang="en-US" dirty="0"/>
              <a:t>TNF alpha (tumor necrosis factor alpha)</a:t>
            </a:r>
          </a:p>
          <a:p>
            <a:r>
              <a:rPr lang="en-US" dirty="0"/>
              <a:t>IL6</a:t>
            </a:r>
          </a:p>
          <a:p>
            <a:endParaRPr lang="en-US" dirty="0"/>
          </a:p>
          <a:p>
            <a:r>
              <a:rPr lang="en-US" dirty="0"/>
              <a:t>Obesity causes changes in the circulating levels of adiponectin, leptin, and </a:t>
            </a:r>
            <a:r>
              <a:rPr lang="en-US" dirty="0" err="1"/>
              <a:t>resistin</a:t>
            </a:r>
            <a:r>
              <a:rPr lang="en-US" dirty="0"/>
              <a:t> – causing oxidative stress to the lung tissue</a:t>
            </a:r>
          </a:p>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10</a:t>
            </a:fld>
            <a:endParaRPr lang="en-US" dirty="0"/>
          </a:p>
        </p:txBody>
      </p:sp>
    </p:spTree>
    <p:extLst>
      <p:ext uri="{BB962C8B-B14F-4D97-AF65-F5344CB8AC3E}">
        <p14:creationId xmlns:p14="http://schemas.microsoft.com/office/powerpoint/2010/main" val="1476677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2021 retrospective analysis in the Journal of Allergy and Clinical Immunology in Practice.  </a:t>
            </a:r>
          </a:p>
        </p:txBody>
      </p:sp>
      <p:sp>
        <p:nvSpPr>
          <p:cNvPr id="4" name="Slide Number Placeholder 3"/>
          <p:cNvSpPr>
            <a:spLocks noGrp="1"/>
          </p:cNvSpPr>
          <p:nvPr>
            <p:ph type="sldNum" sz="quarter" idx="5"/>
          </p:nvPr>
        </p:nvSpPr>
        <p:spPr/>
        <p:txBody>
          <a:bodyPr/>
          <a:lstStyle/>
          <a:p>
            <a:fld id="{2E6DE88F-1F85-4A27-9D34-D74A50E7B0DA}" type="slidenum">
              <a:rPr lang="en-US" smtClean="0"/>
              <a:t>11</a:t>
            </a:fld>
            <a:endParaRPr lang="en-US" dirty="0"/>
          </a:p>
        </p:txBody>
      </p:sp>
    </p:spTree>
    <p:extLst>
      <p:ext uri="{BB962C8B-B14F-4D97-AF65-F5344CB8AC3E}">
        <p14:creationId xmlns:p14="http://schemas.microsoft.com/office/powerpoint/2010/main" val="3098694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12</a:t>
            </a:fld>
            <a:endParaRPr lang="en-US" dirty="0"/>
          </a:p>
        </p:txBody>
      </p:sp>
    </p:spTree>
    <p:extLst>
      <p:ext uri="{BB962C8B-B14F-4D97-AF65-F5344CB8AC3E}">
        <p14:creationId xmlns:p14="http://schemas.microsoft.com/office/powerpoint/2010/main" val="2111506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or may not be familiar but a few key points:</a:t>
            </a:r>
          </a:p>
          <a:p>
            <a:pPr marL="176679" indent="-176679">
              <a:buFontTx/>
              <a:buChar char="-"/>
            </a:pPr>
            <a:r>
              <a:rPr lang="en-US" dirty="0"/>
              <a:t>Treatment with SABA (albuterol, </a:t>
            </a:r>
            <a:r>
              <a:rPr lang="en-US" dirty="0" err="1"/>
              <a:t>etc</a:t>
            </a:r>
            <a:r>
              <a:rPr lang="en-US" dirty="0"/>
              <a:t>) only is NO LONGER recommended (since 2019) due to risk for increased exacerbations</a:t>
            </a:r>
          </a:p>
          <a:p>
            <a:pPr marL="176679" indent="-176679">
              <a:buFontTx/>
              <a:buChar char="-"/>
            </a:pPr>
            <a:r>
              <a:rPr lang="en-US" dirty="0"/>
              <a:t>As needed inhalers of choice are actually ICS/SABA or an as needed ICS to be used with the SABA</a:t>
            </a:r>
          </a:p>
          <a:p>
            <a:pPr marL="176679" indent="-176679">
              <a:buFontTx/>
              <a:buChar char="-"/>
            </a:pPr>
            <a:endParaRPr lang="en-US" dirty="0"/>
          </a:p>
          <a:p>
            <a:pPr marL="176679" indent="-176679">
              <a:buFontTx/>
              <a:buChar char="-"/>
            </a:pPr>
            <a:r>
              <a:rPr lang="en-US" dirty="0"/>
              <a:t>It is important to note that this is OFF label use of this medication although this should be changing</a:t>
            </a:r>
          </a:p>
          <a:p>
            <a:pPr marL="176679" indent="-176679">
              <a:buFontTx/>
              <a:buChar char="-"/>
            </a:pPr>
            <a:endParaRPr lang="en-US" dirty="0"/>
          </a:p>
          <a:p>
            <a:pPr marL="176679" indent="-176679">
              <a:buFontTx/>
              <a:buChar char="-"/>
            </a:pPr>
            <a:r>
              <a:rPr lang="en-US" dirty="0"/>
              <a:t>ASSESS/Re-EVAL</a:t>
            </a:r>
          </a:p>
          <a:p>
            <a:pPr marL="176679" indent="-176679">
              <a:buFontTx/>
              <a:buChar char="-"/>
            </a:pPr>
            <a:r>
              <a:rPr lang="en-US" dirty="0"/>
              <a:t>Escalate and de-escalate based on symptoms</a:t>
            </a:r>
          </a:p>
          <a:p>
            <a:pPr marL="176679" indent="-176679">
              <a:buFontTx/>
              <a:buChar char="-"/>
            </a:pPr>
            <a:r>
              <a:rPr lang="en-US" dirty="0"/>
              <a:t>Once you hit Level 4 , but definitely level 5, should consider referral</a:t>
            </a:r>
          </a:p>
        </p:txBody>
      </p:sp>
      <p:sp>
        <p:nvSpPr>
          <p:cNvPr id="4" name="Slide Number Placeholder 3"/>
          <p:cNvSpPr>
            <a:spLocks noGrp="1"/>
          </p:cNvSpPr>
          <p:nvPr>
            <p:ph type="sldNum" sz="quarter" idx="5"/>
          </p:nvPr>
        </p:nvSpPr>
        <p:spPr/>
        <p:txBody>
          <a:bodyPr/>
          <a:lstStyle/>
          <a:p>
            <a:fld id="{2E6DE88F-1F85-4A27-9D34-D74A50E7B0DA}" type="slidenum">
              <a:rPr lang="en-US" smtClean="0"/>
              <a:t>13</a:t>
            </a:fld>
            <a:endParaRPr lang="en-US" dirty="0"/>
          </a:p>
        </p:txBody>
      </p:sp>
    </p:spTree>
    <p:extLst>
      <p:ext uri="{BB962C8B-B14F-4D97-AF65-F5344CB8AC3E}">
        <p14:creationId xmlns:p14="http://schemas.microsoft.com/office/powerpoint/2010/main" val="2652195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14</a:t>
            </a:fld>
            <a:endParaRPr lang="en-US" dirty="0"/>
          </a:p>
        </p:txBody>
      </p:sp>
    </p:spTree>
    <p:extLst>
      <p:ext uri="{BB962C8B-B14F-4D97-AF65-F5344CB8AC3E}">
        <p14:creationId xmlns:p14="http://schemas.microsoft.com/office/powerpoint/2010/main" val="70120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C82FE-0213-3F2A-1292-CD1CD45A7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E9823-4FF6-0051-A7B4-3D9F812B8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35EDEC-8B12-3820-D969-7674A3007025}"/>
              </a:ext>
            </a:extLst>
          </p:cNvPr>
          <p:cNvSpPr>
            <a:spLocks noGrp="1"/>
          </p:cNvSpPr>
          <p:nvPr>
            <p:ph type="body" idx="1"/>
          </p:nvPr>
        </p:nvSpPr>
        <p:spPr/>
        <p:txBody>
          <a:bodyPr/>
          <a:lstStyle/>
          <a:p>
            <a:r>
              <a:rPr lang="en-US" dirty="0"/>
              <a:t>For our Diabetic patients, what is in EVERY level of treatment??</a:t>
            </a:r>
          </a:p>
        </p:txBody>
      </p:sp>
      <p:sp>
        <p:nvSpPr>
          <p:cNvPr id="4" name="Slide Number Placeholder 3">
            <a:extLst>
              <a:ext uri="{FF2B5EF4-FFF2-40B4-BE49-F238E27FC236}">
                <a16:creationId xmlns:a16="http://schemas.microsoft.com/office/drawing/2014/main" id="{24899097-B42C-76E0-B0C3-D0C7AEBB4161}"/>
              </a:ext>
            </a:extLst>
          </p:cNvPr>
          <p:cNvSpPr>
            <a:spLocks noGrp="1"/>
          </p:cNvSpPr>
          <p:nvPr>
            <p:ph type="sldNum" sz="quarter" idx="5"/>
          </p:nvPr>
        </p:nvSpPr>
        <p:spPr/>
        <p:txBody>
          <a:bodyPr/>
          <a:lstStyle/>
          <a:p>
            <a:fld id="{2E6DE88F-1F85-4A27-9D34-D74A50E7B0DA}" type="slidenum">
              <a:rPr lang="en-US" smtClean="0"/>
              <a:t>15</a:t>
            </a:fld>
            <a:endParaRPr lang="en-US" dirty="0"/>
          </a:p>
        </p:txBody>
      </p:sp>
    </p:spTree>
    <p:extLst>
      <p:ext uri="{BB962C8B-B14F-4D97-AF65-F5344CB8AC3E}">
        <p14:creationId xmlns:p14="http://schemas.microsoft.com/office/powerpoint/2010/main" val="848201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16</a:t>
            </a:fld>
            <a:endParaRPr lang="en-US" dirty="0"/>
          </a:p>
        </p:txBody>
      </p:sp>
    </p:spTree>
    <p:extLst>
      <p:ext uri="{BB962C8B-B14F-4D97-AF65-F5344CB8AC3E}">
        <p14:creationId xmlns:p14="http://schemas.microsoft.com/office/powerpoint/2010/main" val="3657560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every study that shows IC increase blood sugar, there are others that say they don’t</a:t>
            </a:r>
          </a:p>
          <a:p>
            <a:endParaRPr lang="en-US" dirty="0"/>
          </a:p>
          <a:p>
            <a:r>
              <a:rPr lang="en-US" dirty="0"/>
              <a:t>Individual basis</a:t>
            </a:r>
          </a:p>
        </p:txBody>
      </p:sp>
      <p:sp>
        <p:nvSpPr>
          <p:cNvPr id="4" name="Slide Number Placeholder 3"/>
          <p:cNvSpPr>
            <a:spLocks noGrp="1"/>
          </p:cNvSpPr>
          <p:nvPr>
            <p:ph type="sldNum" sz="quarter" idx="5"/>
          </p:nvPr>
        </p:nvSpPr>
        <p:spPr/>
        <p:txBody>
          <a:bodyPr/>
          <a:lstStyle/>
          <a:p>
            <a:fld id="{2E6DE88F-1F85-4A27-9D34-D74A50E7B0DA}" type="slidenum">
              <a:rPr lang="en-US" smtClean="0"/>
              <a:t>17</a:t>
            </a:fld>
            <a:endParaRPr lang="en-US" dirty="0"/>
          </a:p>
        </p:txBody>
      </p:sp>
    </p:spTree>
    <p:extLst>
      <p:ext uri="{BB962C8B-B14F-4D97-AF65-F5344CB8AC3E}">
        <p14:creationId xmlns:p14="http://schemas.microsoft.com/office/powerpoint/2010/main" val="2824982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recent studies:  World Journal of Diabetes in 2023</a:t>
            </a:r>
          </a:p>
          <a:p>
            <a:r>
              <a:rPr lang="en-US" dirty="0"/>
              <a:t>High dose steroids should be avoided if possible, BUT if necessary should be closely monitored</a:t>
            </a:r>
          </a:p>
        </p:txBody>
      </p:sp>
      <p:sp>
        <p:nvSpPr>
          <p:cNvPr id="4" name="Slide Number Placeholder 3"/>
          <p:cNvSpPr>
            <a:spLocks noGrp="1"/>
          </p:cNvSpPr>
          <p:nvPr>
            <p:ph type="sldNum" sz="quarter" idx="5"/>
          </p:nvPr>
        </p:nvSpPr>
        <p:spPr/>
        <p:txBody>
          <a:bodyPr/>
          <a:lstStyle/>
          <a:p>
            <a:fld id="{2E6DE88F-1F85-4A27-9D34-D74A50E7B0DA}" type="slidenum">
              <a:rPr lang="en-US" smtClean="0"/>
              <a:t>18</a:t>
            </a:fld>
            <a:endParaRPr lang="en-US" dirty="0"/>
          </a:p>
        </p:txBody>
      </p:sp>
    </p:spTree>
    <p:extLst>
      <p:ext uri="{BB962C8B-B14F-4D97-AF65-F5344CB8AC3E}">
        <p14:creationId xmlns:p14="http://schemas.microsoft.com/office/powerpoint/2010/main" val="4249556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19</a:t>
            </a:fld>
            <a:endParaRPr lang="en-US" dirty="0"/>
          </a:p>
        </p:txBody>
      </p:sp>
    </p:spTree>
    <p:extLst>
      <p:ext uri="{BB962C8B-B14F-4D97-AF65-F5344CB8AC3E}">
        <p14:creationId xmlns:p14="http://schemas.microsoft.com/office/powerpoint/2010/main" val="3984443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SABA only is still listed as a Track 2 option in GINA:  To be used in patients with stable asthma and good compliance</a:t>
            </a:r>
          </a:p>
          <a:p>
            <a:endParaRPr lang="en-US" dirty="0"/>
          </a:p>
          <a:p>
            <a:r>
              <a:rPr lang="en-US" dirty="0"/>
              <a:t>ACT:</a:t>
            </a:r>
          </a:p>
          <a:p>
            <a:r>
              <a:rPr lang="en-US" dirty="0"/>
              <a:t>Rules of 2 – more than 2 days per week short of breath, more than 2 nights per week wheezing, more than 2 exacerbations within a 6 month period</a:t>
            </a:r>
          </a:p>
        </p:txBody>
      </p:sp>
      <p:sp>
        <p:nvSpPr>
          <p:cNvPr id="4" name="Slide Number Placeholder 3"/>
          <p:cNvSpPr>
            <a:spLocks noGrp="1"/>
          </p:cNvSpPr>
          <p:nvPr>
            <p:ph type="sldNum" sz="quarter" idx="5"/>
          </p:nvPr>
        </p:nvSpPr>
        <p:spPr/>
        <p:txBody>
          <a:bodyPr/>
          <a:lstStyle/>
          <a:p>
            <a:fld id="{2E6DE88F-1F85-4A27-9D34-D74A50E7B0DA}" type="slidenum">
              <a:rPr lang="en-US" smtClean="0"/>
              <a:t>20</a:t>
            </a:fld>
            <a:endParaRPr lang="en-US" dirty="0"/>
          </a:p>
        </p:txBody>
      </p:sp>
    </p:spTree>
    <p:extLst>
      <p:ext uri="{BB962C8B-B14F-4D97-AF65-F5344CB8AC3E}">
        <p14:creationId xmlns:p14="http://schemas.microsoft.com/office/powerpoint/2010/main" val="3954374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first came out, it was only able to be ordered by Pulmonary, changing now to include internal medicine and PCP</a:t>
            </a:r>
          </a:p>
          <a:p>
            <a:r>
              <a:rPr lang="en-US" dirty="0"/>
              <a:t>- Consult if needed!!</a:t>
            </a:r>
          </a:p>
        </p:txBody>
      </p:sp>
      <p:sp>
        <p:nvSpPr>
          <p:cNvPr id="4" name="Slide Number Placeholder 3"/>
          <p:cNvSpPr>
            <a:spLocks noGrp="1"/>
          </p:cNvSpPr>
          <p:nvPr>
            <p:ph type="sldNum" sz="quarter" idx="5"/>
          </p:nvPr>
        </p:nvSpPr>
        <p:spPr/>
        <p:txBody>
          <a:bodyPr/>
          <a:lstStyle/>
          <a:p>
            <a:fld id="{2E6DE88F-1F85-4A27-9D34-D74A50E7B0DA}" type="slidenum">
              <a:rPr lang="en-US" smtClean="0"/>
              <a:t>21</a:t>
            </a:fld>
            <a:endParaRPr lang="en-US" dirty="0"/>
          </a:p>
        </p:txBody>
      </p:sp>
    </p:spTree>
    <p:extLst>
      <p:ext uri="{BB962C8B-B14F-4D97-AF65-F5344CB8AC3E}">
        <p14:creationId xmlns:p14="http://schemas.microsoft.com/office/powerpoint/2010/main" val="2664881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22</a:t>
            </a:fld>
            <a:endParaRPr lang="en-US" dirty="0"/>
          </a:p>
        </p:txBody>
      </p:sp>
    </p:spTree>
    <p:extLst>
      <p:ext uri="{BB962C8B-B14F-4D97-AF65-F5344CB8AC3E}">
        <p14:creationId xmlns:p14="http://schemas.microsoft.com/office/powerpoint/2010/main" val="4265159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16356-E93F-8853-3E40-4EE152C21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15416-3D0D-CD7A-DB5C-05690C2E7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FAE34-D975-3422-B558-415E4BB85A35}"/>
              </a:ext>
            </a:extLst>
          </p:cNvPr>
          <p:cNvSpPr>
            <a:spLocks noGrp="1"/>
          </p:cNvSpPr>
          <p:nvPr>
            <p:ph type="body" idx="1"/>
          </p:nvPr>
        </p:nvSpPr>
        <p:spPr/>
        <p:txBody>
          <a:bodyPr/>
          <a:lstStyle/>
          <a:p>
            <a:r>
              <a:rPr lang="en-US" dirty="0"/>
              <a:t>For Levels 2 – 5:</a:t>
            </a:r>
          </a:p>
          <a:p>
            <a:r>
              <a:rPr lang="en-US" dirty="0"/>
              <a:t>Daily ICS/SABA – Start low and Keep it Low</a:t>
            </a:r>
          </a:p>
        </p:txBody>
      </p:sp>
      <p:sp>
        <p:nvSpPr>
          <p:cNvPr id="4" name="Slide Number Placeholder 3">
            <a:extLst>
              <a:ext uri="{FF2B5EF4-FFF2-40B4-BE49-F238E27FC236}">
                <a16:creationId xmlns:a16="http://schemas.microsoft.com/office/drawing/2014/main" id="{DF4B24B8-38D3-90EB-AA74-B85C33C45A26}"/>
              </a:ext>
            </a:extLst>
          </p:cNvPr>
          <p:cNvSpPr>
            <a:spLocks noGrp="1"/>
          </p:cNvSpPr>
          <p:nvPr>
            <p:ph type="sldNum" sz="quarter" idx="5"/>
          </p:nvPr>
        </p:nvSpPr>
        <p:spPr/>
        <p:txBody>
          <a:bodyPr/>
          <a:lstStyle/>
          <a:p>
            <a:fld id="{2E6DE88F-1F85-4A27-9D34-D74A50E7B0DA}" type="slidenum">
              <a:rPr lang="en-US" smtClean="0"/>
              <a:t>23</a:t>
            </a:fld>
            <a:endParaRPr lang="en-US" dirty="0"/>
          </a:p>
        </p:txBody>
      </p:sp>
    </p:spTree>
    <p:extLst>
      <p:ext uri="{BB962C8B-B14F-4D97-AF65-F5344CB8AC3E}">
        <p14:creationId xmlns:p14="http://schemas.microsoft.com/office/powerpoint/2010/main" val="4003998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24</a:t>
            </a:fld>
            <a:endParaRPr lang="en-US" dirty="0"/>
          </a:p>
        </p:txBody>
      </p:sp>
    </p:spTree>
    <p:extLst>
      <p:ext uri="{BB962C8B-B14F-4D97-AF65-F5344CB8AC3E}">
        <p14:creationId xmlns:p14="http://schemas.microsoft.com/office/powerpoint/2010/main" val="3525376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25</a:t>
            </a:fld>
            <a:endParaRPr lang="en-US" dirty="0"/>
          </a:p>
        </p:txBody>
      </p:sp>
    </p:spTree>
    <p:extLst>
      <p:ext uri="{BB962C8B-B14F-4D97-AF65-F5344CB8AC3E}">
        <p14:creationId xmlns:p14="http://schemas.microsoft.com/office/powerpoint/2010/main" val="2944147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26</a:t>
            </a:fld>
            <a:endParaRPr lang="en-US" dirty="0"/>
          </a:p>
        </p:txBody>
      </p:sp>
    </p:spTree>
    <p:extLst>
      <p:ext uri="{BB962C8B-B14F-4D97-AF65-F5344CB8AC3E}">
        <p14:creationId xmlns:p14="http://schemas.microsoft.com/office/powerpoint/2010/main" val="3107014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27</a:t>
            </a:fld>
            <a:endParaRPr lang="en-US" dirty="0"/>
          </a:p>
        </p:txBody>
      </p:sp>
    </p:spTree>
    <p:extLst>
      <p:ext uri="{BB962C8B-B14F-4D97-AF65-F5344CB8AC3E}">
        <p14:creationId xmlns:p14="http://schemas.microsoft.com/office/powerpoint/2010/main" val="974106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earlier in diabetics – once hitting moderate dose ICS</a:t>
            </a:r>
          </a:p>
          <a:p>
            <a:pPr marL="176679" indent="-176679">
              <a:buFontTx/>
              <a:buChar char="-"/>
            </a:pPr>
            <a:r>
              <a:rPr lang="en-US" dirty="0"/>
              <a:t>Good options in those that have a positive response to albuterol</a:t>
            </a:r>
          </a:p>
          <a:p>
            <a:pPr marL="176679" indent="-176679">
              <a:buFontTx/>
              <a:buChar char="-"/>
            </a:pPr>
            <a:endParaRPr lang="en-US" dirty="0"/>
          </a:p>
          <a:p>
            <a:pPr marL="176679" indent="-176679">
              <a:buFontTx/>
              <a:buChar char="-"/>
            </a:pPr>
            <a:r>
              <a:rPr lang="en-US" dirty="0"/>
              <a:t>Check the PFT, if strong bronchodilator response, can start ICS/LABA as first step instead of just ICS</a:t>
            </a:r>
          </a:p>
          <a:p>
            <a:pPr marL="176679" indent="-176679">
              <a:buFontTx/>
              <a:buChar char="-"/>
            </a:pPr>
            <a:endParaRPr lang="en-US" dirty="0"/>
          </a:p>
          <a:p>
            <a:pPr marL="176679" indent="-176679">
              <a:buFontTx/>
              <a:buChar char="-"/>
            </a:pPr>
            <a:r>
              <a:rPr lang="en-US" dirty="0"/>
              <a:t>First # is steroid dose – start low</a:t>
            </a:r>
          </a:p>
        </p:txBody>
      </p:sp>
      <p:sp>
        <p:nvSpPr>
          <p:cNvPr id="4" name="Slide Number Placeholder 3"/>
          <p:cNvSpPr>
            <a:spLocks noGrp="1"/>
          </p:cNvSpPr>
          <p:nvPr>
            <p:ph type="sldNum" sz="quarter" idx="5"/>
          </p:nvPr>
        </p:nvSpPr>
        <p:spPr/>
        <p:txBody>
          <a:bodyPr/>
          <a:lstStyle/>
          <a:p>
            <a:fld id="{2E6DE88F-1F85-4A27-9D34-D74A50E7B0DA}" type="slidenum">
              <a:rPr lang="en-US" smtClean="0"/>
              <a:t>28</a:t>
            </a:fld>
            <a:endParaRPr lang="en-US" dirty="0"/>
          </a:p>
        </p:txBody>
      </p:sp>
    </p:spTree>
    <p:extLst>
      <p:ext uri="{BB962C8B-B14F-4D97-AF65-F5344CB8AC3E}">
        <p14:creationId xmlns:p14="http://schemas.microsoft.com/office/powerpoint/2010/main" val="1789683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0C3F-FAD6-8FBB-AFC9-62D8C722C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2C254-4CF6-7900-ADC0-DC201AB3A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3CC62-23EB-E47B-1BE1-2E3C401C1E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DB6E5E-2FAB-9E7A-6C27-8128FF9ED5D4}"/>
              </a:ext>
            </a:extLst>
          </p:cNvPr>
          <p:cNvSpPr>
            <a:spLocks noGrp="1"/>
          </p:cNvSpPr>
          <p:nvPr>
            <p:ph type="sldNum" sz="quarter" idx="5"/>
          </p:nvPr>
        </p:nvSpPr>
        <p:spPr/>
        <p:txBody>
          <a:bodyPr/>
          <a:lstStyle/>
          <a:p>
            <a:fld id="{2E6DE88F-1F85-4A27-9D34-D74A50E7B0DA}" type="slidenum">
              <a:rPr lang="en-US" smtClean="0"/>
              <a:t>29</a:t>
            </a:fld>
            <a:endParaRPr lang="en-US" dirty="0"/>
          </a:p>
        </p:txBody>
      </p:sp>
    </p:spTree>
    <p:extLst>
      <p:ext uri="{BB962C8B-B14F-4D97-AF65-F5344CB8AC3E}">
        <p14:creationId xmlns:p14="http://schemas.microsoft.com/office/powerpoint/2010/main" val="1067693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65C4-D653-D104-511E-7A2DEBDFF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FA088-9DE8-336D-55E1-D4E35EAB52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3E740C-7800-9F72-6B6D-9C04C76596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210E28-A01A-3BCC-6E96-484B9506CD91}"/>
              </a:ext>
            </a:extLst>
          </p:cNvPr>
          <p:cNvSpPr>
            <a:spLocks noGrp="1"/>
          </p:cNvSpPr>
          <p:nvPr>
            <p:ph type="sldNum" sz="quarter" idx="5"/>
          </p:nvPr>
        </p:nvSpPr>
        <p:spPr/>
        <p:txBody>
          <a:bodyPr/>
          <a:lstStyle/>
          <a:p>
            <a:fld id="{2E6DE88F-1F85-4A27-9D34-D74A50E7B0DA}" type="slidenum">
              <a:rPr lang="en-US" smtClean="0"/>
              <a:t>30</a:t>
            </a:fld>
            <a:endParaRPr lang="en-US" dirty="0"/>
          </a:p>
        </p:txBody>
      </p:sp>
    </p:spTree>
    <p:extLst>
      <p:ext uri="{BB962C8B-B14F-4D97-AF65-F5344CB8AC3E}">
        <p14:creationId xmlns:p14="http://schemas.microsoft.com/office/powerpoint/2010/main" val="218748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7268-4828-92D3-B236-F69AC68D2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6D535-0BD0-DEBF-07C9-DE2A2E136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77D9C-67E4-63B9-265E-D6F70F227C6E}"/>
              </a:ext>
            </a:extLst>
          </p:cNvPr>
          <p:cNvSpPr>
            <a:spLocks noGrp="1"/>
          </p:cNvSpPr>
          <p:nvPr>
            <p:ph type="body" idx="1"/>
          </p:nvPr>
        </p:nvSpPr>
        <p:spPr/>
        <p:txBody>
          <a:bodyPr/>
          <a:lstStyle/>
          <a:p>
            <a:r>
              <a:rPr lang="en-US" dirty="0"/>
              <a:t>As of 2020, </a:t>
            </a:r>
            <a:r>
              <a:rPr lang="en-US" dirty="0" err="1"/>
              <a:t>Trelegy</a:t>
            </a:r>
            <a:r>
              <a:rPr lang="en-US" dirty="0"/>
              <a:t> is FDA approved for treatment of asthma</a:t>
            </a:r>
          </a:p>
          <a:p>
            <a:pPr marL="176679" indent="-176679">
              <a:buFontTx/>
              <a:buChar char="-"/>
            </a:pPr>
            <a:r>
              <a:rPr lang="en-US" dirty="0"/>
              <a:t>Especially with asthma/COPD overlap</a:t>
            </a:r>
          </a:p>
          <a:p>
            <a:pPr marL="176679" indent="-176679">
              <a:buFontTx/>
              <a:buChar char="-"/>
            </a:pPr>
            <a:endParaRPr lang="en-US" dirty="0"/>
          </a:p>
          <a:p>
            <a:r>
              <a:rPr lang="en-US" dirty="0" err="1"/>
              <a:t>Breztri</a:t>
            </a:r>
            <a:r>
              <a:rPr lang="en-US" dirty="0"/>
              <a:t> is NOT FDA approved for asthma, but it is going in front of the FDA now, and studies look promising.  </a:t>
            </a:r>
          </a:p>
        </p:txBody>
      </p:sp>
      <p:sp>
        <p:nvSpPr>
          <p:cNvPr id="4" name="Slide Number Placeholder 3">
            <a:extLst>
              <a:ext uri="{FF2B5EF4-FFF2-40B4-BE49-F238E27FC236}">
                <a16:creationId xmlns:a16="http://schemas.microsoft.com/office/drawing/2014/main" id="{44367B41-ADC8-9D25-C91F-C3AE5B1EF220}"/>
              </a:ext>
            </a:extLst>
          </p:cNvPr>
          <p:cNvSpPr>
            <a:spLocks noGrp="1"/>
          </p:cNvSpPr>
          <p:nvPr>
            <p:ph type="sldNum" sz="quarter" idx="5"/>
          </p:nvPr>
        </p:nvSpPr>
        <p:spPr/>
        <p:txBody>
          <a:bodyPr/>
          <a:lstStyle/>
          <a:p>
            <a:fld id="{2E6DE88F-1F85-4A27-9D34-D74A50E7B0DA}" type="slidenum">
              <a:rPr lang="en-US" smtClean="0"/>
              <a:t>31</a:t>
            </a:fld>
            <a:endParaRPr lang="en-US" dirty="0"/>
          </a:p>
        </p:txBody>
      </p:sp>
    </p:spTree>
    <p:extLst>
      <p:ext uri="{BB962C8B-B14F-4D97-AF65-F5344CB8AC3E}">
        <p14:creationId xmlns:p14="http://schemas.microsoft.com/office/powerpoint/2010/main" val="26051668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problems of needing to rinse with every puff when using </a:t>
            </a:r>
            <a:r>
              <a:rPr lang="en-US" dirty="0" err="1"/>
              <a:t>Airsupra</a:t>
            </a:r>
            <a:r>
              <a:rPr lang="en-US" dirty="0"/>
              <a:t> or ICS/LABA as needed</a:t>
            </a:r>
          </a:p>
          <a:p>
            <a:endParaRPr lang="en-US" dirty="0"/>
          </a:p>
          <a:p>
            <a:r>
              <a:rPr lang="en-US" dirty="0"/>
              <a:t>Treatment:  Nystatin or Diflucan</a:t>
            </a:r>
          </a:p>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32</a:t>
            </a:fld>
            <a:endParaRPr lang="en-US" dirty="0"/>
          </a:p>
        </p:txBody>
      </p:sp>
    </p:spTree>
    <p:extLst>
      <p:ext uri="{BB962C8B-B14F-4D97-AF65-F5344CB8AC3E}">
        <p14:creationId xmlns:p14="http://schemas.microsoft.com/office/powerpoint/2010/main" val="24220846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234EF-C34C-DF32-008C-0C0C8357D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D3DC7-DD5E-3488-8D3C-22AAD8021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EA384-3A2A-9B49-FD1F-3E185E7D8F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EF572-21CF-EA07-8F2D-68078D7359D8}"/>
              </a:ext>
            </a:extLst>
          </p:cNvPr>
          <p:cNvSpPr>
            <a:spLocks noGrp="1"/>
          </p:cNvSpPr>
          <p:nvPr>
            <p:ph type="sldNum" sz="quarter" idx="5"/>
          </p:nvPr>
        </p:nvSpPr>
        <p:spPr/>
        <p:txBody>
          <a:bodyPr/>
          <a:lstStyle/>
          <a:p>
            <a:fld id="{2E6DE88F-1F85-4A27-9D34-D74A50E7B0DA}" type="slidenum">
              <a:rPr lang="en-US" smtClean="0"/>
              <a:t>33</a:t>
            </a:fld>
            <a:endParaRPr lang="en-US" dirty="0"/>
          </a:p>
        </p:txBody>
      </p:sp>
    </p:spTree>
    <p:extLst>
      <p:ext uri="{BB962C8B-B14F-4D97-AF65-F5344CB8AC3E}">
        <p14:creationId xmlns:p14="http://schemas.microsoft.com/office/powerpoint/2010/main" val="4148860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34</a:t>
            </a:fld>
            <a:endParaRPr lang="en-US" dirty="0"/>
          </a:p>
        </p:txBody>
      </p:sp>
    </p:spTree>
    <p:extLst>
      <p:ext uri="{BB962C8B-B14F-4D97-AF65-F5344CB8AC3E}">
        <p14:creationId xmlns:p14="http://schemas.microsoft.com/office/powerpoint/2010/main" val="156605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35</a:t>
            </a:fld>
            <a:endParaRPr lang="en-US" dirty="0"/>
          </a:p>
        </p:txBody>
      </p:sp>
    </p:spTree>
    <p:extLst>
      <p:ext uri="{BB962C8B-B14F-4D97-AF65-F5344CB8AC3E}">
        <p14:creationId xmlns:p14="http://schemas.microsoft.com/office/powerpoint/2010/main" val="2045484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Indoor allergens:  clean furnace filters, air purifier, keep carpets clean</a:t>
            </a:r>
          </a:p>
          <a:p>
            <a:endParaRPr lang="en-US" dirty="0"/>
          </a:p>
          <a:p>
            <a:r>
              <a:rPr lang="en-US" dirty="0"/>
              <a:t>PETS</a:t>
            </a:r>
          </a:p>
        </p:txBody>
      </p:sp>
      <p:sp>
        <p:nvSpPr>
          <p:cNvPr id="4" name="Slide Number Placeholder 3"/>
          <p:cNvSpPr>
            <a:spLocks noGrp="1"/>
          </p:cNvSpPr>
          <p:nvPr>
            <p:ph type="sldNum" sz="quarter" idx="5"/>
          </p:nvPr>
        </p:nvSpPr>
        <p:spPr/>
        <p:txBody>
          <a:bodyPr/>
          <a:lstStyle/>
          <a:p>
            <a:fld id="{2E6DE88F-1F85-4A27-9D34-D74A50E7B0DA}" type="slidenum">
              <a:rPr lang="en-US" smtClean="0"/>
              <a:t>36</a:t>
            </a:fld>
            <a:endParaRPr lang="en-US" dirty="0"/>
          </a:p>
        </p:txBody>
      </p:sp>
    </p:spTree>
    <p:extLst>
      <p:ext uri="{BB962C8B-B14F-4D97-AF65-F5344CB8AC3E}">
        <p14:creationId xmlns:p14="http://schemas.microsoft.com/office/powerpoint/2010/main" val="36884604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Singulair</a:t>
            </a:r>
            <a:r>
              <a:rPr lang="en-US" dirty="0"/>
              <a:t> – Cough, URI.   </a:t>
            </a:r>
          </a:p>
          <a:p>
            <a:r>
              <a:rPr lang="en-US" dirty="0"/>
              <a:t>Black box warning – suicidal ideation in teenagers.  </a:t>
            </a:r>
          </a:p>
          <a:p>
            <a:r>
              <a:rPr lang="en-US" dirty="0"/>
              <a:t>Weird dreams, sleep walking.  </a:t>
            </a:r>
          </a:p>
          <a:p>
            <a:endParaRPr lang="en-US" dirty="0"/>
          </a:p>
          <a:p>
            <a:r>
              <a:rPr lang="en-US" dirty="0"/>
              <a:t>Zyflo, not frequently used.  IR was withdrawn from market in 2008.  Side effects – nausea and hallucinations.  Frequent drug interactions</a:t>
            </a:r>
          </a:p>
        </p:txBody>
      </p:sp>
      <p:sp>
        <p:nvSpPr>
          <p:cNvPr id="4" name="Slide Number Placeholder 3"/>
          <p:cNvSpPr>
            <a:spLocks noGrp="1"/>
          </p:cNvSpPr>
          <p:nvPr>
            <p:ph type="sldNum" sz="quarter" idx="5"/>
          </p:nvPr>
        </p:nvSpPr>
        <p:spPr/>
        <p:txBody>
          <a:bodyPr/>
          <a:lstStyle/>
          <a:p>
            <a:fld id="{2E6DE88F-1F85-4A27-9D34-D74A50E7B0DA}" type="slidenum">
              <a:rPr lang="en-US" smtClean="0"/>
              <a:t>37</a:t>
            </a:fld>
            <a:endParaRPr lang="en-US" dirty="0"/>
          </a:p>
        </p:txBody>
      </p:sp>
    </p:spTree>
    <p:extLst>
      <p:ext uri="{BB962C8B-B14F-4D97-AF65-F5344CB8AC3E}">
        <p14:creationId xmlns:p14="http://schemas.microsoft.com/office/powerpoint/2010/main" val="544576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 discount, OTC treatments – antihistamine</a:t>
            </a:r>
          </a:p>
          <a:p>
            <a:endParaRPr lang="en-US" dirty="0"/>
          </a:p>
          <a:p>
            <a:r>
              <a:rPr lang="en-US" dirty="0"/>
              <a:t>Nasal regimen –</a:t>
            </a:r>
          </a:p>
          <a:p>
            <a:r>
              <a:rPr lang="en-US" dirty="0"/>
              <a:t>     -ICS steroids – do we run into the same problem as ICS?</a:t>
            </a:r>
          </a:p>
          <a:p>
            <a:r>
              <a:rPr lang="en-US" dirty="0"/>
              <a:t>    - Need a minimum of 4 weeks consistent use</a:t>
            </a:r>
          </a:p>
        </p:txBody>
      </p:sp>
      <p:sp>
        <p:nvSpPr>
          <p:cNvPr id="4" name="Slide Number Placeholder 3"/>
          <p:cNvSpPr>
            <a:spLocks noGrp="1"/>
          </p:cNvSpPr>
          <p:nvPr>
            <p:ph type="sldNum" sz="quarter" idx="5"/>
          </p:nvPr>
        </p:nvSpPr>
        <p:spPr/>
        <p:txBody>
          <a:bodyPr/>
          <a:lstStyle/>
          <a:p>
            <a:fld id="{2E6DE88F-1F85-4A27-9D34-D74A50E7B0DA}" type="slidenum">
              <a:rPr lang="en-US" smtClean="0"/>
              <a:t>38</a:t>
            </a:fld>
            <a:endParaRPr lang="en-US" dirty="0"/>
          </a:p>
        </p:txBody>
      </p:sp>
    </p:spTree>
    <p:extLst>
      <p:ext uri="{BB962C8B-B14F-4D97-AF65-F5344CB8AC3E}">
        <p14:creationId xmlns:p14="http://schemas.microsoft.com/office/powerpoint/2010/main" val="18288641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emergency medications</a:t>
            </a:r>
          </a:p>
        </p:txBody>
      </p:sp>
      <p:sp>
        <p:nvSpPr>
          <p:cNvPr id="4" name="Slide Number Placeholder 3"/>
          <p:cNvSpPr>
            <a:spLocks noGrp="1"/>
          </p:cNvSpPr>
          <p:nvPr>
            <p:ph type="sldNum" sz="quarter" idx="5"/>
          </p:nvPr>
        </p:nvSpPr>
        <p:spPr/>
        <p:txBody>
          <a:bodyPr/>
          <a:lstStyle/>
          <a:p>
            <a:fld id="{2E6DE88F-1F85-4A27-9D34-D74A50E7B0DA}" type="slidenum">
              <a:rPr lang="en-US" smtClean="0"/>
              <a:t>39</a:t>
            </a:fld>
            <a:endParaRPr lang="en-US" dirty="0"/>
          </a:p>
        </p:txBody>
      </p:sp>
    </p:spTree>
    <p:extLst>
      <p:ext uri="{BB962C8B-B14F-4D97-AF65-F5344CB8AC3E}">
        <p14:creationId xmlns:p14="http://schemas.microsoft.com/office/powerpoint/2010/main" val="717555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40</a:t>
            </a:fld>
            <a:endParaRPr lang="en-US" dirty="0"/>
          </a:p>
        </p:txBody>
      </p:sp>
    </p:spTree>
    <p:extLst>
      <p:ext uri="{BB962C8B-B14F-4D97-AF65-F5344CB8AC3E}">
        <p14:creationId xmlns:p14="http://schemas.microsoft.com/office/powerpoint/2010/main" val="468081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41</a:t>
            </a:fld>
            <a:endParaRPr lang="en-US" dirty="0"/>
          </a:p>
        </p:txBody>
      </p:sp>
    </p:spTree>
    <p:extLst>
      <p:ext uri="{BB962C8B-B14F-4D97-AF65-F5344CB8AC3E}">
        <p14:creationId xmlns:p14="http://schemas.microsoft.com/office/powerpoint/2010/main" val="3685838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42</a:t>
            </a:fld>
            <a:endParaRPr lang="en-US" dirty="0"/>
          </a:p>
        </p:txBody>
      </p:sp>
    </p:spTree>
    <p:extLst>
      <p:ext uri="{BB962C8B-B14F-4D97-AF65-F5344CB8AC3E}">
        <p14:creationId xmlns:p14="http://schemas.microsoft.com/office/powerpoint/2010/main" val="12322872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43</a:t>
            </a:fld>
            <a:endParaRPr lang="en-US" dirty="0"/>
          </a:p>
        </p:txBody>
      </p:sp>
    </p:spTree>
    <p:extLst>
      <p:ext uri="{BB962C8B-B14F-4D97-AF65-F5344CB8AC3E}">
        <p14:creationId xmlns:p14="http://schemas.microsoft.com/office/powerpoint/2010/main" val="40822504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44</a:t>
            </a:fld>
            <a:endParaRPr lang="en-US" dirty="0"/>
          </a:p>
        </p:txBody>
      </p:sp>
    </p:spTree>
    <p:extLst>
      <p:ext uri="{BB962C8B-B14F-4D97-AF65-F5344CB8AC3E}">
        <p14:creationId xmlns:p14="http://schemas.microsoft.com/office/powerpoint/2010/main" val="3814796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45</a:t>
            </a:fld>
            <a:endParaRPr lang="en-US" dirty="0"/>
          </a:p>
        </p:txBody>
      </p:sp>
    </p:spTree>
    <p:extLst>
      <p:ext uri="{BB962C8B-B14F-4D97-AF65-F5344CB8AC3E}">
        <p14:creationId xmlns:p14="http://schemas.microsoft.com/office/powerpoint/2010/main" val="2348366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46</a:t>
            </a:fld>
            <a:endParaRPr lang="en-US" dirty="0"/>
          </a:p>
        </p:txBody>
      </p:sp>
    </p:spTree>
    <p:extLst>
      <p:ext uri="{BB962C8B-B14F-4D97-AF65-F5344CB8AC3E}">
        <p14:creationId xmlns:p14="http://schemas.microsoft.com/office/powerpoint/2010/main" val="15854086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associated with metabolic dysfunction</a:t>
            </a:r>
          </a:p>
        </p:txBody>
      </p:sp>
      <p:sp>
        <p:nvSpPr>
          <p:cNvPr id="4" name="Slide Number Placeholder 3"/>
          <p:cNvSpPr>
            <a:spLocks noGrp="1"/>
          </p:cNvSpPr>
          <p:nvPr>
            <p:ph type="sldNum" sz="quarter" idx="5"/>
          </p:nvPr>
        </p:nvSpPr>
        <p:spPr/>
        <p:txBody>
          <a:bodyPr/>
          <a:lstStyle/>
          <a:p>
            <a:fld id="{2E6DE88F-1F85-4A27-9D34-D74A50E7B0DA}" type="slidenum">
              <a:rPr lang="en-US" smtClean="0"/>
              <a:t>47</a:t>
            </a:fld>
            <a:endParaRPr lang="en-US" dirty="0"/>
          </a:p>
        </p:txBody>
      </p:sp>
    </p:spTree>
    <p:extLst>
      <p:ext uri="{BB962C8B-B14F-4D97-AF65-F5344CB8AC3E}">
        <p14:creationId xmlns:p14="http://schemas.microsoft.com/office/powerpoint/2010/main" val="1171120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48</a:t>
            </a:fld>
            <a:endParaRPr lang="en-US" dirty="0"/>
          </a:p>
        </p:txBody>
      </p:sp>
    </p:spTree>
    <p:extLst>
      <p:ext uri="{BB962C8B-B14F-4D97-AF65-F5344CB8AC3E}">
        <p14:creationId xmlns:p14="http://schemas.microsoft.com/office/powerpoint/2010/main" val="10889648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49</a:t>
            </a:fld>
            <a:endParaRPr lang="en-US" dirty="0"/>
          </a:p>
        </p:txBody>
      </p:sp>
    </p:spTree>
    <p:extLst>
      <p:ext uri="{BB962C8B-B14F-4D97-AF65-F5344CB8AC3E}">
        <p14:creationId xmlns:p14="http://schemas.microsoft.com/office/powerpoint/2010/main" val="11260089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50</a:t>
            </a:fld>
            <a:endParaRPr lang="en-US" dirty="0"/>
          </a:p>
        </p:txBody>
      </p:sp>
    </p:spTree>
    <p:extLst>
      <p:ext uri="{BB962C8B-B14F-4D97-AF65-F5344CB8AC3E}">
        <p14:creationId xmlns:p14="http://schemas.microsoft.com/office/powerpoint/2010/main" val="13207096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51</a:t>
            </a:fld>
            <a:endParaRPr lang="en-US" dirty="0"/>
          </a:p>
        </p:txBody>
      </p:sp>
    </p:spTree>
    <p:extLst>
      <p:ext uri="{BB962C8B-B14F-4D97-AF65-F5344CB8AC3E}">
        <p14:creationId xmlns:p14="http://schemas.microsoft.com/office/powerpoint/2010/main" val="3674913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52</a:t>
            </a:fld>
            <a:endParaRPr lang="en-US" dirty="0"/>
          </a:p>
        </p:txBody>
      </p:sp>
    </p:spTree>
    <p:extLst>
      <p:ext uri="{BB962C8B-B14F-4D97-AF65-F5344CB8AC3E}">
        <p14:creationId xmlns:p14="http://schemas.microsoft.com/office/powerpoint/2010/main" val="31556855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A7B85-4CDE-23CC-0BD1-147B39DB9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60DD7-5310-7D9F-E65E-7E1BC1704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DBDFF-05F4-58C0-2C94-60A6FC0CDB0E}"/>
              </a:ext>
            </a:extLst>
          </p:cNvPr>
          <p:cNvSpPr>
            <a:spLocks noGrp="1"/>
          </p:cNvSpPr>
          <p:nvPr>
            <p:ph type="body" idx="1"/>
          </p:nvPr>
        </p:nvSpPr>
        <p:spPr/>
        <p:txBody>
          <a:bodyPr/>
          <a:lstStyle/>
          <a:p>
            <a:r>
              <a:rPr lang="en-US" dirty="0"/>
              <a:t>UK study monitoring patients already diagnosed with COPD from 2010 - 2016</a:t>
            </a:r>
          </a:p>
        </p:txBody>
      </p:sp>
      <p:sp>
        <p:nvSpPr>
          <p:cNvPr id="4" name="Slide Number Placeholder 3">
            <a:extLst>
              <a:ext uri="{FF2B5EF4-FFF2-40B4-BE49-F238E27FC236}">
                <a16:creationId xmlns:a16="http://schemas.microsoft.com/office/drawing/2014/main" id="{A8B6B0F4-9017-12BE-A2DA-3260EB7FA259}"/>
              </a:ext>
            </a:extLst>
          </p:cNvPr>
          <p:cNvSpPr>
            <a:spLocks noGrp="1"/>
          </p:cNvSpPr>
          <p:nvPr>
            <p:ph type="sldNum" sz="quarter" idx="5"/>
          </p:nvPr>
        </p:nvSpPr>
        <p:spPr/>
        <p:txBody>
          <a:bodyPr/>
          <a:lstStyle/>
          <a:p>
            <a:fld id="{2E6DE88F-1F85-4A27-9D34-D74A50E7B0DA}" type="slidenum">
              <a:rPr lang="en-US" smtClean="0"/>
              <a:t>53</a:t>
            </a:fld>
            <a:endParaRPr lang="en-US" dirty="0"/>
          </a:p>
        </p:txBody>
      </p:sp>
    </p:spTree>
    <p:extLst>
      <p:ext uri="{BB962C8B-B14F-4D97-AF65-F5344CB8AC3E}">
        <p14:creationId xmlns:p14="http://schemas.microsoft.com/office/powerpoint/2010/main" val="3170867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2023 Study in Diabetes, Obesity and Metabolism Magazine</a:t>
            </a:r>
          </a:p>
          <a:p>
            <a:r>
              <a:rPr lang="en-US" dirty="0"/>
              <a:t>12.3 year study, 12,595 cases of COPD</a:t>
            </a:r>
          </a:p>
        </p:txBody>
      </p:sp>
      <p:sp>
        <p:nvSpPr>
          <p:cNvPr id="4" name="Slide Number Placeholder 3"/>
          <p:cNvSpPr>
            <a:spLocks noGrp="1"/>
          </p:cNvSpPr>
          <p:nvPr>
            <p:ph type="sldNum" sz="quarter" idx="5"/>
          </p:nvPr>
        </p:nvSpPr>
        <p:spPr/>
        <p:txBody>
          <a:bodyPr/>
          <a:lstStyle/>
          <a:p>
            <a:fld id="{2E6DE88F-1F85-4A27-9D34-D74A50E7B0DA}" type="slidenum">
              <a:rPr lang="en-US" smtClean="0"/>
              <a:t>54</a:t>
            </a:fld>
            <a:endParaRPr lang="en-US" dirty="0"/>
          </a:p>
        </p:txBody>
      </p:sp>
    </p:spTree>
    <p:extLst>
      <p:ext uri="{BB962C8B-B14F-4D97-AF65-F5344CB8AC3E}">
        <p14:creationId xmlns:p14="http://schemas.microsoft.com/office/powerpoint/2010/main" val="19985733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COPD patient with DM have worse outcomes with hospitalization</a:t>
            </a:r>
          </a:p>
          <a:p>
            <a:endParaRPr lang="en-US" dirty="0"/>
          </a:p>
          <a:p>
            <a:r>
              <a:rPr lang="en-US" dirty="0"/>
              <a:t>A 2021 retrospective analysis of &gt; 7 million COPD hospitalizations in the Journal of Clinical Medicine:</a:t>
            </a:r>
          </a:p>
          <a:p>
            <a:r>
              <a:rPr lang="en-US" dirty="0"/>
              <a:t>Longer length of stay and increased complications</a:t>
            </a:r>
          </a:p>
          <a:p>
            <a:r>
              <a:rPr lang="en-US" dirty="0"/>
              <a:t>Increased health burden</a:t>
            </a:r>
          </a:p>
        </p:txBody>
      </p:sp>
      <p:sp>
        <p:nvSpPr>
          <p:cNvPr id="4" name="Slide Number Placeholder 3"/>
          <p:cNvSpPr>
            <a:spLocks noGrp="1"/>
          </p:cNvSpPr>
          <p:nvPr>
            <p:ph type="sldNum" sz="quarter" idx="5"/>
          </p:nvPr>
        </p:nvSpPr>
        <p:spPr/>
        <p:txBody>
          <a:bodyPr/>
          <a:lstStyle/>
          <a:p>
            <a:fld id="{2E6DE88F-1F85-4A27-9D34-D74A50E7B0DA}" type="slidenum">
              <a:rPr lang="en-US" smtClean="0"/>
              <a:t>55</a:t>
            </a:fld>
            <a:endParaRPr lang="en-US" dirty="0"/>
          </a:p>
        </p:txBody>
      </p:sp>
    </p:spTree>
    <p:extLst>
      <p:ext uri="{BB962C8B-B14F-4D97-AF65-F5344CB8AC3E}">
        <p14:creationId xmlns:p14="http://schemas.microsoft.com/office/powerpoint/2010/main" val="14558441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Asthma has GINA, COPD has GOLD</a:t>
            </a:r>
          </a:p>
          <a:p>
            <a:r>
              <a:rPr lang="en-US" dirty="0"/>
              <a:t>Latest update 2025</a:t>
            </a:r>
          </a:p>
        </p:txBody>
      </p:sp>
      <p:sp>
        <p:nvSpPr>
          <p:cNvPr id="4" name="Slide Number Placeholder 3"/>
          <p:cNvSpPr>
            <a:spLocks noGrp="1"/>
          </p:cNvSpPr>
          <p:nvPr>
            <p:ph type="sldNum" sz="quarter" idx="5"/>
          </p:nvPr>
        </p:nvSpPr>
        <p:spPr/>
        <p:txBody>
          <a:bodyPr/>
          <a:lstStyle/>
          <a:p>
            <a:fld id="{2E6DE88F-1F85-4A27-9D34-D74A50E7B0DA}" type="slidenum">
              <a:rPr lang="en-US" smtClean="0"/>
              <a:t>56</a:t>
            </a:fld>
            <a:endParaRPr lang="en-US" dirty="0"/>
          </a:p>
        </p:txBody>
      </p:sp>
    </p:spTree>
    <p:extLst>
      <p:ext uri="{BB962C8B-B14F-4D97-AF65-F5344CB8AC3E}">
        <p14:creationId xmlns:p14="http://schemas.microsoft.com/office/powerpoint/2010/main" val="15222978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Categories based on:</a:t>
            </a:r>
          </a:p>
          <a:p>
            <a:r>
              <a:rPr lang="en-US" dirty="0"/>
              <a:t>MMRC (Modified MRC Dyspnea Scale) – how far can you go without symptoms? </a:t>
            </a:r>
          </a:p>
          <a:p>
            <a:r>
              <a:rPr lang="en-US" dirty="0"/>
              <a:t>    0 = only in strenuous activity, 4 = short of breath with any movement</a:t>
            </a:r>
          </a:p>
          <a:p>
            <a:endParaRPr lang="en-US" dirty="0"/>
          </a:p>
          <a:p>
            <a:r>
              <a:rPr lang="en-US" dirty="0"/>
              <a:t>CAT (8 questionnaire interview about symptoms – cough, chest tightness, sleeplessness, energy, </a:t>
            </a:r>
            <a:r>
              <a:rPr lang="en-US" dirty="0" err="1"/>
              <a:t>etc</a:t>
            </a:r>
            <a:r>
              <a:rPr lang="en-US" dirty="0"/>
              <a:t>)</a:t>
            </a:r>
          </a:p>
        </p:txBody>
      </p:sp>
      <p:sp>
        <p:nvSpPr>
          <p:cNvPr id="4" name="Slide Number Placeholder 3"/>
          <p:cNvSpPr>
            <a:spLocks noGrp="1"/>
          </p:cNvSpPr>
          <p:nvPr>
            <p:ph type="sldNum" sz="quarter" idx="5"/>
          </p:nvPr>
        </p:nvSpPr>
        <p:spPr/>
        <p:txBody>
          <a:bodyPr/>
          <a:lstStyle/>
          <a:p>
            <a:fld id="{2E6DE88F-1F85-4A27-9D34-D74A50E7B0DA}" type="slidenum">
              <a:rPr lang="en-US" smtClean="0"/>
              <a:t>57</a:t>
            </a:fld>
            <a:endParaRPr lang="en-US" dirty="0"/>
          </a:p>
        </p:txBody>
      </p:sp>
    </p:spTree>
    <p:extLst>
      <p:ext uri="{BB962C8B-B14F-4D97-AF65-F5344CB8AC3E}">
        <p14:creationId xmlns:p14="http://schemas.microsoft.com/office/powerpoint/2010/main" val="3203102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Tobacco Cessation</a:t>
            </a:r>
          </a:p>
          <a:p>
            <a:r>
              <a:rPr lang="en-US" dirty="0"/>
              <a:t>Vaccination</a:t>
            </a:r>
          </a:p>
          <a:p>
            <a:r>
              <a:rPr lang="en-US" dirty="0"/>
              <a:t>Avoidance of Triggers – learning and identifying individual trigger</a:t>
            </a:r>
          </a:p>
        </p:txBody>
      </p:sp>
      <p:sp>
        <p:nvSpPr>
          <p:cNvPr id="4" name="Slide Number Placeholder 3"/>
          <p:cNvSpPr>
            <a:spLocks noGrp="1"/>
          </p:cNvSpPr>
          <p:nvPr>
            <p:ph type="sldNum" sz="quarter" idx="5"/>
          </p:nvPr>
        </p:nvSpPr>
        <p:spPr/>
        <p:txBody>
          <a:bodyPr/>
          <a:lstStyle/>
          <a:p>
            <a:fld id="{2E6DE88F-1F85-4A27-9D34-D74A50E7B0DA}" type="slidenum">
              <a:rPr lang="en-US" smtClean="0"/>
              <a:t>58</a:t>
            </a:fld>
            <a:endParaRPr lang="en-US" dirty="0"/>
          </a:p>
        </p:txBody>
      </p:sp>
    </p:spTree>
    <p:extLst>
      <p:ext uri="{BB962C8B-B14F-4D97-AF65-F5344CB8AC3E}">
        <p14:creationId xmlns:p14="http://schemas.microsoft.com/office/powerpoint/2010/main" val="22946405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Bronchodilator:</a:t>
            </a:r>
          </a:p>
          <a:p>
            <a:pPr marL="176679" indent="-176679">
              <a:buFontTx/>
              <a:buChar char="-"/>
            </a:pPr>
            <a:r>
              <a:rPr lang="en-US" dirty="0"/>
              <a:t>Albuterol, recommended here</a:t>
            </a:r>
          </a:p>
          <a:p>
            <a:pPr marL="647824" lvl="1" indent="-176679">
              <a:buFontTx/>
              <a:buChar char="-"/>
            </a:pPr>
            <a:r>
              <a:rPr lang="en-US" dirty="0"/>
              <a:t>For patients with asthma/COPD overlap, consider albuterol anyways</a:t>
            </a:r>
          </a:p>
          <a:p>
            <a:pPr marL="647824" lvl="1" indent="-176679">
              <a:buFontTx/>
              <a:buChar char="-"/>
            </a:pPr>
            <a:endParaRPr lang="en-US" dirty="0"/>
          </a:p>
          <a:p>
            <a:pPr marL="647824" lvl="1" indent="-176679">
              <a:buFontTx/>
              <a:buChar char="-"/>
            </a:pPr>
            <a:r>
              <a:rPr lang="en-US" dirty="0"/>
              <a:t>LABA/ICS is NOT recommended</a:t>
            </a:r>
          </a:p>
          <a:p>
            <a:pPr marL="647824" lvl="1" indent="-176679">
              <a:buFontTx/>
              <a:buChar char="-"/>
            </a:pPr>
            <a:endParaRPr lang="en-US" dirty="0"/>
          </a:p>
          <a:p>
            <a:pPr marL="647824" lvl="1" indent="-176679">
              <a:buFontTx/>
              <a:buChar char="-"/>
            </a:pPr>
            <a:r>
              <a:rPr lang="en-US" dirty="0"/>
              <a:t>Easier to go steroid free</a:t>
            </a:r>
          </a:p>
        </p:txBody>
      </p:sp>
      <p:sp>
        <p:nvSpPr>
          <p:cNvPr id="4" name="Slide Number Placeholder 3"/>
          <p:cNvSpPr>
            <a:spLocks noGrp="1"/>
          </p:cNvSpPr>
          <p:nvPr>
            <p:ph type="sldNum" sz="quarter" idx="5"/>
          </p:nvPr>
        </p:nvSpPr>
        <p:spPr/>
        <p:txBody>
          <a:bodyPr/>
          <a:lstStyle/>
          <a:p>
            <a:fld id="{2E6DE88F-1F85-4A27-9D34-D74A50E7B0DA}" type="slidenum">
              <a:rPr lang="en-US" smtClean="0"/>
              <a:t>59</a:t>
            </a:fld>
            <a:endParaRPr lang="en-US" dirty="0"/>
          </a:p>
        </p:txBody>
      </p:sp>
    </p:spTree>
    <p:extLst>
      <p:ext uri="{BB962C8B-B14F-4D97-AF65-F5344CB8AC3E}">
        <p14:creationId xmlns:p14="http://schemas.microsoft.com/office/powerpoint/2010/main" val="26289775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8537-B328-2DE9-9C27-11FF3DB05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1E8C8-3D65-162D-9909-9B59D1F30B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23AAA-3AAD-024D-8BBD-7B0790BED6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16CBDE-8A2E-0B05-6BD4-3E66973BE035}"/>
              </a:ext>
            </a:extLst>
          </p:cNvPr>
          <p:cNvSpPr>
            <a:spLocks noGrp="1"/>
          </p:cNvSpPr>
          <p:nvPr>
            <p:ph type="sldNum" sz="quarter" idx="5"/>
          </p:nvPr>
        </p:nvSpPr>
        <p:spPr/>
        <p:txBody>
          <a:bodyPr/>
          <a:lstStyle/>
          <a:p>
            <a:fld id="{2E6DE88F-1F85-4A27-9D34-D74A50E7B0DA}" type="slidenum">
              <a:rPr lang="en-US" smtClean="0"/>
              <a:t>60</a:t>
            </a:fld>
            <a:endParaRPr lang="en-US" dirty="0"/>
          </a:p>
        </p:txBody>
      </p:sp>
    </p:spTree>
    <p:extLst>
      <p:ext uri="{BB962C8B-B14F-4D97-AF65-F5344CB8AC3E}">
        <p14:creationId xmlns:p14="http://schemas.microsoft.com/office/powerpoint/2010/main" val="39697509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61</a:t>
            </a:fld>
            <a:endParaRPr lang="en-US" dirty="0"/>
          </a:p>
        </p:txBody>
      </p:sp>
    </p:spTree>
    <p:extLst>
      <p:ext uri="{BB962C8B-B14F-4D97-AF65-F5344CB8AC3E}">
        <p14:creationId xmlns:p14="http://schemas.microsoft.com/office/powerpoint/2010/main" val="6278409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62</a:t>
            </a:fld>
            <a:endParaRPr lang="en-US" dirty="0"/>
          </a:p>
        </p:txBody>
      </p:sp>
    </p:spTree>
    <p:extLst>
      <p:ext uri="{BB962C8B-B14F-4D97-AF65-F5344CB8AC3E}">
        <p14:creationId xmlns:p14="http://schemas.microsoft.com/office/powerpoint/2010/main" val="28806142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63</a:t>
            </a:fld>
            <a:endParaRPr lang="en-US" dirty="0"/>
          </a:p>
        </p:txBody>
      </p:sp>
    </p:spTree>
    <p:extLst>
      <p:ext uri="{BB962C8B-B14F-4D97-AF65-F5344CB8AC3E}">
        <p14:creationId xmlns:p14="http://schemas.microsoft.com/office/powerpoint/2010/main" val="18159773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64</a:t>
            </a:fld>
            <a:endParaRPr lang="en-US" dirty="0"/>
          </a:p>
        </p:txBody>
      </p:sp>
    </p:spTree>
    <p:extLst>
      <p:ext uri="{BB962C8B-B14F-4D97-AF65-F5344CB8AC3E}">
        <p14:creationId xmlns:p14="http://schemas.microsoft.com/office/powerpoint/2010/main" val="30689884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0909E-41F6-D961-5AF8-78357DDC3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3F209C-3825-2B92-C2EB-8E82181D0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AB6441-C6C3-5681-C119-DF52C4A4E161}"/>
              </a:ext>
            </a:extLst>
          </p:cNvPr>
          <p:cNvSpPr>
            <a:spLocks noGrp="1"/>
          </p:cNvSpPr>
          <p:nvPr>
            <p:ph type="body" idx="1"/>
          </p:nvPr>
        </p:nvSpPr>
        <p:spPr/>
        <p:txBody>
          <a:bodyPr/>
          <a:lstStyle/>
          <a:p>
            <a:r>
              <a:rPr lang="en-US" dirty="0"/>
              <a:t>Both FDA approved for COPD</a:t>
            </a:r>
          </a:p>
          <a:p>
            <a:endParaRPr lang="en-US" dirty="0"/>
          </a:p>
          <a:p>
            <a:r>
              <a:rPr lang="en-US" dirty="0"/>
              <a:t>Guidelines suggest starting with eosinophils &gt;300, but I also use for frequent exacerbations, regardless of eosinophils</a:t>
            </a:r>
          </a:p>
        </p:txBody>
      </p:sp>
      <p:sp>
        <p:nvSpPr>
          <p:cNvPr id="4" name="Slide Number Placeholder 3">
            <a:extLst>
              <a:ext uri="{FF2B5EF4-FFF2-40B4-BE49-F238E27FC236}">
                <a16:creationId xmlns:a16="http://schemas.microsoft.com/office/drawing/2014/main" id="{8AB05CE3-2D82-15CD-485C-920474BBD1E7}"/>
              </a:ext>
            </a:extLst>
          </p:cNvPr>
          <p:cNvSpPr>
            <a:spLocks noGrp="1"/>
          </p:cNvSpPr>
          <p:nvPr>
            <p:ph type="sldNum" sz="quarter" idx="5"/>
          </p:nvPr>
        </p:nvSpPr>
        <p:spPr/>
        <p:txBody>
          <a:bodyPr/>
          <a:lstStyle/>
          <a:p>
            <a:fld id="{2E6DE88F-1F85-4A27-9D34-D74A50E7B0DA}" type="slidenum">
              <a:rPr lang="en-US" smtClean="0"/>
              <a:t>65</a:t>
            </a:fld>
            <a:endParaRPr lang="en-US" dirty="0"/>
          </a:p>
        </p:txBody>
      </p:sp>
    </p:spTree>
    <p:extLst>
      <p:ext uri="{BB962C8B-B14F-4D97-AF65-F5344CB8AC3E}">
        <p14:creationId xmlns:p14="http://schemas.microsoft.com/office/powerpoint/2010/main" val="40246764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66</a:t>
            </a:fld>
            <a:endParaRPr lang="en-US" dirty="0"/>
          </a:p>
        </p:txBody>
      </p:sp>
    </p:spTree>
    <p:extLst>
      <p:ext uri="{BB962C8B-B14F-4D97-AF65-F5344CB8AC3E}">
        <p14:creationId xmlns:p14="http://schemas.microsoft.com/office/powerpoint/2010/main" val="36460674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QTC around 500 is a cut off</a:t>
            </a:r>
          </a:p>
        </p:txBody>
      </p:sp>
      <p:sp>
        <p:nvSpPr>
          <p:cNvPr id="4" name="Slide Number Placeholder 3"/>
          <p:cNvSpPr>
            <a:spLocks noGrp="1"/>
          </p:cNvSpPr>
          <p:nvPr>
            <p:ph type="sldNum" sz="quarter" idx="5"/>
          </p:nvPr>
        </p:nvSpPr>
        <p:spPr/>
        <p:txBody>
          <a:bodyPr/>
          <a:lstStyle/>
          <a:p>
            <a:fld id="{2E6DE88F-1F85-4A27-9D34-D74A50E7B0DA}" type="slidenum">
              <a:rPr lang="en-US" smtClean="0"/>
              <a:t>67</a:t>
            </a:fld>
            <a:endParaRPr lang="en-US" dirty="0"/>
          </a:p>
        </p:txBody>
      </p:sp>
    </p:spTree>
    <p:extLst>
      <p:ext uri="{BB962C8B-B14F-4D97-AF65-F5344CB8AC3E}">
        <p14:creationId xmlns:p14="http://schemas.microsoft.com/office/powerpoint/2010/main" val="1943338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Concern for </a:t>
            </a:r>
            <a:r>
              <a:rPr lang="en-US" dirty="0" err="1"/>
              <a:t>daliresp</a:t>
            </a:r>
            <a:r>
              <a:rPr lang="en-US" dirty="0"/>
              <a:t> in diabetics – given the side effects of diabetic medications?</a:t>
            </a:r>
          </a:p>
        </p:txBody>
      </p:sp>
      <p:sp>
        <p:nvSpPr>
          <p:cNvPr id="4" name="Slide Number Placeholder 3"/>
          <p:cNvSpPr>
            <a:spLocks noGrp="1"/>
          </p:cNvSpPr>
          <p:nvPr>
            <p:ph type="sldNum" sz="quarter" idx="5"/>
          </p:nvPr>
        </p:nvSpPr>
        <p:spPr/>
        <p:txBody>
          <a:bodyPr/>
          <a:lstStyle/>
          <a:p>
            <a:fld id="{2E6DE88F-1F85-4A27-9D34-D74A50E7B0DA}" type="slidenum">
              <a:rPr lang="en-US" smtClean="0"/>
              <a:t>68</a:t>
            </a:fld>
            <a:endParaRPr lang="en-US" dirty="0"/>
          </a:p>
        </p:txBody>
      </p:sp>
    </p:spTree>
    <p:extLst>
      <p:ext uri="{BB962C8B-B14F-4D97-AF65-F5344CB8AC3E}">
        <p14:creationId xmlns:p14="http://schemas.microsoft.com/office/powerpoint/2010/main" val="28178169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69</a:t>
            </a:fld>
            <a:endParaRPr lang="en-US" dirty="0"/>
          </a:p>
        </p:txBody>
      </p:sp>
    </p:spTree>
    <p:extLst>
      <p:ext uri="{BB962C8B-B14F-4D97-AF65-F5344CB8AC3E}">
        <p14:creationId xmlns:p14="http://schemas.microsoft.com/office/powerpoint/2010/main" val="21460072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used in asthma also</a:t>
            </a:r>
          </a:p>
          <a:p>
            <a:endParaRPr lang="en-US" dirty="0"/>
          </a:p>
          <a:p>
            <a:r>
              <a:rPr lang="en-US" dirty="0"/>
              <a:t>Has to be titrated up!</a:t>
            </a:r>
          </a:p>
        </p:txBody>
      </p:sp>
      <p:sp>
        <p:nvSpPr>
          <p:cNvPr id="4" name="Slide Number Placeholder 3"/>
          <p:cNvSpPr>
            <a:spLocks noGrp="1"/>
          </p:cNvSpPr>
          <p:nvPr>
            <p:ph type="sldNum" sz="quarter" idx="5"/>
          </p:nvPr>
        </p:nvSpPr>
        <p:spPr/>
        <p:txBody>
          <a:bodyPr/>
          <a:lstStyle/>
          <a:p>
            <a:fld id="{2E6DE88F-1F85-4A27-9D34-D74A50E7B0DA}" type="slidenum">
              <a:rPr lang="en-US" smtClean="0"/>
              <a:t>70</a:t>
            </a:fld>
            <a:endParaRPr lang="en-US" dirty="0"/>
          </a:p>
        </p:txBody>
      </p:sp>
    </p:spTree>
    <p:extLst>
      <p:ext uri="{BB962C8B-B14F-4D97-AF65-F5344CB8AC3E}">
        <p14:creationId xmlns:p14="http://schemas.microsoft.com/office/powerpoint/2010/main" val="14937247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Approved by US FDA September 27, 2024.  </a:t>
            </a:r>
          </a:p>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71</a:t>
            </a:fld>
            <a:endParaRPr lang="en-US" dirty="0"/>
          </a:p>
        </p:txBody>
      </p:sp>
    </p:spTree>
    <p:extLst>
      <p:ext uri="{BB962C8B-B14F-4D97-AF65-F5344CB8AC3E}">
        <p14:creationId xmlns:p14="http://schemas.microsoft.com/office/powerpoint/2010/main" val="7746883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72</a:t>
            </a:fld>
            <a:endParaRPr lang="en-US" dirty="0"/>
          </a:p>
        </p:txBody>
      </p:sp>
    </p:spTree>
    <p:extLst>
      <p:ext uri="{BB962C8B-B14F-4D97-AF65-F5344CB8AC3E}">
        <p14:creationId xmlns:p14="http://schemas.microsoft.com/office/powerpoint/2010/main" val="38327929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Spo2 goal in COPD 90 – 94%</a:t>
            </a:r>
          </a:p>
        </p:txBody>
      </p:sp>
      <p:sp>
        <p:nvSpPr>
          <p:cNvPr id="4" name="Slide Number Placeholder 3"/>
          <p:cNvSpPr>
            <a:spLocks noGrp="1"/>
          </p:cNvSpPr>
          <p:nvPr>
            <p:ph type="sldNum" sz="quarter" idx="5"/>
          </p:nvPr>
        </p:nvSpPr>
        <p:spPr/>
        <p:txBody>
          <a:bodyPr/>
          <a:lstStyle/>
          <a:p>
            <a:fld id="{2E6DE88F-1F85-4A27-9D34-D74A50E7B0DA}" type="slidenum">
              <a:rPr lang="en-US" smtClean="0"/>
              <a:t>73</a:t>
            </a:fld>
            <a:endParaRPr lang="en-US" dirty="0"/>
          </a:p>
        </p:txBody>
      </p:sp>
    </p:spTree>
    <p:extLst>
      <p:ext uri="{BB962C8B-B14F-4D97-AF65-F5344CB8AC3E}">
        <p14:creationId xmlns:p14="http://schemas.microsoft.com/office/powerpoint/2010/main" val="32302574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74</a:t>
            </a:fld>
            <a:endParaRPr lang="en-US" dirty="0"/>
          </a:p>
        </p:txBody>
      </p:sp>
    </p:spTree>
    <p:extLst>
      <p:ext uri="{BB962C8B-B14F-4D97-AF65-F5344CB8AC3E}">
        <p14:creationId xmlns:p14="http://schemas.microsoft.com/office/powerpoint/2010/main" val="26132717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2019 Article in Respiratory Research Magazine:</a:t>
            </a:r>
          </a:p>
          <a:p>
            <a:r>
              <a:rPr lang="en-US" dirty="0"/>
              <a:t>- Retrospective Cohort study of COPD patients &gt; 40 years of age, monitored from 2008 – 2014.</a:t>
            </a:r>
          </a:p>
        </p:txBody>
      </p:sp>
      <p:sp>
        <p:nvSpPr>
          <p:cNvPr id="4" name="Slide Number Placeholder 3"/>
          <p:cNvSpPr>
            <a:spLocks noGrp="1"/>
          </p:cNvSpPr>
          <p:nvPr>
            <p:ph type="sldNum" sz="quarter" idx="5"/>
          </p:nvPr>
        </p:nvSpPr>
        <p:spPr/>
        <p:txBody>
          <a:bodyPr/>
          <a:lstStyle/>
          <a:p>
            <a:fld id="{2E6DE88F-1F85-4A27-9D34-D74A50E7B0DA}" type="slidenum">
              <a:rPr lang="en-US" smtClean="0"/>
              <a:t>75</a:t>
            </a:fld>
            <a:endParaRPr lang="en-US" dirty="0"/>
          </a:p>
        </p:txBody>
      </p:sp>
    </p:spTree>
    <p:extLst>
      <p:ext uri="{BB962C8B-B14F-4D97-AF65-F5344CB8AC3E}">
        <p14:creationId xmlns:p14="http://schemas.microsoft.com/office/powerpoint/2010/main" val="41356754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Observational study and database search – more research is needed</a:t>
            </a:r>
          </a:p>
          <a:p>
            <a:r>
              <a:rPr lang="en-US" dirty="0"/>
              <a:t>Just published February 2025</a:t>
            </a:r>
          </a:p>
        </p:txBody>
      </p:sp>
      <p:sp>
        <p:nvSpPr>
          <p:cNvPr id="4" name="Slide Number Placeholder 3"/>
          <p:cNvSpPr>
            <a:spLocks noGrp="1"/>
          </p:cNvSpPr>
          <p:nvPr>
            <p:ph type="sldNum" sz="quarter" idx="5"/>
          </p:nvPr>
        </p:nvSpPr>
        <p:spPr/>
        <p:txBody>
          <a:bodyPr/>
          <a:lstStyle/>
          <a:p>
            <a:fld id="{2E6DE88F-1F85-4A27-9D34-D74A50E7B0DA}" type="slidenum">
              <a:rPr lang="en-US" smtClean="0"/>
              <a:t>76</a:t>
            </a:fld>
            <a:endParaRPr lang="en-US" dirty="0"/>
          </a:p>
        </p:txBody>
      </p:sp>
    </p:spTree>
    <p:extLst>
      <p:ext uri="{BB962C8B-B14F-4D97-AF65-F5344CB8AC3E}">
        <p14:creationId xmlns:p14="http://schemas.microsoft.com/office/powerpoint/2010/main" val="7417082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77</a:t>
            </a:fld>
            <a:endParaRPr lang="en-US" dirty="0"/>
          </a:p>
        </p:txBody>
      </p:sp>
    </p:spTree>
    <p:extLst>
      <p:ext uri="{BB962C8B-B14F-4D97-AF65-F5344CB8AC3E}">
        <p14:creationId xmlns:p14="http://schemas.microsoft.com/office/powerpoint/2010/main" val="1635688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78</a:t>
            </a:fld>
            <a:endParaRPr lang="en-US" dirty="0"/>
          </a:p>
        </p:txBody>
      </p:sp>
    </p:spTree>
    <p:extLst>
      <p:ext uri="{BB962C8B-B14F-4D97-AF65-F5344CB8AC3E}">
        <p14:creationId xmlns:p14="http://schemas.microsoft.com/office/powerpoint/2010/main" val="10803013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Family </a:t>
            </a:r>
            <a:r>
              <a:rPr lang="en-US" dirty="0" err="1"/>
              <a:t>Physican</a:t>
            </a:r>
            <a:r>
              <a:rPr lang="en-US" dirty="0"/>
              <a:t> – meta-analysis of 5 clinic trials across multiple countries</a:t>
            </a:r>
          </a:p>
          <a:p>
            <a:endParaRPr lang="en-US" dirty="0"/>
          </a:p>
          <a:p>
            <a:r>
              <a:rPr lang="en-US" dirty="0"/>
              <a:t>Did not specify between 3 day, 5 day or 7 day course</a:t>
            </a:r>
          </a:p>
        </p:txBody>
      </p:sp>
      <p:sp>
        <p:nvSpPr>
          <p:cNvPr id="4" name="Slide Number Placeholder 3"/>
          <p:cNvSpPr>
            <a:spLocks noGrp="1"/>
          </p:cNvSpPr>
          <p:nvPr>
            <p:ph type="sldNum" sz="quarter" idx="5"/>
          </p:nvPr>
        </p:nvSpPr>
        <p:spPr/>
        <p:txBody>
          <a:bodyPr/>
          <a:lstStyle/>
          <a:p>
            <a:fld id="{2E6DE88F-1F85-4A27-9D34-D74A50E7B0DA}" type="slidenum">
              <a:rPr lang="en-US" smtClean="0"/>
              <a:t>79</a:t>
            </a:fld>
            <a:endParaRPr lang="en-US" dirty="0"/>
          </a:p>
        </p:txBody>
      </p:sp>
    </p:spTree>
    <p:extLst>
      <p:ext uri="{BB962C8B-B14F-4D97-AF65-F5344CB8AC3E}">
        <p14:creationId xmlns:p14="http://schemas.microsoft.com/office/powerpoint/2010/main" val="37602619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80</a:t>
            </a:fld>
            <a:endParaRPr lang="en-US" dirty="0"/>
          </a:p>
        </p:txBody>
      </p:sp>
    </p:spTree>
    <p:extLst>
      <p:ext uri="{BB962C8B-B14F-4D97-AF65-F5344CB8AC3E}">
        <p14:creationId xmlns:p14="http://schemas.microsoft.com/office/powerpoint/2010/main" val="30345659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2007 study</a:t>
            </a:r>
          </a:p>
          <a:p>
            <a:r>
              <a:rPr lang="en-US" dirty="0"/>
              <a:t>29,000 patients in Denmark</a:t>
            </a:r>
          </a:p>
        </p:txBody>
      </p:sp>
      <p:sp>
        <p:nvSpPr>
          <p:cNvPr id="4" name="Slide Number Placeholder 3"/>
          <p:cNvSpPr>
            <a:spLocks noGrp="1"/>
          </p:cNvSpPr>
          <p:nvPr>
            <p:ph type="sldNum" sz="quarter" idx="5"/>
          </p:nvPr>
        </p:nvSpPr>
        <p:spPr/>
        <p:txBody>
          <a:bodyPr/>
          <a:lstStyle/>
          <a:p>
            <a:fld id="{2E6DE88F-1F85-4A27-9D34-D74A50E7B0DA}" type="slidenum">
              <a:rPr lang="en-US" smtClean="0"/>
              <a:t>81</a:t>
            </a:fld>
            <a:endParaRPr lang="en-US" dirty="0"/>
          </a:p>
        </p:txBody>
      </p:sp>
    </p:spTree>
    <p:extLst>
      <p:ext uri="{BB962C8B-B14F-4D97-AF65-F5344CB8AC3E}">
        <p14:creationId xmlns:p14="http://schemas.microsoft.com/office/powerpoint/2010/main" val="14562573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82</a:t>
            </a:fld>
            <a:endParaRPr lang="en-US" dirty="0"/>
          </a:p>
        </p:txBody>
      </p:sp>
    </p:spTree>
    <p:extLst>
      <p:ext uri="{BB962C8B-B14F-4D97-AF65-F5344CB8AC3E}">
        <p14:creationId xmlns:p14="http://schemas.microsoft.com/office/powerpoint/2010/main" val="7636698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83</a:t>
            </a:fld>
            <a:endParaRPr lang="en-US" dirty="0"/>
          </a:p>
        </p:txBody>
      </p:sp>
    </p:spTree>
    <p:extLst>
      <p:ext uri="{BB962C8B-B14F-4D97-AF65-F5344CB8AC3E}">
        <p14:creationId xmlns:p14="http://schemas.microsoft.com/office/powerpoint/2010/main" val="15683567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84</a:t>
            </a:fld>
            <a:endParaRPr lang="en-US" dirty="0"/>
          </a:p>
        </p:txBody>
      </p:sp>
    </p:spTree>
    <p:extLst>
      <p:ext uri="{BB962C8B-B14F-4D97-AF65-F5344CB8AC3E}">
        <p14:creationId xmlns:p14="http://schemas.microsoft.com/office/powerpoint/2010/main" val="24847094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85</a:t>
            </a:fld>
            <a:endParaRPr lang="en-US" dirty="0"/>
          </a:p>
        </p:txBody>
      </p:sp>
    </p:spTree>
    <p:extLst>
      <p:ext uri="{BB962C8B-B14F-4D97-AF65-F5344CB8AC3E}">
        <p14:creationId xmlns:p14="http://schemas.microsoft.com/office/powerpoint/2010/main" val="10588588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86</a:t>
            </a:fld>
            <a:endParaRPr lang="en-US" dirty="0"/>
          </a:p>
        </p:txBody>
      </p:sp>
    </p:spTree>
    <p:extLst>
      <p:ext uri="{BB962C8B-B14F-4D97-AF65-F5344CB8AC3E}">
        <p14:creationId xmlns:p14="http://schemas.microsoft.com/office/powerpoint/2010/main" val="11568322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87</a:t>
            </a:fld>
            <a:endParaRPr lang="en-US" dirty="0"/>
          </a:p>
        </p:txBody>
      </p:sp>
    </p:spTree>
    <p:extLst>
      <p:ext uri="{BB962C8B-B14F-4D97-AF65-F5344CB8AC3E}">
        <p14:creationId xmlns:p14="http://schemas.microsoft.com/office/powerpoint/2010/main" val="20849114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trauma (surgery), compression or neuropathy.  </a:t>
            </a:r>
          </a:p>
        </p:txBody>
      </p:sp>
      <p:sp>
        <p:nvSpPr>
          <p:cNvPr id="4" name="Slide Number Placeholder 3"/>
          <p:cNvSpPr>
            <a:spLocks noGrp="1"/>
          </p:cNvSpPr>
          <p:nvPr>
            <p:ph type="sldNum" sz="quarter" idx="5"/>
          </p:nvPr>
        </p:nvSpPr>
        <p:spPr/>
        <p:txBody>
          <a:bodyPr/>
          <a:lstStyle/>
          <a:p>
            <a:fld id="{2E6DE88F-1F85-4A27-9D34-D74A50E7B0DA}" type="slidenum">
              <a:rPr lang="en-US" smtClean="0"/>
              <a:t>88</a:t>
            </a:fld>
            <a:endParaRPr lang="en-US" dirty="0"/>
          </a:p>
        </p:txBody>
      </p:sp>
    </p:spTree>
    <p:extLst>
      <p:ext uri="{BB962C8B-B14F-4D97-AF65-F5344CB8AC3E}">
        <p14:creationId xmlns:p14="http://schemas.microsoft.com/office/powerpoint/2010/main" val="38499188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89</a:t>
            </a:fld>
            <a:endParaRPr lang="en-US" dirty="0"/>
          </a:p>
        </p:txBody>
      </p:sp>
    </p:spTree>
    <p:extLst>
      <p:ext uri="{BB962C8B-B14F-4D97-AF65-F5344CB8AC3E}">
        <p14:creationId xmlns:p14="http://schemas.microsoft.com/office/powerpoint/2010/main" val="3732199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5572" indent="-235572">
              <a:buAutoNum type="arabicPeriod"/>
            </a:pPr>
            <a:endParaRPr lang="en-US" dirty="0"/>
          </a:p>
          <a:p>
            <a:pPr marL="235572" indent="-235572">
              <a:buAutoNum type="arabicPeriod"/>
            </a:pPr>
            <a:r>
              <a:rPr lang="en-US" dirty="0"/>
              <a:t>Observational study of patients – 2003, 2013, 2018</a:t>
            </a:r>
          </a:p>
          <a:p>
            <a:pPr marL="235572" indent="-235572">
              <a:buAutoNum type="arabicPeriod"/>
            </a:pPr>
            <a:endParaRPr lang="en-US" dirty="0"/>
          </a:p>
          <a:p>
            <a:pPr marL="235572" indent="-235572" defTabSz="942289">
              <a:buFontTx/>
              <a:buAutoNum type="arabicPeriod"/>
              <a:defRPr/>
            </a:pPr>
            <a:r>
              <a:rPr lang="en-US" dirty="0">
                <a:solidFill>
                  <a:prstClr val="black"/>
                </a:solidFill>
                <a:latin typeface="Calibri" panose="020F0502020204030204"/>
              </a:rPr>
              <a:t>2023 comparative cross –sectional study of only 50 participants</a:t>
            </a:r>
          </a:p>
          <a:p>
            <a:pPr marL="235572" indent="-235572" defTabSz="942289">
              <a:buFontTx/>
              <a:buAutoNum type="arabicPeriod"/>
              <a:defRPr/>
            </a:pPr>
            <a:endParaRPr lang="en-US" dirty="0">
              <a:solidFill>
                <a:prstClr val="black"/>
              </a:solidFill>
              <a:latin typeface="Calibri" panose="020F0502020204030204"/>
            </a:endParaRPr>
          </a:p>
          <a:p>
            <a:pPr marL="235572" indent="-235572" defTabSz="942289">
              <a:buFontTx/>
              <a:buAutoNum type="arabicPeriod"/>
              <a:defRPr/>
            </a:pPr>
            <a:r>
              <a:rPr lang="en-US" dirty="0"/>
              <a:t>2013 study of 77 patients</a:t>
            </a:r>
          </a:p>
        </p:txBody>
      </p:sp>
      <p:sp>
        <p:nvSpPr>
          <p:cNvPr id="4" name="Slide Number Placeholder 3"/>
          <p:cNvSpPr>
            <a:spLocks noGrp="1"/>
          </p:cNvSpPr>
          <p:nvPr>
            <p:ph type="sldNum" sz="quarter" idx="5"/>
          </p:nvPr>
        </p:nvSpPr>
        <p:spPr/>
        <p:txBody>
          <a:bodyPr/>
          <a:lstStyle/>
          <a:p>
            <a:fld id="{2E6DE88F-1F85-4A27-9D34-D74A50E7B0DA}" type="slidenum">
              <a:rPr lang="en-US" smtClean="0"/>
              <a:t>90</a:t>
            </a:fld>
            <a:endParaRPr lang="en-US" dirty="0"/>
          </a:p>
        </p:txBody>
      </p:sp>
    </p:spTree>
    <p:extLst>
      <p:ext uri="{BB962C8B-B14F-4D97-AF65-F5344CB8AC3E}">
        <p14:creationId xmlns:p14="http://schemas.microsoft.com/office/powerpoint/2010/main" val="3994753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91</a:t>
            </a:fld>
            <a:endParaRPr lang="en-US" dirty="0"/>
          </a:p>
        </p:txBody>
      </p:sp>
    </p:spTree>
    <p:extLst>
      <p:ext uri="{BB962C8B-B14F-4D97-AF65-F5344CB8AC3E}">
        <p14:creationId xmlns:p14="http://schemas.microsoft.com/office/powerpoint/2010/main" val="35553189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92</a:t>
            </a:fld>
            <a:endParaRPr lang="en-US" dirty="0"/>
          </a:p>
        </p:txBody>
      </p:sp>
    </p:spTree>
    <p:extLst>
      <p:ext uri="{BB962C8B-B14F-4D97-AF65-F5344CB8AC3E}">
        <p14:creationId xmlns:p14="http://schemas.microsoft.com/office/powerpoint/2010/main" val="600910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Measured with an Apnea, </a:t>
            </a:r>
            <a:r>
              <a:rPr lang="en-US" dirty="0" err="1"/>
              <a:t>Hyponea</a:t>
            </a:r>
            <a:r>
              <a:rPr lang="en-US" dirty="0"/>
              <a:t> Index (AHI)</a:t>
            </a:r>
          </a:p>
        </p:txBody>
      </p:sp>
      <p:sp>
        <p:nvSpPr>
          <p:cNvPr id="4" name="Slide Number Placeholder 3"/>
          <p:cNvSpPr>
            <a:spLocks noGrp="1"/>
          </p:cNvSpPr>
          <p:nvPr>
            <p:ph type="sldNum" sz="quarter" idx="5"/>
          </p:nvPr>
        </p:nvSpPr>
        <p:spPr/>
        <p:txBody>
          <a:bodyPr/>
          <a:lstStyle/>
          <a:p>
            <a:fld id="{2E6DE88F-1F85-4A27-9D34-D74A50E7B0DA}" type="slidenum">
              <a:rPr lang="en-US" smtClean="0"/>
              <a:t>93</a:t>
            </a:fld>
            <a:endParaRPr lang="en-US" dirty="0"/>
          </a:p>
        </p:txBody>
      </p:sp>
    </p:spTree>
    <p:extLst>
      <p:ext uri="{BB962C8B-B14F-4D97-AF65-F5344CB8AC3E}">
        <p14:creationId xmlns:p14="http://schemas.microsoft.com/office/powerpoint/2010/main" val="10951986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pooled study of multiple population‐based cohorts in the USA</a:t>
            </a:r>
          </a:p>
        </p:txBody>
      </p:sp>
      <p:sp>
        <p:nvSpPr>
          <p:cNvPr id="4" name="Slide Number Placeholder 3"/>
          <p:cNvSpPr>
            <a:spLocks noGrp="1"/>
          </p:cNvSpPr>
          <p:nvPr>
            <p:ph type="sldNum" sz="quarter" idx="5"/>
          </p:nvPr>
        </p:nvSpPr>
        <p:spPr/>
        <p:txBody>
          <a:bodyPr/>
          <a:lstStyle/>
          <a:p>
            <a:fld id="{2E6DE88F-1F85-4A27-9D34-D74A50E7B0DA}" type="slidenum">
              <a:rPr lang="en-US" smtClean="0"/>
              <a:t>94</a:t>
            </a:fld>
            <a:endParaRPr lang="en-US" dirty="0"/>
          </a:p>
        </p:txBody>
      </p:sp>
    </p:spTree>
    <p:extLst>
      <p:ext uri="{BB962C8B-B14F-4D97-AF65-F5344CB8AC3E}">
        <p14:creationId xmlns:p14="http://schemas.microsoft.com/office/powerpoint/2010/main" val="6203349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2019 study in the Journal of Diabetes Investigation</a:t>
            </a:r>
          </a:p>
        </p:txBody>
      </p:sp>
      <p:sp>
        <p:nvSpPr>
          <p:cNvPr id="4" name="Slide Number Placeholder 3"/>
          <p:cNvSpPr>
            <a:spLocks noGrp="1"/>
          </p:cNvSpPr>
          <p:nvPr>
            <p:ph type="sldNum" sz="quarter" idx="5"/>
          </p:nvPr>
        </p:nvSpPr>
        <p:spPr/>
        <p:txBody>
          <a:bodyPr/>
          <a:lstStyle/>
          <a:p>
            <a:fld id="{2E6DE88F-1F85-4A27-9D34-D74A50E7B0DA}" type="slidenum">
              <a:rPr lang="en-US" smtClean="0"/>
              <a:t>95</a:t>
            </a:fld>
            <a:endParaRPr lang="en-US" dirty="0"/>
          </a:p>
        </p:txBody>
      </p:sp>
    </p:spTree>
    <p:extLst>
      <p:ext uri="{BB962C8B-B14F-4D97-AF65-F5344CB8AC3E}">
        <p14:creationId xmlns:p14="http://schemas.microsoft.com/office/powerpoint/2010/main" val="7314384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96</a:t>
            </a:fld>
            <a:endParaRPr lang="en-US" dirty="0"/>
          </a:p>
        </p:txBody>
      </p:sp>
    </p:spTree>
    <p:extLst>
      <p:ext uri="{BB962C8B-B14F-4D97-AF65-F5344CB8AC3E}">
        <p14:creationId xmlns:p14="http://schemas.microsoft.com/office/powerpoint/2010/main" val="7404361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97</a:t>
            </a:fld>
            <a:endParaRPr lang="en-US" dirty="0"/>
          </a:p>
        </p:txBody>
      </p:sp>
    </p:spTree>
    <p:extLst>
      <p:ext uri="{BB962C8B-B14F-4D97-AF65-F5344CB8AC3E}">
        <p14:creationId xmlns:p14="http://schemas.microsoft.com/office/powerpoint/2010/main" val="34059072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98</a:t>
            </a:fld>
            <a:endParaRPr lang="en-US" dirty="0"/>
          </a:p>
        </p:txBody>
      </p:sp>
    </p:spTree>
    <p:extLst>
      <p:ext uri="{BB962C8B-B14F-4D97-AF65-F5344CB8AC3E}">
        <p14:creationId xmlns:p14="http://schemas.microsoft.com/office/powerpoint/2010/main" val="10253494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chronic inflammation does sound like it might have a link to DM</a:t>
            </a:r>
          </a:p>
        </p:txBody>
      </p:sp>
      <p:sp>
        <p:nvSpPr>
          <p:cNvPr id="4" name="Slide Number Placeholder 3"/>
          <p:cNvSpPr>
            <a:spLocks noGrp="1"/>
          </p:cNvSpPr>
          <p:nvPr>
            <p:ph type="sldNum" sz="quarter" idx="5"/>
          </p:nvPr>
        </p:nvSpPr>
        <p:spPr/>
        <p:txBody>
          <a:bodyPr/>
          <a:lstStyle/>
          <a:p>
            <a:fld id="{2E6DE88F-1F85-4A27-9D34-D74A50E7B0DA}" type="slidenum">
              <a:rPr lang="en-US" smtClean="0"/>
              <a:t>99</a:t>
            </a:fld>
            <a:endParaRPr lang="en-US" dirty="0"/>
          </a:p>
        </p:txBody>
      </p:sp>
    </p:spTree>
    <p:extLst>
      <p:ext uri="{BB962C8B-B14F-4D97-AF65-F5344CB8AC3E}">
        <p14:creationId xmlns:p14="http://schemas.microsoft.com/office/powerpoint/2010/main" val="25490769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100</a:t>
            </a:fld>
            <a:endParaRPr lang="en-US" dirty="0"/>
          </a:p>
        </p:txBody>
      </p:sp>
    </p:spTree>
    <p:extLst>
      <p:ext uri="{BB962C8B-B14F-4D97-AF65-F5344CB8AC3E}">
        <p14:creationId xmlns:p14="http://schemas.microsoft.com/office/powerpoint/2010/main" val="38323048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101</a:t>
            </a:fld>
            <a:endParaRPr lang="en-US" dirty="0"/>
          </a:p>
        </p:txBody>
      </p:sp>
    </p:spTree>
    <p:extLst>
      <p:ext uri="{BB962C8B-B14F-4D97-AF65-F5344CB8AC3E}">
        <p14:creationId xmlns:p14="http://schemas.microsoft.com/office/powerpoint/2010/main" val="37301575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study:</a:t>
            </a:r>
          </a:p>
          <a:p>
            <a:r>
              <a:rPr lang="en-US" dirty="0"/>
              <a:t>More research is needed</a:t>
            </a:r>
          </a:p>
        </p:txBody>
      </p:sp>
      <p:sp>
        <p:nvSpPr>
          <p:cNvPr id="4" name="Slide Number Placeholder 3"/>
          <p:cNvSpPr>
            <a:spLocks noGrp="1"/>
          </p:cNvSpPr>
          <p:nvPr>
            <p:ph type="sldNum" sz="quarter" idx="5"/>
          </p:nvPr>
        </p:nvSpPr>
        <p:spPr/>
        <p:txBody>
          <a:bodyPr/>
          <a:lstStyle/>
          <a:p>
            <a:fld id="{2E6DE88F-1F85-4A27-9D34-D74A50E7B0DA}" type="slidenum">
              <a:rPr lang="en-US" smtClean="0"/>
              <a:t>102</a:t>
            </a:fld>
            <a:endParaRPr lang="en-US" dirty="0"/>
          </a:p>
        </p:txBody>
      </p:sp>
    </p:spTree>
    <p:extLst>
      <p:ext uri="{BB962C8B-B14F-4D97-AF65-F5344CB8AC3E}">
        <p14:creationId xmlns:p14="http://schemas.microsoft.com/office/powerpoint/2010/main" val="304292245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Expensive</a:t>
            </a:r>
          </a:p>
          <a:p>
            <a:r>
              <a:rPr lang="en-US" dirty="0"/>
              <a:t>Contraindicated in smokers</a:t>
            </a:r>
          </a:p>
          <a:p>
            <a:endParaRPr lang="en-US" dirty="0"/>
          </a:p>
          <a:p>
            <a:r>
              <a:rPr lang="en-US" dirty="0"/>
              <a:t>Clinical Trials</a:t>
            </a:r>
          </a:p>
        </p:txBody>
      </p:sp>
      <p:sp>
        <p:nvSpPr>
          <p:cNvPr id="4" name="Slide Number Placeholder 3"/>
          <p:cNvSpPr>
            <a:spLocks noGrp="1"/>
          </p:cNvSpPr>
          <p:nvPr>
            <p:ph type="sldNum" sz="quarter" idx="5"/>
          </p:nvPr>
        </p:nvSpPr>
        <p:spPr/>
        <p:txBody>
          <a:bodyPr/>
          <a:lstStyle/>
          <a:p>
            <a:fld id="{2E6DE88F-1F85-4A27-9D34-D74A50E7B0DA}" type="slidenum">
              <a:rPr lang="en-US" smtClean="0"/>
              <a:t>103</a:t>
            </a:fld>
            <a:endParaRPr lang="en-US" dirty="0"/>
          </a:p>
        </p:txBody>
      </p:sp>
    </p:spTree>
    <p:extLst>
      <p:ext uri="{BB962C8B-B14F-4D97-AF65-F5344CB8AC3E}">
        <p14:creationId xmlns:p14="http://schemas.microsoft.com/office/powerpoint/2010/main" val="424783944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104</a:t>
            </a:fld>
            <a:endParaRPr lang="en-US" dirty="0"/>
          </a:p>
        </p:txBody>
      </p:sp>
    </p:spTree>
    <p:extLst>
      <p:ext uri="{BB962C8B-B14F-4D97-AF65-F5344CB8AC3E}">
        <p14:creationId xmlns:p14="http://schemas.microsoft.com/office/powerpoint/2010/main" val="286952481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105</a:t>
            </a:fld>
            <a:endParaRPr lang="en-US" dirty="0"/>
          </a:p>
        </p:txBody>
      </p:sp>
    </p:spTree>
    <p:extLst>
      <p:ext uri="{BB962C8B-B14F-4D97-AF65-F5344CB8AC3E}">
        <p14:creationId xmlns:p14="http://schemas.microsoft.com/office/powerpoint/2010/main" val="421048624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6DE88F-1F85-4A27-9D34-D74A50E7B0DA}" type="slidenum">
              <a:rPr lang="en-US" smtClean="0"/>
              <a:t>106</a:t>
            </a:fld>
            <a:endParaRPr lang="en-US" dirty="0"/>
          </a:p>
        </p:txBody>
      </p:sp>
    </p:spTree>
    <p:extLst>
      <p:ext uri="{BB962C8B-B14F-4D97-AF65-F5344CB8AC3E}">
        <p14:creationId xmlns:p14="http://schemas.microsoft.com/office/powerpoint/2010/main" val="1932532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3/23/2025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3/23/2025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3/23/2025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3/23/2025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3/23/2025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3/23/2025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3/23/2025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3/23/2025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3/23/2025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3/23/2025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3/23/2025</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6.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6.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VRE8fi_ybCw&amp;t=10s"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themeOverride" Target="../theme/themeOverride4.xml"/><Relationship Id="rId5" Type="http://schemas.openxmlformats.org/officeDocument/2006/relationships/image" Target="../media/image6.jpeg"/><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6.jpeg"/><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6.jpeg"/><Relationship Id="rId4" Type="http://schemas.openxmlformats.org/officeDocument/2006/relationships/image" Target="../media/image1.jpeg"/></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xml"/><Relationship Id="rId1" Type="http://schemas.openxmlformats.org/officeDocument/2006/relationships/themeOverride" Target="../theme/themeOverride7.xml"/><Relationship Id="rId5" Type="http://schemas.openxmlformats.org/officeDocument/2006/relationships/image" Target="../media/image6.jpeg"/><Relationship Id="rId4" Type="http://schemas.openxmlformats.org/officeDocument/2006/relationships/image" Target="../media/image1.jpeg"/></Relationships>
</file>

<file path=ppt/slides/_rels/slide8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9.xml"/><Relationship Id="rId1" Type="http://schemas.openxmlformats.org/officeDocument/2006/relationships/slideLayout" Target="../slideLayouts/slideLayout6.xml"/><Relationship Id="rId5" Type="http://schemas.openxmlformats.org/officeDocument/2006/relationships/hyperlink" Target="https://www.youtube.com/watch?v=hZAzl2WkTmY" TargetMode="External"/><Relationship Id="rId4" Type="http://schemas.openxmlformats.org/officeDocument/2006/relationships/hyperlink" Target="https://www.youtube.com/watch?v=ci4E3ELjnlY"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image" Target="../media/image6.jpeg"/><Relationship Id="rId4" Type="http://schemas.openxmlformats.org/officeDocument/2006/relationships/image" Target="../media/image1.jpeg"/></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1.xml"/><Relationship Id="rId1" Type="http://schemas.openxmlformats.org/officeDocument/2006/relationships/themeOverride" Target="../theme/themeOverride9.xml"/><Relationship Id="rId5" Type="http://schemas.openxmlformats.org/officeDocument/2006/relationships/image" Target="../media/image6.jpeg"/><Relationship Id="rId4" Type="http://schemas.openxmlformats.org/officeDocument/2006/relationships/image" Target="../media/image1.jpeg"/></Relationships>
</file>

<file path=ppt/slides/_rels/slide9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3.xml"/><Relationship Id="rId1" Type="http://schemas.openxmlformats.org/officeDocument/2006/relationships/slideLayout" Target="../slideLayouts/slideLayout4.xml"/><Relationship Id="rId4" Type="http://schemas.openxmlformats.org/officeDocument/2006/relationships/image" Target="../media/image10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Diabetic Pneumopathy</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fontScale="92500" lnSpcReduction="20000"/>
          </a:bodyPr>
          <a:lstStyle/>
          <a:p>
            <a:pPr algn="l"/>
            <a:r>
              <a:rPr lang="en-US" dirty="0"/>
              <a:t>Identifying and Managing Pulmonary Complications in Diabetic Patients</a:t>
            </a:r>
            <a:endParaRPr lang="en-US" sz="2300" dirty="0"/>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anchor="b">
            <a:normAutofit/>
          </a:bodyPr>
          <a:lstStyle/>
          <a:p>
            <a:pPr algn="l"/>
            <a:r>
              <a:rPr lang="en-US" sz="4000" dirty="0"/>
              <a:t>Meghan Papineau</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anchor="t">
            <a:normAutofit/>
          </a:bodyPr>
          <a:lstStyle/>
          <a:p>
            <a:pPr marL="36900" lvl="0" indent="0" algn="ctr">
              <a:buNone/>
            </a:pPr>
            <a:r>
              <a:rPr lang="en-US" sz="2400" dirty="0"/>
              <a:t>Pulmonary Nurse Practitioner</a:t>
            </a:r>
          </a:p>
          <a:p>
            <a:pPr marL="36900" lvl="0" indent="0" algn="ctr">
              <a:buNone/>
            </a:pPr>
            <a:r>
              <a:rPr lang="en-US" sz="2400" dirty="0"/>
              <a:t>Franciscan Physician Network</a:t>
            </a:r>
          </a:p>
          <a:p>
            <a:pPr marL="36900" lvl="0" indent="0" algn="ctr">
              <a:buNone/>
            </a:pPr>
            <a:endParaRPr lang="en-US" sz="2400" dirty="0"/>
          </a:p>
          <a:p>
            <a:pPr marL="36900" lvl="0" indent="0">
              <a:buNone/>
            </a:pPr>
            <a:r>
              <a:rPr lang="en-US" sz="2000" dirty="0"/>
              <a:t>Meghan.Papineau@franciscanalliance.org</a:t>
            </a:r>
          </a:p>
          <a:p>
            <a:pPr marL="36900" indent="0">
              <a:buNone/>
            </a:pPr>
            <a:endParaRPr lang="en-US" sz="2400" dirty="0"/>
          </a:p>
          <a:p>
            <a:r>
              <a:rPr lang="en-US" sz="2400" dirty="0"/>
              <a:t>No disclosures</a:t>
            </a:r>
          </a:p>
        </p:txBody>
      </p:sp>
      <p:pic>
        <p:nvPicPr>
          <p:cNvPr id="5" name="Picture 4">
            <a:extLst>
              <a:ext uri="{FF2B5EF4-FFF2-40B4-BE49-F238E27FC236}">
                <a16:creationId xmlns:a16="http://schemas.microsoft.com/office/drawing/2014/main" id="{5950C9A6-4B4F-7284-792A-6FEB2A177E78}"/>
              </a:ext>
            </a:extLst>
          </p:cNvPr>
          <p:cNvPicPr>
            <a:picLocks noChangeAspect="1"/>
          </p:cNvPicPr>
          <p:nvPr/>
        </p:nvPicPr>
        <p:blipFill>
          <a:blip r:embed="rId7"/>
          <a:stretch>
            <a:fillRect/>
          </a:stretch>
        </p:blipFill>
        <p:spPr>
          <a:xfrm rot="5400000">
            <a:off x="1201531" y="1685559"/>
            <a:ext cx="3853963" cy="2890472"/>
          </a:xfrm>
          <a:prstGeom prst="rect">
            <a:avLst/>
          </a:prstGeom>
        </p:spPr>
      </p:pic>
    </p:spTree>
    <p:extLst>
      <p:ext uri="{BB962C8B-B14F-4D97-AF65-F5344CB8AC3E}">
        <p14:creationId xmlns:p14="http://schemas.microsoft.com/office/powerpoint/2010/main" val="3220235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B75E8-D391-9668-B42D-22FBC6487E40}"/>
              </a:ext>
            </a:extLst>
          </p:cNvPr>
          <p:cNvSpPr>
            <a:spLocks noGrp="1"/>
          </p:cNvSpPr>
          <p:nvPr>
            <p:ph type="title"/>
          </p:nvPr>
        </p:nvSpPr>
        <p:spPr/>
        <p:txBody>
          <a:bodyPr/>
          <a:lstStyle/>
          <a:p>
            <a:pPr algn="l"/>
            <a:r>
              <a:rPr lang="en-US" dirty="0">
                <a:solidFill>
                  <a:schemeClr val="bg1"/>
                </a:solidFill>
              </a:rPr>
              <a:t>Objectives</a:t>
            </a:r>
          </a:p>
        </p:txBody>
      </p:sp>
      <p:sp>
        <p:nvSpPr>
          <p:cNvPr id="3" name="Content Placeholder 2">
            <a:extLst>
              <a:ext uri="{FF2B5EF4-FFF2-40B4-BE49-F238E27FC236}">
                <a16:creationId xmlns:a16="http://schemas.microsoft.com/office/drawing/2014/main" id="{CC604DB7-321B-BA86-D46C-EBAA52622CA7}"/>
              </a:ext>
            </a:extLst>
          </p:cNvPr>
          <p:cNvSpPr>
            <a:spLocks noGrp="1"/>
          </p:cNvSpPr>
          <p:nvPr>
            <p:ph idx="1"/>
          </p:nvPr>
        </p:nvSpPr>
        <p:spPr/>
        <p:txBody>
          <a:bodyPr/>
          <a:lstStyle/>
          <a:p>
            <a:pPr marL="36900" indent="0" algn="l">
              <a:buNone/>
            </a:pPr>
            <a:r>
              <a:rPr lang="en-US" dirty="0">
                <a:solidFill>
                  <a:srgbClr val="222222"/>
                </a:solidFill>
                <a:effectLst/>
                <a:latin typeface="Arial" panose="020B0604020202020204" pitchFamily="34" charset="0"/>
              </a:rPr>
              <a:t>1. </a:t>
            </a:r>
            <a:r>
              <a:rPr lang="en-US" b="0" i="0" dirty="0">
                <a:solidFill>
                  <a:srgbClr val="222222"/>
                </a:solidFill>
                <a:effectLst/>
                <a:latin typeface="Arial" panose="020B0604020202020204" pitchFamily="34" charset="0"/>
              </a:rPr>
              <a:t> Define diabetic pneumopathy and identify those at risk.</a:t>
            </a:r>
          </a:p>
          <a:p>
            <a:pPr marL="36900" indent="0" algn="l">
              <a:buNone/>
            </a:pPr>
            <a:r>
              <a:rPr lang="en-US" dirty="0">
                <a:solidFill>
                  <a:srgbClr val="222222"/>
                </a:solidFill>
                <a:effectLst/>
                <a:latin typeface="Arial" panose="020B0604020202020204" pitchFamily="34" charset="0"/>
              </a:rPr>
              <a:t>2.  </a:t>
            </a:r>
            <a:r>
              <a:rPr lang="en-US" b="0" i="0" dirty="0">
                <a:solidFill>
                  <a:srgbClr val="222222"/>
                </a:solidFill>
                <a:effectLst/>
                <a:latin typeface="Arial" panose="020B0604020202020204" pitchFamily="34" charset="0"/>
              </a:rPr>
              <a:t>Identify hypoglycemic agents that reduce diabetic pneumopathy</a:t>
            </a:r>
          </a:p>
          <a:p>
            <a:pPr marL="36900" indent="0" algn="l">
              <a:buNone/>
            </a:pPr>
            <a:r>
              <a:rPr lang="en-US" dirty="0">
                <a:solidFill>
                  <a:srgbClr val="222222"/>
                </a:solidFill>
                <a:effectLst/>
                <a:latin typeface="Arial" panose="020B0604020202020204" pitchFamily="34" charset="0"/>
              </a:rPr>
              <a:t>3.  </a:t>
            </a:r>
            <a:r>
              <a:rPr lang="en-US" b="0" i="0" dirty="0">
                <a:solidFill>
                  <a:srgbClr val="222222"/>
                </a:solidFill>
                <a:effectLst/>
                <a:latin typeface="Arial" panose="020B0604020202020204" pitchFamily="34" charset="0"/>
              </a:rPr>
              <a:t>Name alternative methods to manage pulmonary disorders in diabetic patients</a:t>
            </a:r>
          </a:p>
          <a:p>
            <a:endParaRPr lang="en-US" dirty="0"/>
          </a:p>
        </p:txBody>
      </p:sp>
    </p:spTree>
    <p:extLst>
      <p:ext uri="{BB962C8B-B14F-4D97-AF65-F5344CB8AC3E}">
        <p14:creationId xmlns:p14="http://schemas.microsoft.com/office/powerpoint/2010/main" val="2774058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6EFD-0DCD-1044-B21B-08C323144C39}"/>
              </a:ext>
            </a:extLst>
          </p:cNvPr>
          <p:cNvSpPr>
            <a:spLocks noGrp="1"/>
          </p:cNvSpPr>
          <p:nvPr>
            <p:ph type="title"/>
          </p:nvPr>
        </p:nvSpPr>
        <p:spPr>
          <a:xfrm>
            <a:off x="1295401" y="660929"/>
            <a:ext cx="9590550" cy="1828813"/>
          </a:xfrm>
        </p:spPr>
        <p:txBody>
          <a:bodyPr>
            <a:normAutofit/>
          </a:bodyPr>
          <a:lstStyle/>
          <a:p>
            <a:r>
              <a:rPr lang="en-US" sz="4800" dirty="0">
                <a:solidFill>
                  <a:srgbClr val="C00000"/>
                </a:solidFill>
              </a:rPr>
              <a:t>Diabetic Pneumopathy</a:t>
            </a:r>
          </a:p>
        </p:txBody>
      </p:sp>
      <p:sp>
        <p:nvSpPr>
          <p:cNvPr id="3" name="Text Placeholder 2">
            <a:extLst>
              <a:ext uri="{FF2B5EF4-FFF2-40B4-BE49-F238E27FC236}">
                <a16:creationId xmlns:a16="http://schemas.microsoft.com/office/drawing/2014/main" id="{C60B1020-C9E8-F2EA-B6C6-778172813028}"/>
              </a:ext>
            </a:extLst>
          </p:cNvPr>
          <p:cNvSpPr>
            <a:spLocks noGrp="1"/>
          </p:cNvSpPr>
          <p:nvPr>
            <p:ph type="body" idx="1"/>
          </p:nvPr>
        </p:nvSpPr>
        <p:spPr>
          <a:xfrm>
            <a:off x="1295401" y="2489742"/>
            <a:ext cx="9590550" cy="2607191"/>
          </a:xfrm>
        </p:spPr>
        <p:txBody>
          <a:bodyPr/>
          <a:lstStyle/>
          <a:p>
            <a:pPr marL="342900" indent="-342900">
              <a:buFontTx/>
              <a:buChar char="-"/>
            </a:pPr>
            <a:r>
              <a:rPr lang="en-US" b="1" dirty="0">
                <a:solidFill>
                  <a:schemeClr val="bg1"/>
                </a:solidFill>
                <a:effectLst/>
              </a:rPr>
              <a:t>Refers to the broad range of pulmonary complications in diabetic patients</a:t>
            </a:r>
          </a:p>
          <a:p>
            <a:pPr marL="342900" indent="-342900">
              <a:buFontTx/>
              <a:buChar char="-"/>
            </a:pPr>
            <a:r>
              <a:rPr lang="en-US" b="1" dirty="0">
                <a:solidFill>
                  <a:schemeClr val="bg1"/>
                </a:solidFill>
                <a:effectLst/>
              </a:rPr>
              <a:t>Mechanisms are not well understood</a:t>
            </a:r>
          </a:p>
          <a:p>
            <a:r>
              <a:rPr lang="en-US" b="1" dirty="0">
                <a:solidFill>
                  <a:schemeClr val="bg1"/>
                </a:solidFill>
                <a:effectLst/>
              </a:rPr>
              <a:t>Multiple theories and ongoing areas of research</a:t>
            </a:r>
          </a:p>
          <a:p>
            <a:pPr marL="342900" indent="-342900" algn="l">
              <a:buFontTx/>
              <a:buChar char="-"/>
            </a:pPr>
            <a:r>
              <a:rPr lang="en-US" b="1" dirty="0">
                <a:solidFill>
                  <a:schemeClr val="bg1"/>
                </a:solidFill>
              </a:rPr>
              <a:t> </a:t>
            </a:r>
          </a:p>
        </p:txBody>
      </p:sp>
    </p:spTree>
    <p:extLst>
      <p:ext uri="{BB962C8B-B14F-4D97-AF65-F5344CB8AC3E}">
        <p14:creationId xmlns:p14="http://schemas.microsoft.com/office/powerpoint/2010/main" val="2050360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75E7-80F1-DB63-9635-3DA0FDCC137A}"/>
              </a:ext>
            </a:extLst>
          </p:cNvPr>
          <p:cNvSpPr>
            <a:spLocks noGrp="1"/>
          </p:cNvSpPr>
          <p:nvPr>
            <p:ph type="title"/>
          </p:nvPr>
        </p:nvSpPr>
        <p:spPr>
          <a:xfrm>
            <a:off x="913795" y="609600"/>
            <a:ext cx="10353762" cy="1119188"/>
          </a:xfrm>
        </p:spPr>
        <p:txBody>
          <a:bodyPr/>
          <a:lstStyle/>
          <a:p>
            <a:r>
              <a:rPr lang="en-US" dirty="0">
                <a:solidFill>
                  <a:schemeClr val="bg1"/>
                </a:solidFill>
              </a:rPr>
              <a:t>By the Numbers</a:t>
            </a:r>
            <a:endParaRPr lang="en-US" dirty="0"/>
          </a:p>
        </p:txBody>
      </p:sp>
      <p:sp>
        <p:nvSpPr>
          <p:cNvPr id="3" name="Content Placeholder 2">
            <a:extLst>
              <a:ext uri="{FF2B5EF4-FFF2-40B4-BE49-F238E27FC236}">
                <a16:creationId xmlns:a16="http://schemas.microsoft.com/office/drawing/2014/main" id="{C531A72C-8662-B404-85E9-709A0A5D6653}"/>
              </a:ext>
            </a:extLst>
          </p:cNvPr>
          <p:cNvSpPr>
            <a:spLocks noGrp="1"/>
          </p:cNvSpPr>
          <p:nvPr>
            <p:ph idx="1"/>
          </p:nvPr>
        </p:nvSpPr>
        <p:spPr>
          <a:xfrm>
            <a:off x="913794" y="2076450"/>
            <a:ext cx="10630505" cy="4481513"/>
          </a:xfrm>
        </p:spPr>
        <p:txBody>
          <a:bodyPr/>
          <a:lstStyle/>
          <a:p>
            <a:pPr marL="36900" indent="0" algn="ctr">
              <a:buNone/>
            </a:pPr>
            <a:r>
              <a:rPr lang="en-US" b="0" i="0" dirty="0">
                <a:solidFill>
                  <a:srgbClr val="111111"/>
                </a:solidFill>
                <a:effectLst>
                  <a:outerShdw blurRad="38100" dist="38100" dir="2700000" algn="tl">
                    <a:srgbClr val="000000">
                      <a:alpha val="43137"/>
                    </a:srgbClr>
                  </a:outerShdw>
                </a:effectLst>
              </a:rPr>
              <a:t>Total: 38.4 million people of all ages had diabetes (11.6% of the population) in 2021. 38.1 million were adults ages 18 years or older. </a:t>
            </a:r>
            <a:r>
              <a:rPr lang="en-US" sz="1100" b="0" i="0" dirty="0">
                <a:solidFill>
                  <a:srgbClr val="111111"/>
                </a:solidFill>
                <a:effectLst>
                  <a:outerShdw blurRad="38100" dist="38100" dir="2700000" algn="tl">
                    <a:srgbClr val="000000">
                      <a:alpha val="43137"/>
                    </a:srgbClr>
                  </a:outerShdw>
                </a:effectLst>
              </a:rPr>
              <a:t> (NIDDKD,  2024</a:t>
            </a:r>
            <a:r>
              <a:rPr lang="en-US" sz="1100" dirty="0">
                <a:solidFill>
                  <a:srgbClr val="111111"/>
                </a:solidFill>
                <a:effectLst>
                  <a:outerShdw blurRad="38100" dist="38100" dir="2700000" algn="tl">
                    <a:srgbClr val="000000">
                      <a:alpha val="43137"/>
                    </a:srgbClr>
                  </a:outerShdw>
                </a:effectLst>
              </a:rPr>
              <a:t>)</a:t>
            </a:r>
            <a:endParaRPr lang="en-US" sz="1100" b="0" i="0" dirty="0">
              <a:solidFill>
                <a:srgbClr val="111111"/>
              </a:solidFill>
              <a:effectLst>
                <a:outerShdw blurRad="38100" dist="38100" dir="2700000" algn="tl">
                  <a:srgbClr val="000000">
                    <a:alpha val="43137"/>
                  </a:srgbClr>
                </a:outerShdw>
              </a:effectLst>
            </a:endParaRPr>
          </a:p>
          <a:p>
            <a:pPr marL="36900" indent="0" algn="ctr">
              <a:buNone/>
            </a:pPr>
            <a:endParaRPr lang="en-US" sz="2000" dirty="0">
              <a:solidFill>
                <a:schemeClr val="bg1"/>
              </a:solidFill>
              <a:effectLst>
                <a:outerShdw blurRad="38100" dist="38100" dir="2700000" algn="tl">
                  <a:srgbClr val="000000">
                    <a:alpha val="43137"/>
                  </a:srgbClr>
                </a:outerShdw>
              </a:effectLst>
              <a:ea typeface="Roboto" panose="02000000000000000000" pitchFamily="2" charset="0"/>
              <a:cs typeface="Roboto" panose="02000000000000000000" pitchFamily="2" charset="0"/>
            </a:endParaRPr>
          </a:p>
          <a:p>
            <a:pPr marL="36900" indent="0" algn="ctr">
              <a:buNone/>
            </a:pPr>
            <a:r>
              <a:rPr lang="en-US" sz="2000" dirty="0">
                <a:solidFill>
                  <a:schemeClr val="bg1"/>
                </a:solidFill>
                <a:effectLst>
                  <a:outerShdw blurRad="38100" dist="38100" dir="2700000" algn="tl">
                    <a:srgbClr val="000000">
                      <a:alpha val="43137"/>
                    </a:srgbClr>
                  </a:outerShdw>
                </a:effectLst>
                <a:ea typeface="Roboto" panose="02000000000000000000" pitchFamily="2" charset="0"/>
                <a:cs typeface="Roboto" panose="02000000000000000000" pitchFamily="2" charset="0"/>
              </a:rPr>
              <a:t>25 million people in the US have asthma; 8% of the adult population </a:t>
            </a:r>
          </a:p>
          <a:p>
            <a:pPr marL="36900" indent="0" algn="ctr">
              <a:buNone/>
            </a:pPr>
            <a:r>
              <a:rPr lang="en-US" sz="1100" dirty="0">
                <a:solidFill>
                  <a:schemeClr val="bg1"/>
                </a:solidFill>
                <a:effectLst>
                  <a:outerShdw blurRad="38100" dist="38100" dir="2700000" algn="tl">
                    <a:srgbClr val="000000">
                      <a:alpha val="43137"/>
                    </a:srgbClr>
                  </a:outerShdw>
                </a:effectLst>
                <a:ea typeface="Roboto" panose="02000000000000000000" pitchFamily="2" charset="0"/>
                <a:cs typeface="Roboto" panose="02000000000000000000" pitchFamily="2" charset="0"/>
              </a:rPr>
              <a:t>(Asthma and Allergy Network, 2023)</a:t>
            </a:r>
          </a:p>
          <a:p>
            <a:pPr marL="36900" indent="0" algn="ctr">
              <a:buNone/>
            </a:pPr>
            <a:endParaRPr lang="en-US" dirty="0">
              <a:effectLst>
                <a:outerShdw blurRad="38100" dist="38100" dir="2700000" algn="tl" rotWithShape="0">
                  <a:srgbClr val="000000">
                    <a:alpha val="43137"/>
                  </a:srgbClr>
                </a:outerShdw>
              </a:effectLst>
            </a:endParaRPr>
          </a:p>
          <a:p>
            <a:pPr marL="36900" indent="0" algn="ctr">
              <a:buNone/>
            </a:pPr>
            <a:r>
              <a:rPr lang="en-US" dirty="0">
                <a:solidFill>
                  <a:schemeClr val="bg1"/>
                </a:solidFill>
                <a:effectLst>
                  <a:outerShdw blurRad="38100" dist="38100" dir="2700000" algn="tl">
                    <a:srgbClr val="000000">
                      <a:alpha val="43137"/>
                    </a:srgbClr>
                  </a:outerShdw>
                </a:effectLst>
              </a:rPr>
              <a:t>11.7 million adults in the US have COPD</a:t>
            </a:r>
          </a:p>
          <a:p>
            <a:pPr marL="36900" indent="0" algn="ctr">
              <a:buNone/>
            </a:pPr>
            <a:r>
              <a:rPr lang="en-US" dirty="0">
                <a:solidFill>
                  <a:schemeClr val="bg1"/>
                </a:solidFill>
                <a:effectLst>
                  <a:outerShdw blurRad="38100" dist="38100" dir="2700000" algn="tl">
                    <a:srgbClr val="000000">
                      <a:alpha val="43137"/>
                    </a:srgbClr>
                  </a:outerShdw>
                </a:effectLst>
              </a:rPr>
              <a:t>8% of adults living in a rural area, 5% of adults in an urban area</a:t>
            </a:r>
          </a:p>
          <a:p>
            <a:pPr marL="36900" indent="0" algn="ctr">
              <a:buNone/>
            </a:pPr>
            <a:r>
              <a:rPr lang="en-US" sz="1600" dirty="0">
                <a:solidFill>
                  <a:schemeClr val="bg1"/>
                </a:solidFill>
                <a:effectLst>
                  <a:outerShdw blurRad="38100" dist="38100" dir="2700000" algn="tl">
                    <a:srgbClr val="000000">
                      <a:alpha val="43137"/>
                    </a:srgbClr>
                  </a:outerShdw>
                </a:effectLst>
              </a:rPr>
              <a:t>(American Lung Association, 2024)</a:t>
            </a:r>
          </a:p>
        </p:txBody>
      </p:sp>
    </p:spTree>
    <p:extLst>
      <p:ext uri="{BB962C8B-B14F-4D97-AF65-F5344CB8AC3E}">
        <p14:creationId xmlns:p14="http://schemas.microsoft.com/office/powerpoint/2010/main" val="685943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5BA675-5DC0-2AB9-7F86-AE1F4800D0BE}"/>
              </a:ext>
            </a:extLst>
          </p:cNvPr>
          <p:cNvPicPr>
            <a:picLocks noChangeAspect="1"/>
          </p:cNvPicPr>
          <p:nvPr/>
        </p:nvPicPr>
        <p:blipFill>
          <a:blip r:embed="rId3"/>
          <a:stretch>
            <a:fillRect/>
          </a:stretch>
        </p:blipFill>
        <p:spPr>
          <a:xfrm>
            <a:off x="1728788" y="331124"/>
            <a:ext cx="7543800" cy="5726775"/>
          </a:xfrm>
          <a:prstGeom prst="rect">
            <a:avLst/>
          </a:prstGeom>
        </p:spPr>
      </p:pic>
    </p:spTree>
    <p:extLst>
      <p:ext uri="{BB962C8B-B14F-4D97-AF65-F5344CB8AC3E}">
        <p14:creationId xmlns:p14="http://schemas.microsoft.com/office/powerpoint/2010/main" val="2264497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F80056-2421-BBA6-F494-3B71F6222248}"/>
              </a:ext>
            </a:extLst>
          </p:cNvPr>
          <p:cNvPicPr>
            <a:picLocks noChangeAspect="1"/>
          </p:cNvPicPr>
          <p:nvPr/>
        </p:nvPicPr>
        <p:blipFill>
          <a:blip r:embed="rId3"/>
          <a:stretch>
            <a:fillRect/>
          </a:stretch>
        </p:blipFill>
        <p:spPr>
          <a:xfrm>
            <a:off x="2173857" y="995023"/>
            <a:ext cx="7432595" cy="4867954"/>
          </a:xfrm>
          <a:prstGeom prst="rect">
            <a:avLst/>
          </a:prstGeom>
        </p:spPr>
      </p:pic>
    </p:spTree>
    <p:extLst>
      <p:ext uri="{BB962C8B-B14F-4D97-AF65-F5344CB8AC3E}">
        <p14:creationId xmlns:p14="http://schemas.microsoft.com/office/powerpoint/2010/main" val="715791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4CF93043-4524-3587-06AB-F743C6D86F3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57DA39F-CCC7-8248-9155-C405DAD63842}"/>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7D500F8C-4E06-DF7F-3CDE-611F4DEEFF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9DABF5C7-3B7B-DF57-AA0A-3E64DB70B7D7}"/>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Asthma</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1563197A-73AB-9D62-BAAF-97F9A3299E19}"/>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1534674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8A1AA-3DB7-CD6A-DFDA-A9F213C30111}"/>
              </a:ext>
            </a:extLst>
          </p:cNvPr>
          <p:cNvSpPr>
            <a:spLocks noGrp="1"/>
          </p:cNvSpPr>
          <p:nvPr>
            <p:ph type="title"/>
          </p:nvPr>
        </p:nvSpPr>
        <p:spPr>
          <a:xfrm>
            <a:off x="913795" y="269081"/>
            <a:ext cx="10353762" cy="947738"/>
          </a:xfrm>
        </p:spPr>
        <p:txBody>
          <a:bodyPr/>
          <a:lstStyle/>
          <a:p>
            <a:r>
              <a:rPr lang="en-US" b="1" dirty="0">
                <a:solidFill>
                  <a:schemeClr val="bg1"/>
                </a:solidFill>
                <a:effectLst/>
              </a:rPr>
              <a:t>What is Asthma?</a:t>
            </a:r>
          </a:p>
        </p:txBody>
      </p:sp>
      <p:sp>
        <p:nvSpPr>
          <p:cNvPr id="3" name="Content Placeholder 2">
            <a:extLst>
              <a:ext uri="{FF2B5EF4-FFF2-40B4-BE49-F238E27FC236}">
                <a16:creationId xmlns:a16="http://schemas.microsoft.com/office/drawing/2014/main" id="{1F0A0A5F-6061-7EB8-6B9A-904EF3CDE525}"/>
              </a:ext>
            </a:extLst>
          </p:cNvPr>
          <p:cNvSpPr>
            <a:spLocks noGrp="1"/>
          </p:cNvSpPr>
          <p:nvPr>
            <p:ph sz="half" idx="1"/>
          </p:nvPr>
        </p:nvSpPr>
        <p:spPr>
          <a:xfrm>
            <a:off x="685800" y="1216819"/>
            <a:ext cx="5857875" cy="4898231"/>
          </a:xfrm>
        </p:spPr>
        <p:txBody>
          <a:bodyPr>
            <a:normAutofit lnSpcReduction="10000"/>
          </a:bodyPr>
          <a:lstStyle/>
          <a:p>
            <a:pPr marL="36900" indent="0">
              <a:buNone/>
            </a:pPr>
            <a:r>
              <a:rPr lang="en-US" dirty="0">
                <a:solidFill>
                  <a:schemeClr val="bg1"/>
                </a:solidFill>
                <a:effectLst/>
              </a:rPr>
              <a:t>Chronic disease characterized by chronic airway inflammation.  It is defined by a history of respiratory symptoms (wheeze, shortness of breath, chest tightness and cough) that varies over time and intensity, together with variable expiratory airflow limitation.  </a:t>
            </a:r>
          </a:p>
          <a:p>
            <a:pPr marL="36900" indent="0">
              <a:buNone/>
            </a:pPr>
            <a:endParaRPr lang="en-US" dirty="0">
              <a:solidFill>
                <a:schemeClr val="bg1"/>
              </a:solidFill>
              <a:effectLst/>
            </a:endParaRPr>
          </a:p>
          <a:p>
            <a:pPr marL="36900" indent="0">
              <a:buNone/>
            </a:pPr>
            <a:r>
              <a:rPr lang="en-US" dirty="0">
                <a:solidFill>
                  <a:schemeClr val="bg1"/>
                </a:solidFill>
                <a:effectLst/>
              </a:rPr>
              <a:t>Airflow limitation can become persistent</a:t>
            </a:r>
          </a:p>
          <a:p>
            <a:pPr marL="36900" indent="0">
              <a:buNone/>
            </a:pPr>
            <a:endParaRPr lang="en-US" dirty="0">
              <a:solidFill>
                <a:schemeClr val="bg1"/>
              </a:solidFill>
              <a:effectLst/>
            </a:endParaRPr>
          </a:p>
          <a:p>
            <a:pPr marL="36900" indent="0">
              <a:buNone/>
            </a:pPr>
            <a:r>
              <a:rPr lang="en-US" dirty="0">
                <a:solidFill>
                  <a:schemeClr val="bg1"/>
                </a:solidFill>
                <a:effectLst/>
              </a:rPr>
              <a:t>Often associated with airway hyperresponsiveness and inflammation but they are NOT necessary for diagnosis.</a:t>
            </a:r>
          </a:p>
        </p:txBody>
      </p:sp>
      <p:pic>
        <p:nvPicPr>
          <p:cNvPr id="5" name="Content Placeholder 4">
            <a:extLst>
              <a:ext uri="{FF2B5EF4-FFF2-40B4-BE49-F238E27FC236}">
                <a16:creationId xmlns:a16="http://schemas.microsoft.com/office/drawing/2014/main" id="{91FF5462-3303-D712-9D7A-51870EDED2D1}"/>
              </a:ext>
            </a:extLst>
          </p:cNvPr>
          <p:cNvPicPr>
            <a:picLocks noGrp="1" noChangeAspect="1"/>
          </p:cNvPicPr>
          <p:nvPr>
            <p:ph sz="half" idx="2"/>
          </p:nvPr>
        </p:nvPicPr>
        <p:blipFill>
          <a:blip r:embed="rId3"/>
          <a:stretch>
            <a:fillRect/>
          </a:stretch>
        </p:blipFill>
        <p:spPr>
          <a:xfrm>
            <a:off x="6943725" y="1352694"/>
            <a:ext cx="3943350" cy="4669757"/>
          </a:xfrm>
          <a:prstGeom prst="rect">
            <a:avLst/>
          </a:prstGeom>
        </p:spPr>
      </p:pic>
    </p:spTree>
    <p:extLst>
      <p:ext uri="{BB962C8B-B14F-4D97-AF65-F5344CB8AC3E}">
        <p14:creationId xmlns:p14="http://schemas.microsoft.com/office/powerpoint/2010/main" val="2654237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C6B1-B866-BD75-0C49-8B20A9150FDF}"/>
              </a:ext>
            </a:extLst>
          </p:cNvPr>
          <p:cNvSpPr>
            <a:spLocks noGrp="1"/>
          </p:cNvSpPr>
          <p:nvPr>
            <p:ph type="title"/>
          </p:nvPr>
        </p:nvSpPr>
        <p:spPr>
          <a:xfrm>
            <a:off x="911160" y="268941"/>
            <a:ext cx="10353762" cy="889936"/>
          </a:xfrm>
        </p:spPr>
        <p:txBody>
          <a:bodyPr/>
          <a:lstStyle/>
          <a:p>
            <a:r>
              <a:rPr lang="en-US" dirty="0">
                <a:solidFill>
                  <a:schemeClr val="bg1"/>
                </a:solidFill>
              </a:rPr>
              <a:t>Asthma and Diabetes</a:t>
            </a:r>
          </a:p>
        </p:txBody>
      </p:sp>
      <p:sp>
        <p:nvSpPr>
          <p:cNvPr id="3" name="Content Placeholder 2">
            <a:extLst>
              <a:ext uri="{FF2B5EF4-FFF2-40B4-BE49-F238E27FC236}">
                <a16:creationId xmlns:a16="http://schemas.microsoft.com/office/drawing/2014/main" id="{C83BCBF1-8C8F-BE96-D638-CFF7681B6645}"/>
              </a:ext>
            </a:extLst>
          </p:cNvPr>
          <p:cNvSpPr>
            <a:spLocks noGrp="1"/>
          </p:cNvSpPr>
          <p:nvPr>
            <p:ph sz="half" idx="1"/>
          </p:nvPr>
        </p:nvSpPr>
        <p:spPr>
          <a:xfrm>
            <a:off x="412377" y="1158877"/>
            <a:ext cx="6257364" cy="5430181"/>
          </a:xfrm>
        </p:spPr>
        <p:txBody>
          <a:bodyPr>
            <a:normAutofit/>
          </a:bodyPr>
          <a:lstStyle/>
          <a:p>
            <a:r>
              <a:rPr lang="en-US" dirty="0">
                <a:solidFill>
                  <a:schemeClr val="bg1"/>
                </a:solidFill>
              </a:rPr>
              <a:t>Studies suggest that the presence of comorbidities such as T2DM is more common in individuals with asthma than in controls without asthma and may be associated with a worse outcome in asthma, contributing to greater use of health resources and worse quality of life</a:t>
            </a:r>
          </a:p>
          <a:p>
            <a:r>
              <a:rPr lang="en-US" dirty="0">
                <a:solidFill>
                  <a:schemeClr val="bg1"/>
                </a:solidFill>
              </a:rPr>
              <a:t>Causes:  chronic inflammation, oxidative stress and use of asthma control medications</a:t>
            </a:r>
          </a:p>
          <a:p>
            <a:r>
              <a:rPr lang="en-US" dirty="0">
                <a:solidFill>
                  <a:schemeClr val="bg1"/>
                </a:solidFill>
              </a:rPr>
              <a:t>Longitudinal observational studies have found a risk of between 21% and 37% of adults with self-reported asthma have a documented diagnosis of T2DM</a:t>
            </a:r>
          </a:p>
        </p:txBody>
      </p:sp>
      <p:pic>
        <p:nvPicPr>
          <p:cNvPr id="6" name="Content Placeholder 5">
            <a:extLst>
              <a:ext uri="{FF2B5EF4-FFF2-40B4-BE49-F238E27FC236}">
                <a16:creationId xmlns:a16="http://schemas.microsoft.com/office/drawing/2014/main" id="{7B563812-F612-7C7A-23C1-9E4407ECBD95}"/>
              </a:ext>
            </a:extLst>
          </p:cNvPr>
          <p:cNvPicPr>
            <a:picLocks noGrp="1" noChangeAspect="1"/>
          </p:cNvPicPr>
          <p:nvPr>
            <p:ph sz="half" idx="2"/>
          </p:nvPr>
        </p:nvPicPr>
        <p:blipFill>
          <a:blip r:embed="rId3"/>
          <a:stretch>
            <a:fillRect/>
          </a:stretch>
        </p:blipFill>
        <p:spPr>
          <a:xfrm>
            <a:off x="6974541" y="2150642"/>
            <a:ext cx="4670051" cy="2556715"/>
          </a:xfrm>
        </p:spPr>
      </p:pic>
    </p:spTree>
    <p:extLst>
      <p:ext uri="{BB962C8B-B14F-4D97-AF65-F5344CB8AC3E}">
        <p14:creationId xmlns:p14="http://schemas.microsoft.com/office/powerpoint/2010/main" val="2314215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CB23F2-351E-ED6B-A66B-B290724378A8}"/>
              </a:ext>
            </a:extLst>
          </p:cNvPr>
          <p:cNvSpPr txBox="1"/>
          <p:nvPr/>
        </p:nvSpPr>
        <p:spPr>
          <a:xfrm>
            <a:off x="690113" y="776377"/>
            <a:ext cx="10869283" cy="2308324"/>
          </a:xfrm>
          <a:prstGeom prst="rect">
            <a:avLst/>
          </a:prstGeom>
          <a:noFill/>
        </p:spPr>
        <p:txBody>
          <a:bodyPr wrap="square" rtlCol="0">
            <a:spAutoFit/>
          </a:bodyPr>
          <a:lstStyle/>
          <a:p>
            <a:pPr algn="ctr"/>
            <a:r>
              <a:rPr lang="en-US" sz="2400" b="1" dirty="0">
                <a:solidFill>
                  <a:schemeClr val="bg1"/>
                </a:solidFill>
              </a:rPr>
              <a:t>When hospitalized for asthma, diabetic patients had increased hospital length of stay, cost and risk for 30-day all cause and asthma – related </a:t>
            </a:r>
            <a:r>
              <a:rPr lang="en-US" sz="2400" b="1" dirty="0" err="1">
                <a:solidFill>
                  <a:schemeClr val="bg1"/>
                </a:solidFill>
              </a:rPr>
              <a:t>readmittions</a:t>
            </a:r>
            <a:r>
              <a:rPr lang="en-US" sz="2400" b="1" dirty="0">
                <a:solidFill>
                  <a:schemeClr val="bg1"/>
                </a:solidFill>
              </a:rPr>
              <a:t>.</a:t>
            </a:r>
          </a:p>
          <a:p>
            <a:pPr algn="ctr"/>
            <a:endParaRPr lang="en-US" sz="2400" b="1" dirty="0">
              <a:solidFill>
                <a:schemeClr val="bg1"/>
              </a:solidFill>
            </a:endParaRPr>
          </a:p>
          <a:p>
            <a:pPr algn="ctr"/>
            <a:r>
              <a:rPr lang="en-US" sz="2400" b="1" dirty="0">
                <a:solidFill>
                  <a:schemeClr val="bg1"/>
                </a:solidFill>
              </a:rPr>
              <a:t>Increased risk for developing non-respiratory complications during their stay</a:t>
            </a:r>
          </a:p>
          <a:p>
            <a:pPr algn="ctr"/>
            <a:endParaRPr lang="en-US" sz="2400" b="1" dirty="0">
              <a:solidFill>
                <a:schemeClr val="bg1"/>
              </a:solidFill>
            </a:endParaRPr>
          </a:p>
          <a:p>
            <a:pPr algn="ctr"/>
            <a:r>
              <a:rPr lang="en-US" sz="2400" b="1" dirty="0">
                <a:solidFill>
                  <a:schemeClr val="bg1"/>
                </a:solidFill>
              </a:rPr>
              <a:t>Similar risk of mortality</a:t>
            </a:r>
          </a:p>
        </p:txBody>
      </p:sp>
      <p:sp>
        <p:nvSpPr>
          <p:cNvPr id="3" name="TextBox 2">
            <a:extLst>
              <a:ext uri="{FF2B5EF4-FFF2-40B4-BE49-F238E27FC236}">
                <a16:creationId xmlns:a16="http://schemas.microsoft.com/office/drawing/2014/main" id="{96D3A7DD-FB9C-C55A-929D-0A7E806AD49A}"/>
              </a:ext>
            </a:extLst>
          </p:cNvPr>
          <p:cNvSpPr txBox="1"/>
          <p:nvPr/>
        </p:nvSpPr>
        <p:spPr>
          <a:xfrm>
            <a:off x="4054415" y="5589917"/>
            <a:ext cx="184731"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556CA0BB-6962-3A60-EC7C-47891A8859C2}"/>
              </a:ext>
            </a:extLst>
          </p:cNvPr>
          <p:cNvPicPr>
            <a:picLocks noChangeAspect="1"/>
          </p:cNvPicPr>
          <p:nvPr/>
        </p:nvPicPr>
        <p:blipFill>
          <a:blip r:embed="rId3"/>
          <a:stretch>
            <a:fillRect/>
          </a:stretch>
        </p:blipFill>
        <p:spPr>
          <a:xfrm>
            <a:off x="1144563" y="3826195"/>
            <a:ext cx="10052524" cy="1978634"/>
          </a:xfrm>
          <a:prstGeom prst="rect">
            <a:avLst/>
          </a:prstGeom>
        </p:spPr>
      </p:pic>
    </p:spTree>
    <p:extLst>
      <p:ext uri="{BB962C8B-B14F-4D97-AF65-F5344CB8AC3E}">
        <p14:creationId xmlns:p14="http://schemas.microsoft.com/office/powerpoint/2010/main" val="433216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00482-F118-796D-A408-813BC067C000}"/>
              </a:ext>
            </a:extLst>
          </p:cNvPr>
          <p:cNvSpPr>
            <a:spLocks noGrp="1"/>
          </p:cNvSpPr>
          <p:nvPr>
            <p:ph type="title"/>
          </p:nvPr>
        </p:nvSpPr>
        <p:spPr>
          <a:xfrm>
            <a:off x="913795" y="609600"/>
            <a:ext cx="10353762" cy="976313"/>
          </a:xfrm>
        </p:spPr>
        <p:txBody>
          <a:bodyPr/>
          <a:lstStyle/>
          <a:p>
            <a:r>
              <a:rPr lang="en-US" dirty="0">
                <a:solidFill>
                  <a:schemeClr val="bg1"/>
                </a:solidFill>
              </a:rPr>
              <a:t>How do we Treat?</a:t>
            </a:r>
          </a:p>
        </p:txBody>
      </p:sp>
      <p:pic>
        <p:nvPicPr>
          <p:cNvPr id="5" name="Content Placeholder 4">
            <a:extLst>
              <a:ext uri="{FF2B5EF4-FFF2-40B4-BE49-F238E27FC236}">
                <a16:creationId xmlns:a16="http://schemas.microsoft.com/office/drawing/2014/main" id="{3DFCB3C3-2118-6D83-1338-2979C8AF93E7}"/>
              </a:ext>
            </a:extLst>
          </p:cNvPr>
          <p:cNvPicPr>
            <a:picLocks noGrp="1" noChangeAspect="1"/>
          </p:cNvPicPr>
          <p:nvPr>
            <p:ph sz="half" idx="1"/>
          </p:nvPr>
        </p:nvPicPr>
        <p:blipFill>
          <a:blip r:embed="rId3"/>
          <a:stretch>
            <a:fillRect/>
          </a:stretch>
        </p:blipFill>
        <p:spPr>
          <a:xfrm>
            <a:off x="914400" y="1914525"/>
            <a:ext cx="5872163" cy="4576405"/>
          </a:xfrm>
          <a:prstGeom prst="rect">
            <a:avLst/>
          </a:prstGeom>
        </p:spPr>
      </p:pic>
      <p:sp>
        <p:nvSpPr>
          <p:cNvPr id="4" name="Content Placeholder 3">
            <a:extLst>
              <a:ext uri="{FF2B5EF4-FFF2-40B4-BE49-F238E27FC236}">
                <a16:creationId xmlns:a16="http://schemas.microsoft.com/office/drawing/2014/main" id="{C0653CA3-38BE-FC43-9F86-6C50743E102F}"/>
              </a:ext>
            </a:extLst>
          </p:cNvPr>
          <p:cNvSpPr>
            <a:spLocks noGrp="1"/>
          </p:cNvSpPr>
          <p:nvPr>
            <p:ph sz="half" idx="2"/>
          </p:nvPr>
        </p:nvSpPr>
        <p:spPr>
          <a:xfrm>
            <a:off x="7272338" y="2076451"/>
            <a:ext cx="3995219" cy="3622672"/>
          </a:xfrm>
        </p:spPr>
        <p:txBody>
          <a:bodyPr/>
          <a:lstStyle/>
          <a:p>
            <a:pPr algn="ctr"/>
            <a:r>
              <a:rPr lang="en-US" dirty="0">
                <a:solidFill>
                  <a:schemeClr val="bg1"/>
                </a:solidFill>
                <a:effectLst/>
              </a:rPr>
              <a:t>The Global Initiative for Asthma publishes regularly updated guidelines for treatment of daily symptoms and management of exacerbations</a:t>
            </a:r>
          </a:p>
        </p:txBody>
      </p:sp>
    </p:spTree>
    <p:extLst>
      <p:ext uri="{BB962C8B-B14F-4D97-AF65-F5344CB8AC3E}">
        <p14:creationId xmlns:p14="http://schemas.microsoft.com/office/powerpoint/2010/main" val="217187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02B6ED-7A9A-9A1C-754B-216EDD4B554A}"/>
              </a:ext>
            </a:extLst>
          </p:cNvPr>
          <p:cNvPicPr>
            <a:picLocks noChangeAspect="1"/>
          </p:cNvPicPr>
          <p:nvPr/>
        </p:nvPicPr>
        <p:blipFill>
          <a:blip r:embed="rId3"/>
          <a:stretch>
            <a:fillRect/>
          </a:stretch>
        </p:blipFill>
        <p:spPr>
          <a:xfrm>
            <a:off x="1214437" y="742950"/>
            <a:ext cx="9501187" cy="5100637"/>
          </a:xfrm>
          <a:prstGeom prst="rect">
            <a:avLst/>
          </a:prstGeom>
        </p:spPr>
      </p:pic>
    </p:spTree>
    <p:extLst>
      <p:ext uri="{BB962C8B-B14F-4D97-AF65-F5344CB8AC3E}">
        <p14:creationId xmlns:p14="http://schemas.microsoft.com/office/powerpoint/2010/main" val="3519437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AC9FEBD-6D48-0A6B-FCB1-5A493FAEF503}"/>
              </a:ext>
            </a:extLst>
          </p:cNvPr>
          <p:cNvPicPr>
            <a:picLocks noGrp="1" noChangeAspect="1"/>
          </p:cNvPicPr>
          <p:nvPr>
            <p:ph sz="half" idx="1"/>
          </p:nvPr>
        </p:nvPicPr>
        <p:blipFill>
          <a:blip r:embed="rId3"/>
          <a:stretch>
            <a:fillRect/>
          </a:stretch>
        </p:blipFill>
        <p:spPr>
          <a:xfrm>
            <a:off x="1183493" y="1053574"/>
            <a:ext cx="4722725" cy="4645549"/>
          </a:xfrm>
          <a:prstGeom prst="rect">
            <a:avLst/>
          </a:prstGeom>
        </p:spPr>
      </p:pic>
      <p:sp>
        <p:nvSpPr>
          <p:cNvPr id="4" name="Content Placeholder 3">
            <a:extLst>
              <a:ext uri="{FF2B5EF4-FFF2-40B4-BE49-F238E27FC236}">
                <a16:creationId xmlns:a16="http://schemas.microsoft.com/office/drawing/2014/main" id="{0EB9AFD9-0A6C-3810-6168-A48632C90BB1}"/>
              </a:ext>
            </a:extLst>
          </p:cNvPr>
          <p:cNvSpPr>
            <a:spLocks noGrp="1"/>
          </p:cNvSpPr>
          <p:nvPr>
            <p:ph sz="half" idx="2"/>
          </p:nvPr>
        </p:nvSpPr>
        <p:spPr>
          <a:xfrm>
            <a:off x="6410716" y="1565012"/>
            <a:ext cx="4856841" cy="3622672"/>
          </a:xfrm>
        </p:spPr>
        <p:txBody>
          <a:bodyPr anchor="ctr">
            <a:normAutofit/>
          </a:bodyPr>
          <a:lstStyle/>
          <a:p>
            <a:pPr algn="ctr"/>
            <a:r>
              <a:rPr lang="en-US" sz="2800" dirty="0">
                <a:solidFill>
                  <a:schemeClr val="bg1"/>
                </a:solidFill>
              </a:rPr>
              <a:t>Patients with diabetes and asthma had a 3 – 10% difference on PFT compared to those with asthma alone</a:t>
            </a:r>
          </a:p>
        </p:txBody>
      </p:sp>
    </p:spTree>
    <p:extLst>
      <p:ext uri="{BB962C8B-B14F-4D97-AF65-F5344CB8AC3E}">
        <p14:creationId xmlns:p14="http://schemas.microsoft.com/office/powerpoint/2010/main" val="184213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C47FB830-A23E-F481-31B9-79FA87018EC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589055F-0F68-533D-8787-22B8CAEC7D95}"/>
              </a:ext>
            </a:extLst>
          </p:cNvPr>
          <p:cNvPicPr>
            <a:picLocks noChangeAspect="1"/>
          </p:cNvPicPr>
          <p:nvPr/>
        </p:nvPicPr>
        <p:blipFill>
          <a:blip r:embed="rId3"/>
          <a:stretch>
            <a:fillRect/>
          </a:stretch>
        </p:blipFill>
        <p:spPr>
          <a:xfrm>
            <a:off x="1121119" y="878681"/>
            <a:ext cx="9501187" cy="5100637"/>
          </a:xfrm>
          <a:prstGeom prst="rect">
            <a:avLst/>
          </a:prstGeom>
        </p:spPr>
      </p:pic>
      <p:sp>
        <p:nvSpPr>
          <p:cNvPr id="2" name="Rectangle 1">
            <a:extLst>
              <a:ext uri="{FF2B5EF4-FFF2-40B4-BE49-F238E27FC236}">
                <a16:creationId xmlns:a16="http://schemas.microsoft.com/office/drawing/2014/main" id="{921645A6-B472-1D66-12DE-DCAC42091F6B}"/>
              </a:ext>
            </a:extLst>
          </p:cNvPr>
          <p:cNvSpPr/>
          <p:nvPr/>
        </p:nvSpPr>
        <p:spPr>
          <a:xfrm>
            <a:off x="3536829" y="2967335"/>
            <a:ext cx="5365631" cy="1862048"/>
          </a:xfrm>
          <a:prstGeom prst="rect">
            <a:avLst/>
          </a:prstGeom>
          <a:noFill/>
        </p:spPr>
        <p:txBody>
          <a:bodyPr wrap="square" lIns="91440" tIns="45720" rIns="91440" bIns="45720">
            <a:spAutoFit/>
          </a:bodyPr>
          <a:lstStyle/>
          <a:p>
            <a:pPr algn="ctr"/>
            <a:r>
              <a:rPr lang="en-US" sz="11500" b="1" spc="50" dirty="0">
                <a:ln w="0"/>
                <a:solidFill>
                  <a:schemeClr val="bg2"/>
                </a:solidFill>
                <a:effectLst>
                  <a:innerShdw blurRad="63500" dist="50800" dir="13500000">
                    <a:srgbClr val="000000">
                      <a:alpha val="50000"/>
                    </a:srgbClr>
                  </a:innerShdw>
                </a:effectLst>
              </a:rPr>
              <a:t>Steroids</a:t>
            </a:r>
          </a:p>
        </p:txBody>
      </p:sp>
    </p:spTree>
    <p:extLst>
      <p:ext uri="{BB962C8B-B14F-4D97-AF65-F5344CB8AC3E}">
        <p14:creationId xmlns:p14="http://schemas.microsoft.com/office/powerpoint/2010/main" val="53973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B1CB-8248-4935-0B44-E09EEF90FC14}"/>
              </a:ext>
            </a:extLst>
          </p:cNvPr>
          <p:cNvSpPr>
            <a:spLocks noGrp="1"/>
          </p:cNvSpPr>
          <p:nvPr>
            <p:ph type="title"/>
          </p:nvPr>
        </p:nvSpPr>
        <p:spPr>
          <a:xfrm>
            <a:off x="1295401" y="703231"/>
            <a:ext cx="9590550" cy="982133"/>
          </a:xfrm>
        </p:spPr>
        <p:txBody>
          <a:bodyPr/>
          <a:lstStyle/>
          <a:p>
            <a:r>
              <a:rPr lang="en-US" dirty="0">
                <a:solidFill>
                  <a:schemeClr val="bg1"/>
                </a:solidFill>
              </a:rPr>
              <a:t>Why are steroids bad?</a:t>
            </a:r>
          </a:p>
        </p:txBody>
      </p:sp>
      <p:sp>
        <p:nvSpPr>
          <p:cNvPr id="3" name="Text Placeholder 2">
            <a:extLst>
              <a:ext uri="{FF2B5EF4-FFF2-40B4-BE49-F238E27FC236}">
                <a16:creationId xmlns:a16="http://schemas.microsoft.com/office/drawing/2014/main" id="{626BA7E0-4C1F-7470-C618-A74B6188B7F5}"/>
              </a:ext>
            </a:extLst>
          </p:cNvPr>
          <p:cNvSpPr>
            <a:spLocks noGrp="1"/>
          </p:cNvSpPr>
          <p:nvPr>
            <p:ph type="body" idx="1"/>
          </p:nvPr>
        </p:nvSpPr>
        <p:spPr>
          <a:xfrm>
            <a:off x="412376" y="1685363"/>
            <a:ext cx="11403106" cy="4469405"/>
          </a:xfrm>
        </p:spPr>
        <p:txBody>
          <a:bodyPr>
            <a:normAutofit lnSpcReduction="10000"/>
          </a:bodyPr>
          <a:lstStyle/>
          <a:p>
            <a:r>
              <a:rPr lang="en-US" dirty="0">
                <a:solidFill>
                  <a:schemeClr val="bg1"/>
                </a:solidFill>
                <a:effectLst/>
              </a:rPr>
              <a:t>Exposure to systemic glucocorticoids has several side effects, including a diabetogenic action that occurs through different mechanisms: </a:t>
            </a:r>
          </a:p>
          <a:p>
            <a:pPr marL="457200" indent="-457200">
              <a:buAutoNum type="arabicParenBoth"/>
            </a:pPr>
            <a:r>
              <a:rPr lang="en-US" dirty="0">
                <a:solidFill>
                  <a:schemeClr val="bg1"/>
                </a:solidFill>
                <a:effectLst/>
              </a:rPr>
              <a:t>(1) increases hepatic gluconeogenesis; </a:t>
            </a:r>
          </a:p>
          <a:p>
            <a:pPr marL="457200" indent="-457200">
              <a:buAutoNum type="arabicParenBoth"/>
            </a:pPr>
            <a:r>
              <a:rPr lang="en-US" dirty="0">
                <a:solidFill>
                  <a:schemeClr val="bg1"/>
                </a:solidFill>
                <a:effectLst/>
              </a:rPr>
              <a:t>(2) decreases the peripheral glucose uptake in the skeletal muscle, liver, bone, and adipose tissue;</a:t>
            </a:r>
          </a:p>
          <a:p>
            <a:pPr marL="457200" indent="-457200">
              <a:buAutoNum type="arabicParenBoth"/>
            </a:pPr>
            <a:r>
              <a:rPr lang="en-US" dirty="0">
                <a:solidFill>
                  <a:schemeClr val="bg1"/>
                </a:solidFill>
                <a:effectLst/>
              </a:rPr>
              <a:t> (3) decreases the insulin sensitivity and antagonizes its effect;</a:t>
            </a:r>
          </a:p>
          <a:p>
            <a:pPr marL="457200" indent="-457200">
              <a:buAutoNum type="arabicParenBoth"/>
            </a:pPr>
            <a:r>
              <a:rPr lang="en-US" dirty="0">
                <a:solidFill>
                  <a:schemeClr val="bg1"/>
                </a:solidFill>
                <a:effectLst/>
              </a:rPr>
              <a:t> (4) inhibits the insulin secretion by β cells;</a:t>
            </a:r>
          </a:p>
          <a:p>
            <a:pPr marL="457200" indent="-457200">
              <a:buAutoNum type="arabicParenBoth"/>
            </a:pPr>
            <a:r>
              <a:rPr lang="en-US" dirty="0">
                <a:solidFill>
                  <a:schemeClr val="bg1"/>
                </a:solidFill>
                <a:effectLst/>
              </a:rPr>
              <a:t> (5) favors the systemic release of fatty acids and triglycerides with the consequent </a:t>
            </a:r>
            <a:r>
              <a:rPr lang="en-US" dirty="0" err="1">
                <a:solidFill>
                  <a:schemeClr val="bg1"/>
                </a:solidFill>
                <a:effectLst/>
              </a:rPr>
              <a:t>lipotoxicity</a:t>
            </a:r>
            <a:r>
              <a:rPr lang="en-US" dirty="0">
                <a:solidFill>
                  <a:schemeClr val="bg1"/>
                </a:solidFill>
                <a:effectLst/>
              </a:rPr>
              <a:t> that negatively affects the function of β cells</a:t>
            </a:r>
          </a:p>
          <a:p>
            <a:pPr marL="457200" indent="-457200">
              <a:buAutoNum type="arabicParenBoth"/>
            </a:pPr>
            <a:endParaRPr lang="en-US" dirty="0">
              <a:solidFill>
                <a:schemeClr val="bg1"/>
              </a:solidFill>
              <a:effectLst/>
            </a:endParaRPr>
          </a:p>
          <a:p>
            <a:pPr marL="457200" indent="-457200">
              <a:buAutoNum type="arabicParenBoth"/>
            </a:pPr>
            <a:r>
              <a:rPr lang="en-US" dirty="0">
                <a:solidFill>
                  <a:srgbClr val="FF0000"/>
                </a:solidFill>
                <a:effectLst/>
              </a:rPr>
              <a:t>Increased Risk with older age, higher A1C, lower GFR, obesity, or with first degree relatives who have diabetes</a:t>
            </a:r>
          </a:p>
        </p:txBody>
      </p:sp>
    </p:spTree>
    <p:extLst>
      <p:ext uri="{BB962C8B-B14F-4D97-AF65-F5344CB8AC3E}">
        <p14:creationId xmlns:p14="http://schemas.microsoft.com/office/powerpoint/2010/main" val="2669923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67EEB4-9522-7A3A-C6C2-04AA5590060A}"/>
              </a:ext>
            </a:extLst>
          </p:cNvPr>
          <p:cNvSpPr txBox="1"/>
          <p:nvPr/>
        </p:nvSpPr>
        <p:spPr>
          <a:xfrm>
            <a:off x="609600" y="645459"/>
            <a:ext cx="8857129" cy="6124754"/>
          </a:xfrm>
          <a:prstGeom prst="rect">
            <a:avLst/>
          </a:prstGeom>
          <a:noFill/>
        </p:spPr>
        <p:txBody>
          <a:bodyPr wrap="square" rtlCol="0">
            <a:spAutoFit/>
          </a:bodyPr>
          <a:lstStyle/>
          <a:p>
            <a:r>
              <a:rPr lang="en-US" sz="2800" dirty="0">
                <a:solidFill>
                  <a:schemeClr val="bg1"/>
                </a:solidFill>
              </a:rPr>
              <a:t>Seven studies explain the association between asthma and DM2 as a result of the use of medications to control asthma, mainly the use of corticosteroids, both systemic and inhaled</a:t>
            </a:r>
          </a:p>
          <a:p>
            <a:endParaRPr lang="en-US" sz="2800" dirty="0">
              <a:solidFill>
                <a:schemeClr val="bg1"/>
              </a:solidFill>
            </a:endParaRPr>
          </a:p>
          <a:p>
            <a:pPr marL="457200" indent="-457200">
              <a:buFontTx/>
              <a:buChar char="-"/>
            </a:pPr>
            <a:r>
              <a:rPr lang="en-US" sz="2800" dirty="0">
                <a:solidFill>
                  <a:schemeClr val="bg1"/>
                </a:solidFill>
              </a:rPr>
              <a:t>Some authors point out that the use of systemic corticosteroids is associated with several adverse metabolic effects, including insulin resistance and glucose intolerance, as well as hyperglycemia and DM </a:t>
            </a:r>
          </a:p>
          <a:p>
            <a:pPr marL="457200" indent="-457200">
              <a:buFontTx/>
              <a:buChar char="-"/>
            </a:pPr>
            <a:endParaRPr lang="en-US" sz="2800" dirty="0">
              <a:solidFill>
                <a:schemeClr val="bg1"/>
              </a:solidFill>
            </a:endParaRPr>
          </a:p>
          <a:p>
            <a:pPr marL="457200" indent="-457200">
              <a:buFontTx/>
              <a:buChar char="-"/>
            </a:pPr>
            <a:r>
              <a:rPr lang="en-US" sz="2800" dirty="0">
                <a:solidFill>
                  <a:schemeClr val="bg1"/>
                </a:solidFill>
              </a:rPr>
              <a:t> Other authors report that the use of inhaled corticosteroids (IC), especially at higher doses, is related to small disturbances in glucose control </a:t>
            </a:r>
          </a:p>
          <a:p>
            <a:pPr marL="457200" indent="-457200">
              <a:buFontTx/>
              <a:buChar char="-"/>
            </a:pPr>
            <a:r>
              <a:rPr lang="en-US" sz="2800" dirty="0">
                <a:solidFill>
                  <a:schemeClr val="bg1"/>
                </a:solidFill>
              </a:rPr>
              <a:t> </a:t>
            </a:r>
            <a:r>
              <a:rPr lang="en-US" sz="2800" b="1" dirty="0">
                <a:solidFill>
                  <a:srgbClr val="C00000"/>
                </a:solidFill>
              </a:rPr>
              <a:t>However, glycemic changes due to the use of IC are still controversial</a:t>
            </a:r>
          </a:p>
        </p:txBody>
      </p:sp>
      <p:pic>
        <p:nvPicPr>
          <p:cNvPr id="3" name="Picture 2">
            <a:extLst>
              <a:ext uri="{FF2B5EF4-FFF2-40B4-BE49-F238E27FC236}">
                <a16:creationId xmlns:a16="http://schemas.microsoft.com/office/drawing/2014/main" id="{2DC9827C-8E1C-4753-C1FA-E384AEFF4D17}"/>
              </a:ext>
            </a:extLst>
          </p:cNvPr>
          <p:cNvPicPr>
            <a:picLocks noChangeAspect="1"/>
          </p:cNvPicPr>
          <p:nvPr/>
        </p:nvPicPr>
        <p:blipFill>
          <a:blip r:embed="rId3"/>
          <a:stretch>
            <a:fillRect/>
          </a:stretch>
        </p:blipFill>
        <p:spPr>
          <a:xfrm>
            <a:off x="9820275" y="645459"/>
            <a:ext cx="1762125" cy="2187388"/>
          </a:xfrm>
          <a:prstGeom prst="rect">
            <a:avLst/>
          </a:prstGeom>
        </p:spPr>
      </p:pic>
      <p:pic>
        <p:nvPicPr>
          <p:cNvPr id="4" name="Picture 3">
            <a:extLst>
              <a:ext uri="{FF2B5EF4-FFF2-40B4-BE49-F238E27FC236}">
                <a16:creationId xmlns:a16="http://schemas.microsoft.com/office/drawing/2014/main" id="{BF0B8795-C22F-7BE6-177A-49066A72824E}"/>
              </a:ext>
            </a:extLst>
          </p:cNvPr>
          <p:cNvPicPr>
            <a:picLocks noChangeAspect="1"/>
          </p:cNvPicPr>
          <p:nvPr/>
        </p:nvPicPr>
        <p:blipFill>
          <a:blip r:embed="rId4"/>
          <a:stretch>
            <a:fillRect/>
          </a:stretch>
        </p:blipFill>
        <p:spPr>
          <a:xfrm>
            <a:off x="9763125" y="3429000"/>
            <a:ext cx="1819275" cy="2451847"/>
          </a:xfrm>
          <a:prstGeom prst="rect">
            <a:avLst/>
          </a:prstGeom>
        </p:spPr>
      </p:pic>
    </p:spTree>
    <p:extLst>
      <p:ext uri="{BB962C8B-B14F-4D97-AF65-F5344CB8AC3E}">
        <p14:creationId xmlns:p14="http://schemas.microsoft.com/office/powerpoint/2010/main" val="3812274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1546C-9F91-6E95-E5BF-D41B51393D5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F7D2268-B1D1-A02B-7582-0013EDDA39F3}"/>
              </a:ext>
            </a:extLst>
          </p:cNvPr>
          <p:cNvSpPr>
            <a:spLocks noGrp="1"/>
          </p:cNvSpPr>
          <p:nvPr>
            <p:ph idx="1"/>
          </p:nvPr>
        </p:nvSpPr>
        <p:spPr>
          <a:xfrm>
            <a:off x="6800849" y="2076450"/>
            <a:ext cx="4466707" cy="3613151"/>
          </a:xfrm>
        </p:spPr>
        <p:txBody>
          <a:bodyPr/>
          <a:lstStyle/>
          <a:p>
            <a:r>
              <a:rPr lang="en-US" dirty="0">
                <a:solidFill>
                  <a:schemeClr val="bg1"/>
                </a:solidFill>
                <a:effectLst/>
              </a:rPr>
              <a:t>Multiple large observational studies suggest that high dose ICS is associated with increased incident DM and worsened DM control, though the contribution of other risk factors is less certain.</a:t>
            </a:r>
          </a:p>
        </p:txBody>
      </p:sp>
      <p:sp>
        <p:nvSpPr>
          <p:cNvPr id="4" name="Text Placeholder 3">
            <a:extLst>
              <a:ext uri="{FF2B5EF4-FFF2-40B4-BE49-F238E27FC236}">
                <a16:creationId xmlns:a16="http://schemas.microsoft.com/office/drawing/2014/main" id="{C4DEB472-4012-2DA1-0A19-D489119AF3E7}"/>
              </a:ext>
            </a:extLst>
          </p:cNvPr>
          <p:cNvSpPr>
            <a:spLocks noGrp="1"/>
          </p:cNvSpPr>
          <p:nvPr>
            <p:ph type="body" sz="half" idx="2"/>
          </p:nvPr>
        </p:nvSpPr>
        <p:spPr/>
        <p:txBody>
          <a:bodyPr/>
          <a:lstStyle/>
          <a:p>
            <a:endParaRPr lang="en-US"/>
          </a:p>
        </p:txBody>
      </p:sp>
      <p:pic>
        <p:nvPicPr>
          <p:cNvPr id="6" name="Picture 5">
            <a:extLst>
              <a:ext uri="{FF2B5EF4-FFF2-40B4-BE49-F238E27FC236}">
                <a16:creationId xmlns:a16="http://schemas.microsoft.com/office/drawing/2014/main" id="{C8E35FC2-B6C4-71F3-6B14-DCB3D720E9C8}"/>
              </a:ext>
            </a:extLst>
          </p:cNvPr>
          <p:cNvPicPr>
            <a:picLocks noChangeAspect="1"/>
          </p:cNvPicPr>
          <p:nvPr/>
        </p:nvPicPr>
        <p:blipFill>
          <a:blip r:embed="rId3"/>
          <a:srcRect l="4427" t="43991" r="29371" b="10659"/>
          <a:stretch/>
        </p:blipFill>
        <p:spPr>
          <a:xfrm>
            <a:off x="913795" y="609600"/>
            <a:ext cx="5372705" cy="5080001"/>
          </a:xfrm>
          <a:prstGeom prst="rect">
            <a:avLst/>
          </a:prstGeom>
        </p:spPr>
      </p:pic>
    </p:spTree>
    <p:extLst>
      <p:ext uri="{BB962C8B-B14F-4D97-AF65-F5344CB8AC3E}">
        <p14:creationId xmlns:p14="http://schemas.microsoft.com/office/powerpoint/2010/main" val="3859006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797029-89B0-1CF0-99C6-41C6B46D9AAE}"/>
              </a:ext>
            </a:extLst>
          </p:cNvPr>
          <p:cNvSpPr txBox="1"/>
          <p:nvPr/>
        </p:nvSpPr>
        <p:spPr>
          <a:xfrm>
            <a:off x="759124" y="1293963"/>
            <a:ext cx="10800272" cy="1815882"/>
          </a:xfrm>
          <a:prstGeom prst="rect">
            <a:avLst/>
          </a:prstGeom>
          <a:noFill/>
        </p:spPr>
        <p:txBody>
          <a:bodyPr wrap="square" rtlCol="0">
            <a:spAutoFit/>
          </a:bodyPr>
          <a:lstStyle/>
          <a:p>
            <a:pPr algn="ctr"/>
            <a:r>
              <a:rPr lang="en-US" sz="2800" dirty="0">
                <a:solidFill>
                  <a:schemeClr val="bg1"/>
                </a:solidFill>
              </a:rPr>
              <a:t>A 2012 retrospective analysis of all trials comparing ICS versus placebo in asthma patients found NO STATISTICAL association between treatment with inhaled corticosteroids and increased risk of new onset diabetes or hyperglycemic events.  </a:t>
            </a:r>
          </a:p>
        </p:txBody>
      </p:sp>
      <p:pic>
        <p:nvPicPr>
          <p:cNvPr id="4" name="Picture 3">
            <a:extLst>
              <a:ext uri="{FF2B5EF4-FFF2-40B4-BE49-F238E27FC236}">
                <a16:creationId xmlns:a16="http://schemas.microsoft.com/office/drawing/2014/main" id="{8051E026-C425-B685-B8B2-124174CD5B7E}"/>
              </a:ext>
            </a:extLst>
          </p:cNvPr>
          <p:cNvPicPr>
            <a:picLocks noChangeAspect="1"/>
          </p:cNvPicPr>
          <p:nvPr/>
        </p:nvPicPr>
        <p:blipFill>
          <a:blip r:embed="rId3"/>
          <a:stretch>
            <a:fillRect/>
          </a:stretch>
        </p:blipFill>
        <p:spPr>
          <a:xfrm>
            <a:off x="2395021" y="3720679"/>
            <a:ext cx="7401958" cy="2591162"/>
          </a:xfrm>
          <a:prstGeom prst="rect">
            <a:avLst/>
          </a:prstGeom>
        </p:spPr>
      </p:pic>
    </p:spTree>
    <p:extLst>
      <p:ext uri="{BB962C8B-B14F-4D97-AF65-F5344CB8AC3E}">
        <p14:creationId xmlns:p14="http://schemas.microsoft.com/office/powerpoint/2010/main" val="1567039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E92D-D8A7-5B10-CE5F-180A3473D26D}"/>
              </a:ext>
            </a:extLst>
          </p:cNvPr>
          <p:cNvSpPr>
            <a:spLocks noGrp="1"/>
          </p:cNvSpPr>
          <p:nvPr>
            <p:ph type="title"/>
          </p:nvPr>
        </p:nvSpPr>
        <p:spPr/>
        <p:txBody>
          <a:bodyPr/>
          <a:lstStyle/>
          <a:p>
            <a:r>
              <a:rPr lang="en-US" dirty="0">
                <a:solidFill>
                  <a:schemeClr val="bg1"/>
                </a:solidFill>
                <a:effectLst/>
              </a:rPr>
              <a:t>So What are the Options?</a:t>
            </a:r>
          </a:p>
        </p:txBody>
      </p:sp>
      <p:sp>
        <p:nvSpPr>
          <p:cNvPr id="3" name="Content Placeholder 2">
            <a:extLst>
              <a:ext uri="{FF2B5EF4-FFF2-40B4-BE49-F238E27FC236}">
                <a16:creationId xmlns:a16="http://schemas.microsoft.com/office/drawing/2014/main" id="{4E19AC48-283E-E0E7-2CD1-2C889CCF2CCE}"/>
              </a:ext>
            </a:extLst>
          </p:cNvPr>
          <p:cNvSpPr>
            <a:spLocks noGrp="1"/>
          </p:cNvSpPr>
          <p:nvPr>
            <p:ph sz="half" idx="1"/>
          </p:nvPr>
        </p:nvSpPr>
        <p:spPr/>
        <p:txBody>
          <a:bodyPr>
            <a:normAutofit lnSpcReduction="10000"/>
          </a:bodyPr>
          <a:lstStyle/>
          <a:p>
            <a:r>
              <a:rPr lang="en-US" dirty="0">
                <a:solidFill>
                  <a:schemeClr val="bg1"/>
                </a:solidFill>
                <a:effectLst/>
              </a:rPr>
              <a:t>Previous recommendations:</a:t>
            </a:r>
          </a:p>
          <a:p>
            <a:pPr marL="36900" indent="0">
              <a:buNone/>
            </a:pPr>
            <a:endParaRPr lang="en-US" dirty="0">
              <a:solidFill>
                <a:schemeClr val="bg1"/>
              </a:solidFill>
              <a:effectLst/>
            </a:endParaRPr>
          </a:p>
          <a:p>
            <a:pPr marL="36900" indent="0" algn="ctr">
              <a:buNone/>
            </a:pPr>
            <a:r>
              <a:rPr lang="en-US" sz="3200" dirty="0">
                <a:solidFill>
                  <a:schemeClr val="bg1"/>
                </a:solidFill>
                <a:effectLst/>
              </a:rPr>
              <a:t>SABA Only as needed for mild cases</a:t>
            </a:r>
          </a:p>
          <a:p>
            <a:pPr marL="36900" indent="0">
              <a:buNone/>
            </a:pPr>
            <a:endParaRPr lang="en-US" dirty="0">
              <a:solidFill>
                <a:schemeClr val="bg1"/>
              </a:solidFill>
              <a:effectLst/>
            </a:endParaRPr>
          </a:p>
          <a:p>
            <a:r>
              <a:rPr lang="en-US" dirty="0">
                <a:solidFill>
                  <a:schemeClr val="bg1"/>
                </a:solidFill>
                <a:effectLst/>
              </a:rPr>
              <a:t>Monitoring:</a:t>
            </a:r>
          </a:p>
          <a:p>
            <a:pPr lvl="1"/>
            <a:r>
              <a:rPr lang="en-US" dirty="0">
                <a:solidFill>
                  <a:schemeClr val="bg1"/>
                </a:solidFill>
                <a:effectLst/>
              </a:rPr>
              <a:t>ACT</a:t>
            </a:r>
          </a:p>
        </p:txBody>
      </p:sp>
      <p:pic>
        <p:nvPicPr>
          <p:cNvPr id="5" name="Content Placeholder 4">
            <a:extLst>
              <a:ext uri="{FF2B5EF4-FFF2-40B4-BE49-F238E27FC236}">
                <a16:creationId xmlns:a16="http://schemas.microsoft.com/office/drawing/2014/main" id="{A7BC148C-BB20-57A6-3D6D-F01606814E10}"/>
              </a:ext>
            </a:extLst>
          </p:cNvPr>
          <p:cNvPicPr>
            <a:picLocks noGrp="1" noChangeAspect="1"/>
          </p:cNvPicPr>
          <p:nvPr>
            <p:ph sz="half" idx="2"/>
          </p:nvPr>
        </p:nvPicPr>
        <p:blipFill>
          <a:blip r:embed="rId3"/>
          <a:srcRect b="23999"/>
          <a:stretch/>
        </p:blipFill>
        <p:spPr>
          <a:xfrm>
            <a:off x="6421366" y="2076450"/>
            <a:ext cx="4208534" cy="4343123"/>
          </a:xfrm>
          <a:prstGeom prst="rect">
            <a:avLst/>
          </a:prstGeom>
        </p:spPr>
      </p:pic>
    </p:spTree>
    <p:extLst>
      <p:ext uri="{BB962C8B-B14F-4D97-AF65-F5344CB8AC3E}">
        <p14:creationId xmlns:p14="http://schemas.microsoft.com/office/powerpoint/2010/main" val="3148004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A7DB-5ABB-555E-F756-D0FEAA211579}"/>
              </a:ext>
            </a:extLst>
          </p:cNvPr>
          <p:cNvSpPr>
            <a:spLocks noGrp="1"/>
          </p:cNvSpPr>
          <p:nvPr>
            <p:ph type="title"/>
          </p:nvPr>
        </p:nvSpPr>
        <p:spPr/>
        <p:txBody>
          <a:bodyPr/>
          <a:lstStyle/>
          <a:p>
            <a:r>
              <a:rPr lang="en-US" dirty="0" err="1">
                <a:solidFill>
                  <a:schemeClr val="bg1"/>
                </a:solidFill>
              </a:rPr>
              <a:t>Airsupra</a:t>
            </a:r>
            <a:r>
              <a:rPr lang="en-US" dirty="0">
                <a:solidFill>
                  <a:schemeClr val="bg1"/>
                </a:solidFill>
              </a:rPr>
              <a:t> (albuterol and budesonide)</a:t>
            </a:r>
          </a:p>
        </p:txBody>
      </p:sp>
      <p:pic>
        <p:nvPicPr>
          <p:cNvPr id="5" name="Content Placeholder 4">
            <a:extLst>
              <a:ext uri="{FF2B5EF4-FFF2-40B4-BE49-F238E27FC236}">
                <a16:creationId xmlns:a16="http://schemas.microsoft.com/office/drawing/2014/main" id="{0230490E-363D-DF48-7C1D-67A18B755D7E}"/>
              </a:ext>
            </a:extLst>
          </p:cNvPr>
          <p:cNvPicPr>
            <a:picLocks noGrp="1" noChangeAspect="1"/>
          </p:cNvPicPr>
          <p:nvPr>
            <p:ph sz="half" idx="1"/>
          </p:nvPr>
        </p:nvPicPr>
        <p:blipFill>
          <a:blip r:embed="rId3"/>
          <a:stretch>
            <a:fillRect/>
          </a:stretch>
        </p:blipFill>
        <p:spPr>
          <a:xfrm>
            <a:off x="1688652" y="2076450"/>
            <a:ext cx="3307659" cy="3622675"/>
          </a:xfrm>
          <a:prstGeom prst="rect">
            <a:avLst/>
          </a:prstGeom>
        </p:spPr>
      </p:pic>
      <p:sp>
        <p:nvSpPr>
          <p:cNvPr id="4" name="Content Placeholder 3">
            <a:extLst>
              <a:ext uri="{FF2B5EF4-FFF2-40B4-BE49-F238E27FC236}">
                <a16:creationId xmlns:a16="http://schemas.microsoft.com/office/drawing/2014/main" id="{EA729917-D9B3-0F61-BDD5-AF39D37A3EAD}"/>
              </a:ext>
            </a:extLst>
          </p:cNvPr>
          <p:cNvSpPr>
            <a:spLocks noGrp="1"/>
          </p:cNvSpPr>
          <p:nvPr>
            <p:ph sz="half" idx="2"/>
          </p:nvPr>
        </p:nvSpPr>
        <p:spPr/>
        <p:txBody>
          <a:bodyPr/>
          <a:lstStyle/>
          <a:p>
            <a:r>
              <a:rPr lang="en-US" dirty="0">
                <a:solidFill>
                  <a:schemeClr val="bg1"/>
                </a:solidFill>
                <a:effectLst/>
              </a:rPr>
              <a:t>As needed ICS/SABA</a:t>
            </a:r>
          </a:p>
          <a:p>
            <a:r>
              <a:rPr lang="en-US" dirty="0">
                <a:solidFill>
                  <a:schemeClr val="bg1"/>
                </a:solidFill>
                <a:effectLst/>
              </a:rPr>
              <a:t>FDA Approved January 2023</a:t>
            </a:r>
          </a:p>
          <a:p>
            <a:r>
              <a:rPr lang="en-US" dirty="0">
                <a:solidFill>
                  <a:schemeClr val="bg1"/>
                </a:solidFill>
                <a:effectLst/>
              </a:rPr>
              <a:t>Only 18 and older</a:t>
            </a:r>
          </a:p>
          <a:p>
            <a:r>
              <a:rPr lang="en-US" dirty="0">
                <a:solidFill>
                  <a:schemeClr val="bg1"/>
                </a:solidFill>
                <a:effectLst/>
              </a:rPr>
              <a:t>Works best in those who respond well to steroids during an exacerbation</a:t>
            </a:r>
          </a:p>
        </p:txBody>
      </p:sp>
    </p:spTree>
    <p:extLst>
      <p:ext uri="{BB962C8B-B14F-4D97-AF65-F5344CB8AC3E}">
        <p14:creationId xmlns:p14="http://schemas.microsoft.com/office/powerpoint/2010/main" val="4022203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DA51B5-7738-3A70-7966-0E301329B783}"/>
              </a:ext>
            </a:extLst>
          </p:cNvPr>
          <p:cNvSpPr txBox="1"/>
          <p:nvPr/>
        </p:nvSpPr>
        <p:spPr>
          <a:xfrm>
            <a:off x="1759789" y="1276709"/>
            <a:ext cx="9126747" cy="646331"/>
          </a:xfrm>
          <a:prstGeom prst="rect">
            <a:avLst/>
          </a:prstGeom>
          <a:noFill/>
        </p:spPr>
        <p:txBody>
          <a:bodyPr wrap="square" rtlCol="0">
            <a:spAutoFit/>
          </a:bodyPr>
          <a:lstStyle/>
          <a:p>
            <a:r>
              <a:rPr lang="en-US" dirty="0">
                <a:hlinkClick r:id="rId3"/>
              </a:rPr>
              <a:t>AIRSUPRA | AIRSUPRA ASTHMA RESCUE COMMERCIAL 2024 | GOODBYE TO YOU - SCANDAL - PATTY SMYTH | COMMENT</a:t>
            </a:r>
            <a:endParaRPr lang="en-US" dirty="0">
              <a:solidFill>
                <a:schemeClr val="bg1"/>
              </a:solidFill>
            </a:endParaRPr>
          </a:p>
        </p:txBody>
      </p:sp>
    </p:spTree>
    <p:extLst>
      <p:ext uri="{BB962C8B-B14F-4D97-AF65-F5344CB8AC3E}">
        <p14:creationId xmlns:p14="http://schemas.microsoft.com/office/powerpoint/2010/main" val="991722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C2E432E0-0525-DED0-3F01-B40562E9E33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DF35DBD-DFEE-EABD-30A7-000D2CD26347}"/>
              </a:ext>
            </a:extLst>
          </p:cNvPr>
          <p:cNvPicPr>
            <a:picLocks noChangeAspect="1"/>
          </p:cNvPicPr>
          <p:nvPr/>
        </p:nvPicPr>
        <p:blipFill>
          <a:blip r:embed="rId3"/>
          <a:stretch>
            <a:fillRect/>
          </a:stretch>
        </p:blipFill>
        <p:spPr>
          <a:xfrm>
            <a:off x="1345406" y="1714500"/>
            <a:ext cx="9501187" cy="4548187"/>
          </a:xfrm>
          <a:prstGeom prst="rect">
            <a:avLst/>
          </a:prstGeom>
        </p:spPr>
      </p:pic>
      <p:sp>
        <p:nvSpPr>
          <p:cNvPr id="2" name="Title 1">
            <a:extLst>
              <a:ext uri="{FF2B5EF4-FFF2-40B4-BE49-F238E27FC236}">
                <a16:creationId xmlns:a16="http://schemas.microsoft.com/office/drawing/2014/main" id="{4C14AEFA-0643-B801-0709-E8E1791B1660}"/>
              </a:ext>
            </a:extLst>
          </p:cNvPr>
          <p:cNvSpPr>
            <a:spLocks noGrp="1"/>
          </p:cNvSpPr>
          <p:nvPr>
            <p:ph type="title"/>
          </p:nvPr>
        </p:nvSpPr>
        <p:spPr/>
        <p:txBody>
          <a:bodyPr/>
          <a:lstStyle/>
          <a:p>
            <a:r>
              <a:rPr lang="en-US" dirty="0">
                <a:solidFill>
                  <a:schemeClr val="bg1"/>
                </a:solidFill>
              </a:rPr>
              <a:t>Daily Maintenance Inhalers</a:t>
            </a:r>
          </a:p>
        </p:txBody>
      </p:sp>
    </p:spTree>
    <p:extLst>
      <p:ext uri="{BB962C8B-B14F-4D97-AF65-F5344CB8AC3E}">
        <p14:creationId xmlns:p14="http://schemas.microsoft.com/office/powerpoint/2010/main" val="3017330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AA1D16-D384-0CC0-1519-7B9BB8857F89}"/>
              </a:ext>
            </a:extLst>
          </p:cNvPr>
          <p:cNvPicPr>
            <a:picLocks noChangeAspect="1"/>
          </p:cNvPicPr>
          <p:nvPr/>
        </p:nvPicPr>
        <p:blipFill>
          <a:blip r:embed="rId3"/>
          <a:srcRect l="24219" t="14983" r="25313" b="21652"/>
          <a:stretch/>
        </p:blipFill>
        <p:spPr>
          <a:xfrm>
            <a:off x="800100" y="450477"/>
            <a:ext cx="10706100" cy="6236073"/>
          </a:xfrm>
          <a:prstGeom prst="rect">
            <a:avLst/>
          </a:prstGeom>
        </p:spPr>
      </p:pic>
    </p:spTree>
    <p:extLst>
      <p:ext uri="{BB962C8B-B14F-4D97-AF65-F5344CB8AC3E}">
        <p14:creationId xmlns:p14="http://schemas.microsoft.com/office/powerpoint/2010/main" val="2213625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3CF90-C734-F403-0E80-EADA59F4717B}"/>
              </a:ext>
            </a:extLst>
          </p:cNvPr>
          <p:cNvSpPr>
            <a:spLocks noGrp="1"/>
          </p:cNvSpPr>
          <p:nvPr>
            <p:ph type="title"/>
          </p:nvPr>
        </p:nvSpPr>
        <p:spPr/>
        <p:txBody>
          <a:bodyPr>
            <a:normAutofit fontScale="90000"/>
          </a:bodyPr>
          <a:lstStyle/>
          <a:p>
            <a:r>
              <a:rPr lang="en-US" dirty="0">
                <a:solidFill>
                  <a:srgbClr val="C00000"/>
                </a:solidFill>
              </a:rPr>
              <a:t>Low &amp; Medium Dose Inhaled Corticosteroids</a:t>
            </a:r>
          </a:p>
        </p:txBody>
      </p:sp>
      <p:sp>
        <p:nvSpPr>
          <p:cNvPr id="5" name="Text Placeholder 4">
            <a:extLst>
              <a:ext uri="{FF2B5EF4-FFF2-40B4-BE49-F238E27FC236}">
                <a16:creationId xmlns:a16="http://schemas.microsoft.com/office/drawing/2014/main" id="{5AE6B2D5-60EE-4A89-27DA-C60D1CC1C176}"/>
              </a:ext>
            </a:extLst>
          </p:cNvPr>
          <p:cNvSpPr>
            <a:spLocks noGrp="1"/>
          </p:cNvSpPr>
          <p:nvPr>
            <p:ph type="body" idx="1"/>
          </p:nvPr>
        </p:nvSpPr>
        <p:spPr>
          <a:xfrm>
            <a:off x="1046013" y="1855153"/>
            <a:ext cx="4764764" cy="970450"/>
          </a:xfrm>
        </p:spPr>
        <p:txBody>
          <a:bodyPr/>
          <a:lstStyle/>
          <a:p>
            <a:r>
              <a:rPr lang="en-US" dirty="0" err="1">
                <a:solidFill>
                  <a:schemeClr val="bg1"/>
                </a:solidFill>
                <a:effectLst/>
              </a:rPr>
              <a:t>Alvesco</a:t>
            </a:r>
            <a:r>
              <a:rPr lang="en-US" dirty="0">
                <a:solidFill>
                  <a:schemeClr val="bg1"/>
                </a:solidFill>
                <a:effectLst/>
              </a:rPr>
              <a:t> (</a:t>
            </a:r>
            <a:r>
              <a:rPr lang="en-US" dirty="0" err="1">
                <a:solidFill>
                  <a:schemeClr val="bg1"/>
                </a:solidFill>
                <a:effectLst/>
              </a:rPr>
              <a:t>Ciclesonide</a:t>
            </a:r>
            <a:r>
              <a:rPr lang="en-US" dirty="0">
                <a:solidFill>
                  <a:schemeClr val="bg1"/>
                </a:solidFill>
                <a:effectLst/>
              </a:rPr>
              <a:t>)</a:t>
            </a:r>
          </a:p>
          <a:p>
            <a:r>
              <a:rPr lang="en-US" sz="1800" dirty="0">
                <a:solidFill>
                  <a:schemeClr val="bg1"/>
                </a:solidFill>
                <a:effectLst/>
              </a:rPr>
              <a:t>80 and 160mg 1 puff BID</a:t>
            </a:r>
          </a:p>
        </p:txBody>
      </p:sp>
      <p:pic>
        <p:nvPicPr>
          <p:cNvPr id="9" name="Content Placeholder 8">
            <a:extLst>
              <a:ext uri="{FF2B5EF4-FFF2-40B4-BE49-F238E27FC236}">
                <a16:creationId xmlns:a16="http://schemas.microsoft.com/office/drawing/2014/main" id="{1CE9432E-E1F6-689F-04EF-63CC29B922B0}"/>
              </a:ext>
            </a:extLst>
          </p:cNvPr>
          <p:cNvPicPr>
            <a:picLocks noGrp="1" noChangeAspect="1"/>
          </p:cNvPicPr>
          <p:nvPr>
            <p:ph sz="half" idx="2"/>
          </p:nvPr>
        </p:nvPicPr>
        <p:blipFill>
          <a:blip r:embed="rId3"/>
          <a:stretch>
            <a:fillRect/>
          </a:stretch>
        </p:blipFill>
        <p:spPr>
          <a:xfrm>
            <a:off x="2114550" y="3337572"/>
            <a:ext cx="2726531" cy="2726531"/>
          </a:xfrm>
          <a:prstGeom prst="rect">
            <a:avLst/>
          </a:prstGeom>
        </p:spPr>
      </p:pic>
      <p:sp>
        <p:nvSpPr>
          <p:cNvPr id="7" name="Text Placeholder 6">
            <a:extLst>
              <a:ext uri="{FF2B5EF4-FFF2-40B4-BE49-F238E27FC236}">
                <a16:creationId xmlns:a16="http://schemas.microsoft.com/office/drawing/2014/main" id="{F93844B3-B762-F565-5D4C-FF0ADECAD70E}"/>
              </a:ext>
            </a:extLst>
          </p:cNvPr>
          <p:cNvSpPr>
            <a:spLocks noGrp="1"/>
          </p:cNvSpPr>
          <p:nvPr>
            <p:ph type="body" sz="quarter" idx="3"/>
          </p:nvPr>
        </p:nvSpPr>
        <p:spPr>
          <a:xfrm>
            <a:off x="6363166" y="1855152"/>
            <a:ext cx="4779582" cy="970450"/>
          </a:xfrm>
        </p:spPr>
        <p:txBody>
          <a:bodyPr/>
          <a:lstStyle/>
          <a:p>
            <a:r>
              <a:rPr lang="en-US" dirty="0" err="1">
                <a:solidFill>
                  <a:schemeClr val="bg1"/>
                </a:solidFill>
                <a:effectLst/>
              </a:rPr>
              <a:t>Arnuity</a:t>
            </a:r>
            <a:r>
              <a:rPr lang="en-US" dirty="0">
                <a:solidFill>
                  <a:schemeClr val="bg1"/>
                </a:solidFill>
                <a:effectLst/>
              </a:rPr>
              <a:t> Ellipta (Fluticasone Furoate)</a:t>
            </a:r>
          </a:p>
          <a:p>
            <a:r>
              <a:rPr lang="en-US" sz="1800" dirty="0">
                <a:solidFill>
                  <a:schemeClr val="bg1"/>
                </a:solidFill>
                <a:effectLst/>
              </a:rPr>
              <a:t>100 and 200mcg 1 puff daily</a:t>
            </a:r>
          </a:p>
        </p:txBody>
      </p:sp>
      <p:pic>
        <p:nvPicPr>
          <p:cNvPr id="10" name="Content Placeholder 9">
            <a:extLst>
              <a:ext uri="{FF2B5EF4-FFF2-40B4-BE49-F238E27FC236}">
                <a16:creationId xmlns:a16="http://schemas.microsoft.com/office/drawing/2014/main" id="{14DC3224-66A4-E2AD-95DA-835ECB7645BD}"/>
              </a:ext>
            </a:extLst>
          </p:cNvPr>
          <p:cNvPicPr>
            <a:picLocks noGrp="1" noChangeAspect="1"/>
          </p:cNvPicPr>
          <p:nvPr>
            <p:ph sz="quarter" idx="4"/>
          </p:nvPr>
        </p:nvPicPr>
        <p:blipFill>
          <a:blip r:embed="rId4"/>
          <a:stretch>
            <a:fillRect/>
          </a:stretch>
        </p:blipFill>
        <p:spPr>
          <a:xfrm>
            <a:off x="7350920" y="3255168"/>
            <a:ext cx="2726529" cy="2726529"/>
          </a:xfrm>
          <a:prstGeom prst="rect">
            <a:avLst/>
          </a:prstGeom>
        </p:spPr>
      </p:pic>
    </p:spTree>
    <p:extLst>
      <p:ext uri="{BB962C8B-B14F-4D97-AF65-F5344CB8AC3E}">
        <p14:creationId xmlns:p14="http://schemas.microsoft.com/office/powerpoint/2010/main" val="746501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4849F5F6-1762-9BB5-06D7-347863D6DD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5FCE91-36CF-27CD-34C4-8FBCC876C83A}"/>
              </a:ext>
            </a:extLst>
          </p:cNvPr>
          <p:cNvSpPr>
            <a:spLocks noGrp="1"/>
          </p:cNvSpPr>
          <p:nvPr>
            <p:ph type="title"/>
          </p:nvPr>
        </p:nvSpPr>
        <p:spPr/>
        <p:txBody>
          <a:bodyPr>
            <a:normAutofit fontScale="90000"/>
          </a:bodyPr>
          <a:lstStyle/>
          <a:p>
            <a:r>
              <a:rPr lang="en-US" dirty="0">
                <a:solidFill>
                  <a:srgbClr val="C00000"/>
                </a:solidFill>
              </a:rPr>
              <a:t>Low &amp; Medium Dose Inhaled Corticosteroids</a:t>
            </a:r>
          </a:p>
        </p:txBody>
      </p:sp>
      <p:sp>
        <p:nvSpPr>
          <p:cNvPr id="5" name="Text Placeholder 4">
            <a:extLst>
              <a:ext uri="{FF2B5EF4-FFF2-40B4-BE49-F238E27FC236}">
                <a16:creationId xmlns:a16="http://schemas.microsoft.com/office/drawing/2014/main" id="{7A22A74D-B1F8-A9CA-D192-CCF634B73165}"/>
              </a:ext>
            </a:extLst>
          </p:cNvPr>
          <p:cNvSpPr>
            <a:spLocks noGrp="1"/>
          </p:cNvSpPr>
          <p:nvPr>
            <p:ph type="body" idx="1"/>
          </p:nvPr>
        </p:nvSpPr>
        <p:spPr>
          <a:xfrm>
            <a:off x="913795" y="1855151"/>
            <a:ext cx="4764764" cy="1241513"/>
          </a:xfrm>
        </p:spPr>
        <p:txBody>
          <a:bodyPr/>
          <a:lstStyle/>
          <a:p>
            <a:r>
              <a:rPr lang="en-US" dirty="0">
                <a:solidFill>
                  <a:schemeClr val="bg1"/>
                </a:solidFill>
                <a:effectLst/>
              </a:rPr>
              <a:t>Asmanex HFA or </a:t>
            </a:r>
            <a:r>
              <a:rPr lang="en-US" dirty="0" err="1">
                <a:solidFill>
                  <a:schemeClr val="bg1"/>
                </a:solidFill>
                <a:effectLst/>
              </a:rPr>
              <a:t>Twisthaler</a:t>
            </a:r>
            <a:r>
              <a:rPr lang="en-US" dirty="0">
                <a:solidFill>
                  <a:schemeClr val="bg1"/>
                </a:solidFill>
                <a:effectLst/>
              </a:rPr>
              <a:t> (Mometasone furoate)</a:t>
            </a:r>
          </a:p>
          <a:p>
            <a:r>
              <a:rPr lang="en-US" sz="1800" dirty="0">
                <a:solidFill>
                  <a:schemeClr val="bg1"/>
                </a:solidFill>
                <a:effectLst/>
              </a:rPr>
              <a:t>100 and 200 mcg  2 puffs BDI</a:t>
            </a:r>
          </a:p>
        </p:txBody>
      </p:sp>
      <p:sp>
        <p:nvSpPr>
          <p:cNvPr id="7" name="Text Placeholder 6">
            <a:extLst>
              <a:ext uri="{FF2B5EF4-FFF2-40B4-BE49-F238E27FC236}">
                <a16:creationId xmlns:a16="http://schemas.microsoft.com/office/drawing/2014/main" id="{C7DEAA1F-15FE-FE3F-1E15-E453B6501C85}"/>
              </a:ext>
            </a:extLst>
          </p:cNvPr>
          <p:cNvSpPr>
            <a:spLocks noGrp="1"/>
          </p:cNvSpPr>
          <p:nvPr>
            <p:ph type="body" sz="quarter" idx="3"/>
          </p:nvPr>
        </p:nvSpPr>
        <p:spPr>
          <a:xfrm>
            <a:off x="6363166" y="1855152"/>
            <a:ext cx="4779582" cy="1573848"/>
          </a:xfrm>
        </p:spPr>
        <p:txBody>
          <a:bodyPr/>
          <a:lstStyle/>
          <a:p>
            <a:r>
              <a:rPr lang="en-US" dirty="0" err="1">
                <a:solidFill>
                  <a:schemeClr val="bg1"/>
                </a:solidFill>
                <a:effectLst/>
              </a:rPr>
              <a:t>Pulimocort</a:t>
            </a:r>
            <a:r>
              <a:rPr lang="en-US" dirty="0">
                <a:solidFill>
                  <a:schemeClr val="bg1"/>
                </a:solidFill>
                <a:effectLst/>
              </a:rPr>
              <a:t> </a:t>
            </a:r>
            <a:r>
              <a:rPr lang="en-US" dirty="0" err="1">
                <a:solidFill>
                  <a:schemeClr val="bg1"/>
                </a:solidFill>
                <a:effectLst/>
              </a:rPr>
              <a:t>Flexihaler</a:t>
            </a:r>
            <a:r>
              <a:rPr lang="en-US" dirty="0">
                <a:solidFill>
                  <a:schemeClr val="bg1"/>
                </a:solidFill>
                <a:effectLst/>
              </a:rPr>
              <a:t> or Nebulizer</a:t>
            </a:r>
          </a:p>
          <a:p>
            <a:r>
              <a:rPr lang="en-US" dirty="0">
                <a:solidFill>
                  <a:schemeClr val="bg1"/>
                </a:solidFill>
                <a:effectLst/>
              </a:rPr>
              <a:t>(Budesonide)</a:t>
            </a:r>
          </a:p>
          <a:p>
            <a:r>
              <a:rPr lang="en-US" sz="1800" dirty="0">
                <a:solidFill>
                  <a:schemeClr val="bg1"/>
                </a:solidFill>
                <a:effectLst/>
              </a:rPr>
              <a:t>90 or 180 mcg 1 puff BID</a:t>
            </a:r>
          </a:p>
          <a:p>
            <a:r>
              <a:rPr lang="en-US" sz="1800" dirty="0">
                <a:solidFill>
                  <a:schemeClr val="bg1"/>
                </a:solidFill>
                <a:effectLst/>
              </a:rPr>
              <a:t>Or 0.25/0.5mg per 2ml nebulizer  BID</a:t>
            </a:r>
          </a:p>
        </p:txBody>
      </p:sp>
      <p:pic>
        <p:nvPicPr>
          <p:cNvPr id="11" name="Content Placeholder 10">
            <a:extLst>
              <a:ext uri="{FF2B5EF4-FFF2-40B4-BE49-F238E27FC236}">
                <a16:creationId xmlns:a16="http://schemas.microsoft.com/office/drawing/2014/main" id="{5DC7D0A5-80AB-4C33-F17D-26C934A20351}"/>
              </a:ext>
            </a:extLst>
          </p:cNvPr>
          <p:cNvPicPr>
            <a:picLocks noGrp="1" noChangeAspect="1"/>
          </p:cNvPicPr>
          <p:nvPr>
            <p:ph sz="half" idx="2"/>
          </p:nvPr>
        </p:nvPicPr>
        <p:blipFill>
          <a:blip r:embed="rId3"/>
          <a:stretch>
            <a:fillRect/>
          </a:stretch>
        </p:blipFill>
        <p:spPr>
          <a:xfrm>
            <a:off x="552451" y="3571081"/>
            <a:ext cx="3017044" cy="2330764"/>
          </a:xfrm>
          <a:prstGeom prst="rect">
            <a:avLst/>
          </a:prstGeom>
        </p:spPr>
      </p:pic>
      <p:pic>
        <p:nvPicPr>
          <p:cNvPr id="13" name="Content Placeholder 12">
            <a:extLst>
              <a:ext uri="{FF2B5EF4-FFF2-40B4-BE49-F238E27FC236}">
                <a16:creationId xmlns:a16="http://schemas.microsoft.com/office/drawing/2014/main" id="{8149900A-D0BF-89B9-5894-956725D20FFC}"/>
              </a:ext>
            </a:extLst>
          </p:cNvPr>
          <p:cNvPicPr>
            <a:picLocks noGrp="1" noChangeAspect="1"/>
          </p:cNvPicPr>
          <p:nvPr>
            <p:ph sz="quarter" idx="4"/>
          </p:nvPr>
        </p:nvPicPr>
        <p:blipFill>
          <a:blip r:embed="rId4"/>
          <a:stretch>
            <a:fillRect/>
          </a:stretch>
        </p:blipFill>
        <p:spPr>
          <a:xfrm>
            <a:off x="9476581" y="3704101"/>
            <a:ext cx="2162968" cy="2373989"/>
          </a:xfrm>
          <a:prstGeom prst="rect">
            <a:avLst/>
          </a:prstGeom>
        </p:spPr>
      </p:pic>
      <p:pic>
        <p:nvPicPr>
          <p:cNvPr id="12" name="Picture 11">
            <a:extLst>
              <a:ext uri="{FF2B5EF4-FFF2-40B4-BE49-F238E27FC236}">
                <a16:creationId xmlns:a16="http://schemas.microsoft.com/office/drawing/2014/main" id="{266B5B70-2AA1-043D-ACC6-CFBB8C5F8A12}"/>
              </a:ext>
            </a:extLst>
          </p:cNvPr>
          <p:cNvPicPr>
            <a:picLocks noChangeAspect="1"/>
          </p:cNvPicPr>
          <p:nvPr/>
        </p:nvPicPr>
        <p:blipFill>
          <a:blip r:embed="rId5"/>
          <a:stretch>
            <a:fillRect/>
          </a:stretch>
        </p:blipFill>
        <p:spPr>
          <a:xfrm>
            <a:off x="4038600" y="3571080"/>
            <a:ext cx="1504950" cy="2335267"/>
          </a:xfrm>
          <a:prstGeom prst="rect">
            <a:avLst/>
          </a:prstGeom>
        </p:spPr>
      </p:pic>
      <p:pic>
        <p:nvPicPr>
          <p:cNvPr id="14" name="Picture 13">
            <a:extLst>
              <a:ext uri="{FF2B5EF4-FFF2-40B4-BE49-F238E27FC236}">
                <a16:creationId xmlns:a16="http://schemas.microsoft.com/office/drawing/2014/main" id="{7D8DA745-0291-DBEB-E698-5B881CAA1731}"/>
              </a:ext>
            </a:extLst>
          </p:cNvPr>
          <p:cNvPicPr>
            <a:picLocks noChangeAspect="1"/>
          </p:cNvPicPr>
          <p:nvPr/>
        </p:nvPicPr>
        <p:blipFill>
          <a:blip r:embed="rId6"/>
          <a:stretch>
            <a:fillRect/>
          </a:stretch>
        </p:blipFill>
        <p:spPr>
          <a:xfrm>
            <a:off x="6623915" y="3571080"/>
            <a:ext cx="2162967" cy="2668596"/>
          </a:xfrm>
          <a:prstGeom prst="rect">
            <a:avLst/>
          </a:prstGeom>
        </p:spPr>
      </p:pic>
    </p:spTree>
    <p:extLst>
      <p:ext uri="{BB962C8B-B14F-4D97-AF65-F5344CB8AC3E}">
        <p14:creationId xmlns:p14="http://schemas.microsoft.com/office/powerpoint/2010/main" val="1297276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221A3250-853D-97A9-AF05-202CA51590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2EA76E-6C02-58C1-9B37-09830893C7B3}"/>
              </a:ext>
            </a:extLst>
          </p:cNvPr>
          <p:cNvSpPr>
            <a:spLocks noGrp="1"/>
          </p:cNvSpPr>
          <p:nvPr>
            <p:ph type="title"/>
          </p:nvPr>
        </p:nvSpPr>
        <p:spPr/>
        <p:txBody>
          <a:bodyPr>
            <a:normAutofit fontScale="90000"/>
          </a:bodyPr>
          <a:lstStyle/>
          <a:p>
            <a:r>
              <a:rPr lang="en-US" dirty="0">
                <a:solidFill>
                  <a:srgbClr val="C00000"/>
                </a:solidFill>
              </a:rPr>
              <a:t>Low &amp; Medium Dose Inhaled Corticosteroids</a:t>
            </a:r>
          </a:p>
        </p:txBody>
      </p:sp>
      <p:sp>
        <p:nvSpPr>
          <p:cNvPr id="5" name="Text Placeholder 4">
            <a:extLst>
              <a:ext uri="{FF2B5EF4-FFF2-40B4-BE49-F238E27FC236}">
                <a16:creationId xmlns:a16="http://schemas.microsoft.com/office/drawing/2014/main" id="{F0501C70-5E54-E063-2441-ED8B63C47DCC}"/>
              </a:ext>
            </a:extLst>
          </p:cNvPr>
          <p:cNvSpPr>
            <a:spLocks noGrp="1"/>
          </p:cNvSpPr>
          <p:nvPr>
            <p:ph type="body" idx="1"/>
          </p:nvPr>
        </p:nvSpPr>
        <p:spPr>
          <a:xfrm>
            <a:off x="3477815" y="1843404"/>
            <a:ext cx="4764764" cy="970450"/>
          </a:xfrm>
        </p:spPr>
        <p:txBody>
          <a:bodyPr/>
          <a:lstStyle/>
          <a:p>
            <a:r>
              <a:rPr lang="en-US" dirty="0">
                <a:solidFill>
                  <a:schemeClr val="bg1"/>
                </a:solidFill>
                <a:effectLst/>
              </a:rPr>
              <a:t>QVAR (Beclomethasone)</a:t>
            </a:r>
          </a:p>
          <a:p>
            <a:r>
              <a:rPr lang="en-US" sz="1800" dirty="0">
                <a:solidFill>
                  <a:schemeClr val="bg1"/>
                </a:solidFill>
                <a:effectLst/>
              </a:rPr>
              <a:t>40 and 80 mcg 1 puff BID</a:t>
            </a:r>
          </a:p>
        </p:txBody>
      </p:sp>
      <p:sp>
        <p:nvSpPr>
          <p:cNvPr id="3" name="Content Placeholder 2">
            <a:extLst>
              <a:ext uri="{FF2B5EF4-FFF2-40B4-BE49-F238E27FC236}">
                <a16:creationId xmlns:a16="http://schemas.microsoft.com/office/drawing/2014/main" id="{8897F55F-D59A-3A0E-C325-D6423156FEC9}"/>
              </a:ext>
            </a:extLst>
          </p:cNvPr>
          <p:cNvSpPr>
            <a:spLocks noGrp="1"/>
          </p:cNvSpPr>
          <p:nvPr>
            <p:ph sz="quarter" idx="4"/>
          </p:nvPr>
        </p:nvSpPr>
        <p:spPr>
          <a:xfrm>
            <a:off x="10648950" y="5010150"/>
            <a:ext cx="493798" cy="735486"/>
          </a:xfrm>
        </p:spPr>
        <p:txBody>
          <a:bodyPr/>
          <a:lstStyle/>
          <a:p>
            <a:endParaRPr lang="en-US" dirty="0"/>
          </a:p>
        </p:txBody>
      </p:sp>
      <p:pic>
        <p:nvPicPr>
          <p:cNvPr id="11" name="Content Placeholder 10">
            <a:extLst>
              <a:ext uri="{FF2B5EF4-FFF2-40B4-BE49-F238E27FC236}">
                <a16:creationId xmlns:a16="http://schemas.microsoft.com/office/drawing/2014/main" id="{93180B76-F119-F329-FA4A-1FC83126F55C}"/>
              </a:ext>
            </a:extLst>
          </p:cNvPr>
          <p:cNvPicPr>
            <a:picLocks noGrp="1" noChangeAspect="1"/>
          </p:cNvPicPr>
          <p:nvPr>
            <p:ph sz="half" idx="2"/>
          </p:nvPr>
        </p:nvPicPr>
        <p:blipFill>
          <a:blip r:embed="rId3"/>
          <a:stretch>
            <a:fillRect/>
          </a:stretch>
        </p:blipFill>
        <p:spPr>
          <a:xfrm>
            <a:off x="3898516" y="3100704"/>
            <a:ext cx="3860636" cy="2652345"/>
          </a:xfrm>
          <a:prstGeom prst="rect">
            <a:avLst/>
          </a:prstGeom>
        </p:spPr>
      </p:pic>
    </p:spTree>
    <p:extLst>
      <p:ext uri="{BB962C8B-B14F-4D97-AF65-F5344CB8AC3E}">
        <p14:creationId xmlns:p14="http://schemas.microsoft.com/office/powerpoint/2010/main" val="1097155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42FD4491-11B4-EFB7-D88C-4FCCD9B011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835210-12C0-1D93-BE6B-928D595A835F}"/>
              </a:ext>
            </a:extLst>
          </p:cNvPr>
          <p:cNvSpPr>
            <a:spLocks noGrp="1"/>
          </p:cNvSpPr>
          <p:nvPr>
            <p:ph type="title"/>
          </p:nvPr>
        </p:nvSpPr>
        <p:spPr/>
        <p:txBody>
          <a:bodyPr/>
          <a:lstStyle/>
          <a:p>
            <a:r>
              <a:rPr lang="en-US" dirty="0">
                <a:solidFill>
                  <a:srgbClr val="C00000"/>
                </a:solidFill>
              </a:rPr>
              <a:t>ICS/LABA Combo</a:t>
            </a:r>
          </a:p>
        </p:txBody>
      </p:sp>
      <p:sp>
        <p:nvSpPr>
          <p:cNvPr id="5" name="Text Placeholder 4">
            <a:extLst>
              <a:ext uri="{FF2B5EF4-FFF2-40B4-BE49-F238E27FC236}">
                <a16:creationId xmlns:a16="http://schemas.microsoft.com/office/drawing/2014/main" id="{21D06893-8E87-F540-1BD5-5CC066B64F56}"/>
              </a:ext>
            </a:extLst>
          </p:cNvPr>
          <p:cNvSpPr>
            <a:spLocks noGrp="1"/>
          </p:cNvSpPr>
          <p:nvPr>
            <p:ph type="body" idx="1"/>
          </p:nvPr>
        </p:nvSpPr>
        <p:spPr>
          <a:xfrm>
            <a:off x="1046013" y="1855152"/>
            <a:ext cx="4764764" cy="1916747"/>
          </a:xfrm>
        </p:spPr>
        <p:txBody>
          <a:bodyPr/>
          <a:lstStyle/>
          <a:p>
            <a:r>
              <a:rPr lang="en-US" b="1" dirty="0">
                <a:solidFill>
                  <a:schemeClr val="bg1"/>
                </a:solidFill>
                <a:effectLst/>
              </a:rPr>
              <a:t>Advair </a:t>
            </a:r>
            <a:r>
              <a:rPr lang="en-US" b="1" dirty="0" err="1">
                <a:solidFill>
                  <a:schemeClr val="bg1"/>
                </a:solidFill>
                <a:effectLst/>
              </a:rPr>
              <a:t>Diskus</a:t>
            </a:r>
            <a:r>
              <a:rPr lang="en-US" b="1" dirty="0">
                <a:solidFill>
                  <a:schemeClr val="bg1"/>
                </a:solidFill>
                <a:effectLst/>
              </a:rPr>
              <a:t>/HFA</a:t>
            </a:r>
          </a:p>
          <a:p>
            <a:r>
              <a:rPr lang="en-US" dirty="0">
                <a:solidFill>
                  <a:schemeClr val="bg1"/>
                </a:solidFill>
                <a:effectLst/>
              </a:rPr>
              <a:t>Fluticasone propionate and Salmeterol</a:t>
            </a:r>
          </a:p>
          <a:p>
            <a:r>
              <a:rPr lang="en-US" sz="1800" dirty="0">
                <a:solidFill>
                  <a:schemeClr val="bg1"/>
                </a:solidFill>
                <a:effectLst/>
              </a:rPr>
              <a:t>100/50, 250/50 and 500/50</a:t>
            </a:r>
          </a:p>
          <a:p>
            <a:r>
              <a:rPr lang="en-US" sz="1800" dirty="0">
                <a:solidFill>
                  <a:schemeClr val="bg1"/>
                </a:solidFill>
                <a:effectLst/>
              </a:rPr>
              <a:t>1 puff BID</a:t>
            </a:r>
          </a:p>
        </p:txBody>
      </p:sp>
      <p:sp>
        <p:nvSpPr>
          <p:cNvPr id="7" name="Text Placeholder 6">
            <a:extLst>
              <a:ext uri="{FF2B5EF4-FFF2-40B4-BE49-F238E27FC236}">
                <a16:creationId xmlns:a16="http://schemas.microsoft.com/office/drawing/2014/main" id="{94A26E57-7E04-AC38-1EF1-A8329BC8BB4A}"/>
              </a:ext>
            </a:extLst>
          </p:cNvPr>
          <p:cNvSpPr>
            <a:spLocks noGrp="1"/>
          </p:cNvSpPr>
          <p:nvPr>
            <p:ph type="body" sz="quarter" idx="3"/>
          </p:nvPr>
        </p:nvSpPr>
        <p:spPr>
          <a:xfrm>
            <a:off x="6363166" y="1855152"/>
            <a:ext cx="4779582" cy="1916746"/>
          </a:xfrm>
        </p:spPr>
        <p:txBody>
          <a:bodyPr/>
          <a:lstStyle/>
          <a:p>
            <a:r>
              <a:rPr lang="en-US" b="1" dirty="0" err="1">
                <a:solidFill>
                  <a:schemeClr val="bg1"/>
                </a:solidFill>
                <a:effectLst/>
              </a:rPr>
              <a:t>Wixela</a:t>
            </a:r>
            <a:r>
              <a:rPr lang="en-US" b="1" dirty="0">
                <a:solidFill>
                  <a:schemeClr val="bg1"/>
                </a:solidFill>
                <a:effectLst/>
              </a:rPr>
              <a:t> </a:t>
            </a:r>
          </a:p>
          <a:p>
            <a:r>
              <a:rPr lang="en-US" dirty="0">
                <a:solidFill>
                  <a:schemeClr val="bg1"/>
                </a:solidFill>
                <a:effectLst/>
              </a:rPr>
              <a:t>Fluticasone propionate and salmeterol xinafoate</a:t>
            </a:r>
          </a:p>
          <a:p>
            <a:r>
              <a:rPr lang="en-US" sz="1800" dirty="0">
                <a:solidFill>
                  <a:schemeClr val="bg1"/>
                </a:solidFill>
                <a:effectLst/>
              </a:rPr>
              <a:t>100/50, 250/50 and 500/50</a:t>
            </a:r>
          </a:p>
          <a:p>
            <a:r>
              <a:rPr lang="en-US" sz="1800" dirty="0">
                <a:solidFill>
                  <a:schemeClr val="bg1"/>
                </a:solidFill>
                <a:effectLst/>
              </a:rPr>
              <a:t>1 puff BID</a:t>
            </a:r>
          </a:p>
        </p:txBody>
      </p:sp>
      <p:pic>
        <p:nvPicPr>
          <p:cNvPr id="6" name="Content Placeholder 5">
            <a:extLst>
              <a:ext uri="{FF2B5EF4-FFF2-40B4-BE49-F238E27FC236}">
                <a16:creationId xmlns:a16="http://schemas.microsoft.com/office/drawing/2014/main" id="{6E2DD3A8-6FB4-25D0-FF36-66257D348141}"/>
              </a:ext>
            </a:extLst>
          </p:cNvPr>
          <p:cNvPicPr>
            <a:picLocks noGrp="1" noChangeAspect="1"/>
          </p:cNvPicPr>
          <p:nvPr>
            <p:ph sz="half" idx="2"/>
          </p:nvPr>
        </p:nvPicPr>
        <p:blipFill>
          <a:blip r:embed="rId3"/>
          <a:stretch>
            <a:fillRect/>
          </a:stretch>
        </p:blipFill>
        <p:spPr>
          <a:xfrm>
            <a:off x="1409700" y="4119237"/>
            <a:ext cx="3821907" cy="2240857"/>
          </a:xfrm>
          <a:prstGeom prst="rect">
            <a:avLst/>
          </a:prstGeom>
        </p:spPr>
      </p:pic>
      <p:pic>
        <p:nvPicPr>
          <p:cNvPr id="12" name="Content Placeholder 11">
            <a:extLst>
              <a:ext uri="{FF2B5EF4-FFF2-40B4-BE49-F238E27FC236}">
                <a16:creationId xmlns:a16="http://schemas.microsoft.com/office/drawing/2014/main" id="{A13E629E-8135-623F-0BD9-2B6A7361FAA0}"/>
              </a:ext>
            </a:extLst>
          </p:cNvPr>
          <p:cNvPicPr>
            <a:picLocks noGrp="1" noChangeAspect="1"/>
          </p:cNvPicPr>
          <p:nvPr>
            <p:ph sz="quarter" idx="4"/>
          </p:nvPr>
        </p:nvPicPr>
        <p:blipFill>
          <a:blip r:embed="rId4"/>
          <a:stretch>
            <a:fillRect/>
          </a:stretch>
        </p:blipFill>
        <p:spPr>
          <a:xfrm>
            <a:off x="7181477" y="4119237"/>
            <a:ext cx="3600823" cy="1916746"/>
          </a:xfrm>
          <a:prstGeom prst="rect">
            <a:avLst/>
          </a:prstGeom>
        </p:spPr>
      </p:pic>
    </p:spTree>
    <p:extLst>
      <p:ext uri="{BB962C8B-B14F-4D97-AF65-F5344CB8AC3E}">
        <p14:creationId xmlns:p14="http://schemas.microsoft.com/office/powerpoint/2010/main" val="3545781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DB595718-D8F8-B5C8-DEC3-C49CCA95F1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F2BCA7-8A80-8FC5-CD01-559D5889BF0B}"/>
              </a:ext>
            </a:extLst>
          </p:cNvPr>
          <p:cNvSpPr>
            <a:spLocks noGrp="1"/>
          </p:cNvSpPr>
          <p:nvPr>
            <p:ph type="title"/>
          </p:nvPr>
        </p:nvSpPr>
        <p:spPr/>
        <p:txBody>
          <a:bodyPr/>
          <a:lstStyle/>
          <a:p>
            <a:r>
              <a:rPr lang="en-US" dirty="0">
                <a:solidFill>
                  <a:srgbClr val="C00000"/>
                </a:solidFill>
              </a:rPr>
              <a:t>ICS/LABA Combo</a:t>
            </a:r>
          </a:p>
        </p:txBody>
      </p:sp>
      <p:sp>
        <p:nvSpPr>
          <p:cNvPr id="5" name="Text Placeholder 4">
            <a:extLst>
              <a:ext uri="{FF2B5EF4-FFF2-40B4-BE49-F238E27FC236}">
                <a16:creationId xmlns:a16="http://schemas.microsoft.com/office/drawing/2014/main" id="{511CBD77-7EC7-A5B8-5035-635F1BF3603E}"/>
              </a:ext>
            </a:extLst>
          </p:cNvPr>
          <p:cNvSpPr>
            <a:spLocks noGrp="1"/>
          </p:cNvSpPr>
          <p:nvPr>
            <p:ph type="body" idx="1"/>
          </p:nvPr>
        </p:nvSpPr>
        <p:spPr>
          <a:xfrm>
            <a:off x="1046013" y="1855152"/>
            <a:ext cx="4764764" cy="1916747"/>
          </a:xfrm>
        </p:spPr>
        <p:txBody>
          <a:bodyPr/>
          <a:lstStyle/>
          <a:p>
            <a:r>
              <a:rPr lang="en-US" b="1" dirty="0" err="1">
                <a:solidFill>
                  <a:schemeClr val="bg1"/>
                </a:solidFill>
                <a:effectLst/>
              </a:rPr>
              <a:t>Breo</a:t>
            </a:r>
            <a:endParaRPr lang="en-US" b="1" dirty="0">
              <a:solidFill>
                <a:schemeClr val="bg1"/>
              </a:solidFill>
              <a:effectLst/>
            </a:endParaRPr>
          </a:p>
          <a:p>
            <a:r>
              <a:rPr lang="en-US" dirty="0">
                <a:solidFill>
                  <a:schemeClr val="bg1"/>
                </a:solidFill>
                <a:effectLst/>
              </a:rPr>
              <a:t>Fluticasone and vilanterol</a:t>
            </a:r>
          </a:p>
          <a:p>
            <a:r>
              <a:rPr lang="en-US" sz="1800" dirty="0">
                <a:solidFill>
                  <a:schemeClr val="bg1"/>
                </a:solidFill>
                <a:effectLst/>
              </a:rPr>
              <a:t>100/50, 200/50</a:t>
            </a:r>
          </a:p>
          <a:p>
            <a:r>
              <a:rPr lang="en-US" sz="1800" dirty="0">
                <a:solidFill>
                  <a:schemeClr val="bg1"/>
                </a:solidFill>
                <a:effectLst/>
              </a:rPr>
              <a:t>1 puff daily</a:t>
            </a:r>
          </a:p>
        </p:txBody>
      </p:sp>
      <p:sp>
        <p:nvSpPr>
          <p:cNvPr id="7" name="Text Placeholder 6">
            <a:extLst>
              <a:ext uri="{FF2B5EF4-FFF2-40B4-BE49-F238E27FC236}">
                <a16:creationId xmlns:a16="http://schemas.microsoft.com/office/drawing/2014/main" id="{88A97B17-1D5E-6C5A-2AC3-97784EBADFEB}"/>
              </a:ext>
            </a:extLst>
          </p:cNvPr>
          <p:cNvSpPr>
            <a:spLocks noGrp="1"/>
          </p:cNvSpPr>
          <p:nvPr>
            <p:ph type="body" sz="quarter" idx="3"/>
          </p:nvPr>
        </p:nvSpPr>
        <p:spPr>
          <a:xfrm>
            <a:off x="6363166" y="1855152"/>
            <a:ext cx="4779582" cy="1916746"/>
          </a:xfrm>
        </p:spPr>
        <p:txBody>
          <a:bodyPr/>
          <a:lstStyle/>
          <a:p>
            <a:r>
              <a:rPr lang="en-US" b="1" dirty="0">
                <a:solidFill>
                  <a:schemeClr val="bg1"/>
                </a:solidFill>
                <a:effectLst/>
              </a:rPr>
              <a:t>Symbicort</a:t>
            </a:r>
          </a:p>
          <a:p>
            <a:r>
              <a:rPr lang="en-US" dirty="0">
                <a:solidFill>
                  <a:schemeClr val="bg1"/>
                </a:solidFill>
                <a:effectLst/>
              </a:rPr>
              <a:t>Budesonide and Formoterol fumarate</a:t>
            </a:r>
            <a:r>
              <a:rPr lang="en-US" b="1" dirty="0">
                <a:solidFill>
                  <a:schemeClr val="bg1"/>
                </a:solidFill>
                <a:effectLst/>
              </a:rPr>
              <a:t> </a:t>
            </a:r>
          </a:p>
          <a:p>
            <a:r>
              <a:rPr lang="en-US" sz="1800" dirty="0">
                <a:solidFill>
                  <a:schemeClr val="bg1"/>
                </a:solidFill>
                <a:effectLst/>
              </a:rPr>
              <a:t>80/4.5, 160/4.5</a:t>
            </a:r>
          </a:p>
          <a:p>
            <a:r>
              <a:rPr lang="en-US" sz="1800" dirty="0">
                <a:solidFill>
                  <a:schemeClr val="bg1"/>
                </a:solidFill>
                <a:effectLst/>
              </a:rPr>
              <a:t>2 puffs BID</a:t>
            </a:r>
          </a:p>
        </p:txBody>
      </p:sp>
      <p:pic>
        <p:nvPicPr>
          <p:cNvPr id="13" name="Picture 12">
            <a:extLst>
              <a:ext uri="{FF2B5EF4-FFF2-40B4-BE49-F238E27FC236}">
                <a16:creationId xmlns:a16="http://schemas.microsoft.com/office/drawing/2014/main" id="{020F934B-5193-672E-B77A-6E6F93638041}"/>
              </a:ext>
            </a:extLst>
          </p:cNvPr>
          <p:cNvPicPr>
            <a:picLocks noChangeAspect="1"/>
          </p:cNvPicPr>
          <p:nvPr/>
        </p:nvPicPr>
        <p:blipFill>
          <a:blip r:embed="rId3"/>
          <a:stretch>
            <a:fillRect/>
          </a:stretch>
        </p:blipFill>
        <p:spPr>
          <a:xfrm>
            <a:off x="2235388" y="4047001"/>
            <a:ext cx="2386013" cy="2602923"/>
          </a:xfrm>
          <a:prstGeom prst="rect">
            <a:avLst/>
          </a:prstGeom>
        </p:spPr>
      </p:pic>
      <p:pic>
        <p:nvPicPr>
          <p:cNvPr id="14" name="Picture 13">
            <a:extLst>
              <a:ext uri="{FF2B5EF4-FFF2-40B4-BE49-F238E27FC236}">
                <a16:creationId xmlns:a16="http://schemas.microsoft.com/office/drawing/2014/main" id="{8A9718D1-AAFB-1679-7EE1-C4620490654D}"/>
              </a:ext>
            </a:extLst>
          </p:cNvPr>
          <p:cNvPicPr>
            <a:picLocks noChangeAspect="1"/>
          </p:cNvPicPr>
          <p:nvPr/>
        </p:nvPicPr>
        <p:blipFill>
          <a:blip r:embed="rId4"/>
          <a:stretch>
            <a:fillRect/>
          </a:stretch>
        </p:blipFill>
        <p:spPr>
          <a:xfrm>
            <a:off x="6899760" y="4047000"/>
            <a:ext cx="3706394" cy="2201400"/>
          </a:xfrm>
          <a:prstGeom prst="rect">
            <a:avLst/>
          </a:prstGeom>
        </p:spPr>
      </p:pic>
    </p:spTree>
    <p:extLst>
      <p:ext uri="{BB962C8B-B14F-4D97-AF65-F5344CB8AC3E}">
        <p14:creationId xmlns:p14="http://schemas.microsoft.com/office/powerpoint/2010/main" val="1365403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71024B10-D9F7-BC50-D1B7-04952A4A05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BB4C64-DCED-DB26-8293-A5821FE4C538}"/>
              </a:ext>
            </a:extLst>
          </p:cNvPr>
          <p:cNvSpPr>
            <a:spLocks noGrp="1"/>
          </p:cNvSpPr>
          <p:nvPr>
            <p:ph type="title"/>
          </p:nvPr>
        </p:nvSpPr>
        <p:spPr/>
        <p:txBody>
          <a:bodyPr/>
          <a:lstStyle/>
          <a:p>
            <a:r>
              <a:rPr lang="en-US" dirty="0">
                <a:solidFill>
                  <a:srgbClr val="C00000"/>
                </a:solidFill>
              </a:rPr>
              <a:t>ICS/LABA Combo</a:t>
            </a:r>
          </a:p>
        </p:txBody>
      </p:sp>
      <p:sp>
        <p:nvSpPr>
          <p:cNvPr id="5" name="Text Placeholder 4">
            <a:extLst>
              <a:ext uri="{FF2B5EF4-FFF2-40B4-BE49-F238E27FC236}">
                <a16:creationId xmlns:a16="http://schemas.microsoft.com/office/drawing/2014/main" id="{8B5FDC53-B2F1-5127-5ED6-377C3BECEA42}"/>
              </a:ext>
            </a:extLst>
          </p:cNvPr>
          <p:cNvSpPr>
            <a:spLocks noGrp="1"/>
          </p:cNvSpPr>
          <p:nvPr>
            <p:ph type="body" idx="1"/>
          </p:nvPr>
        </p:nvSpPr>
        <p:spPr>
          <a:xfrm>
            <a:off x="2914650" y="1740852"/>
            <a:ext cx="5558408" cy="1916747"/>
          </a:xfrm>
        </p:spPr>
        <p:txBody>
          <a:bodyPr/>
          <a:lstStyle/>
          <a:p>
            <a:r>
              <a:rPr lang="en-US" b="1" dirty="0" err="1">
                <a:solidFill>
                  <a:schemeClr val="bg1"/>
                </a:solidFill>
                <a:effectLst/>
              </a:rPr>
              <a:t>Dulera</a:t>
            </a:r>
            <a:endParaRPr lang="en-US" b="1" dirty="0">
              <a:solidFill>
                <a:schemeClr val="bg1"/>
              </a:solidFill>
              <a:effectLst/>
            </a:endParaRPr>
          </a:p>
          <a:p>
            <a:r>
              <a:rPr lang="en-US" dirty="0">
                <a:solidFill>
                  <a:schemeClr val="bg1"/>
                </a:solidFill>
                <a:effectLst/>
              </a:rPr>
              <a:t>Mometasone </a:t>
            </a:r>
            <a:r>
              <a:rPr lang="en-US" dirty="0" err="1">
                <a:solidFill>
                  <a:schemeClr val="bg1"/>
                </a:solidFill>
                <a:effectLst/>
              </a:rPr>
              <a:t>Furate</a:t>
            </a:r>
            <a:r>
              <a:rPr lang="en-US" dirty="0">
                <a:solidFill>
                  <a:schemeClr val="bg1"/>
                </a:solidFill>
                <a:effectLst/>
              </a:rPr>
              <a:t> and Formoterol </a:t>
            </a:r>
            <a:r>
              <a:rPr lang="en-US" dirty="0" err="1">
                <a:solidFill>
                  <a:schemeClr val="bg1"/>
                </a:solidFill>
                <a:effectLst/>
              </a:rPr>
              <a:t>Furate</a:t>
            </a:r>
            <a:endParaRPr lang="en-US" dirty="0">
              <a:solidFill>
                <a:schemeClr val="bg1"/>
              </a:solidFill>
              <a:effectLst/>
            </a:endParaRPr>
          </a:p>
          <a:p>
            <a:r>
              <a:rPr lang="en-US" sz="1800" dirty="0">
                <a:solidFill>
                  <a:schemeClr val="bg1"/>
                </a:solidFill>
                <a:effectLst/>
              </a:rPr>
              <a:t>50/5. 100/5. 200/5</a:t>
            </a:r>
          </a:p>
          <a:p>
            <a:r>
              <a:rPr lang="en-US" sz="1800" dirty="0">
                <a:solidFill>
                  <a:schemeClr val="bg1"/>
                </a:solidFill>
                <a:effectLst/>
              </a:rPr>
              <a:t>1 puff BID</a:t>
            </a:r>
          </a:p>
        </p:txBody>
      </p:sp>
      <p:pic>
        <p:nvPicPr>
          <p:cNvPr id="6" name="Picture 5">
            <a:extLst>
              <a:ext uri="{FF2B5EF4-FFF2-40B4-BE49-F238E27FC236}">
                <a16:creationId xmlns:a16="http://schemas.microsoft.com/office/drawing/2014/main" id="{E7B2FF48-626D-A4E6-B4A3-773B62A03000}"/>
              </a:ext>
            </a:extLst>
          </p:cNvPr>
          <p:cNvPicPr>
            <a:picLocks noChangeAspect="1"/>
          </p:cNvPicPr>
          <p:nvPr/>
        </p:nvPicPr>
        <p:blipFill>
          <a:blip r:embed="rId3"/>
          <a:stretch>
            <a:fillRect/>
          </a:stretch>
        </p:blipFill>
        <p:spPr>
          <a:xfrm>
            <a:off x="4467224" y="3818401"/>
            <a:ext cx="2600325" cy="2819630"/>
          </a:xfrm>
          <a:prstGeom prst="rect">
            <a:avLst/>
          </a:prstGeom>
        </p:spPr>
      </p:pic>
    </p:spTree>
    <p:extLst>
      <p:ext uri="{BB962C8B-B14F-4D97-AF65-F5344CB8AC3E}">
        <p14:creationId xmlns:p14="http://schemas.microsoft.com/office/powerpoint/2010/main" val="643840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E504860B-6A82-FC8E-CAEC-6610493DB9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295907-6D1E-AA59-65A5-EE7EFB805752}"/>
              </a:ext>
            </a:extLst>
          </p:cNvPr>
          <p:cNvSpPr>
            <a:spLocks noGrp="1"/>
          </p:cNvSpPr>
          <p:nvPr>
            <p:ph type="title"/>
          </p:nvPr>
        </p:nvSpPr>
        <p:spPr/>
        <p:txBody>
          <a:bodyPr/>
          <a:lstStyle/>
          <a:p>
            <a:r>
              <a:rPr lang="en-US" dirty="0">
                <a:solidFill>
                  <a:srgbClr val="C00000"/>
                </a:solidFill>
              </a:rPr>
              <a:t>ICS/LABA/LAMA Combo</a:t>
            </a:r>
          </a:p>
        </p:txBody>
      </p:sp>
      <p:sp>
        <p:nvSpPr>
          <p:cNvPr id="5" name="Text Placeholder 4">
            <a:extLst>
              <a:ext uri="{FF2B5EF4-FFF2-40B4-BE49-F238E27FC236}">
                <a16:creationId xmlns:a16="http://schemas.microsoft.com/office/drawing/2014/main" id="{E73609CF-DF1F-1EF1-B748-08C9D8671B08}"/>
              </a:ext>
            </a:extLst>
          </p:cNvPr>
          <p:cNvSpPr>
            <a:spLocks noGrp="1"/>
          </p:cNvSpPr>
          <p:nvPr>
            <p:ph type="body" idx="1"/>
          </p:nvPr>
        </p:nvSpPr>
        <p:spPr>
          <a:xfrm>
            <a:off x="913795" y="1855152"/>
            <a:ext cx="4896982" cy="1916747"/>
          </a:xfrm>
        </p:spPr>
        <p:txBody>
          <a:bodyPr/>
          <a:lstStyle/>
          <a:p>
            <a:r>
              <a:rPr lang="en-US" b="1" dirty="0" err="1">
                <a:solidFill>
                  <a:schemeClr val="bg1"/>
                </a:solidFill>
                <a:effectLst/>
              </a:rPr>
              <a:t>Trelegy</a:t>
            </a:r>
            <a:endParaRPr lang="en-US" b="1" dirty="0">
              <a:solidFill>
                <a:schemeClr val="bg1"/>
              </a:solidFill>
              <a:effectLst/>
            </a:endParaRPr>
          </a:p>
          <a:p>
            <a:r>
              <a:rPr lang="en-US" dirty="0">
                <a:solidFill>
                  <a:schemeClr val="bg1"/>
                </a:solidFill>
                <a:effectLst/>
              </a:rPr>
              <a:t>Fluticasone/Vilanterol/Umeclidinium</a:t>
            </a:r>
          </a:p>
          <a:p>
            <a:r>
              <a:rPr lang="en-US" sz="2000" dirty="0">
                <a:solidFill>
                  <a:schemeClr val="bg1"/>
                </a:solidFill>
                <a:effectLst/>
              </a:rPr>
              <a:t>100/62.5/25 or 200/62.5/25</a:t>
            </a:r>
          </a:p>
          <a:p>
            <a:r>
              <a:rPr lang="en-US" sz="2000" dirty="0">
                <a:solidFill>
                  <a:schemeClr val="bg1"/>
                </a:solidFill>
                <a:effectLst/>
              </a:rPr>
              <a:t>1 puff daily</a:t>
            </a:r>
          </a:p>
        </p:txBody>
      </p:sp>
      <p:sp>
        <p:nvSpPr>
          <p:cNvPr id="7" name="Text Placeholder 6">
            <a:extLst>
              <a:ext uri="{FF2B5EF4-FFF2-40B4-BE49-F238E27FC236}">
                <a16:creationId xmlns:a16="http://schemas.microsoft.com/office/drawing/2014/main" id="{4A89D36F-2C3C-3101-74BE-E16196C1D64C}"/>
              </a:ext>
            </a:extLst>
          </p:cNvPr>
          <p:cNvSpPr>
            <a:spLocks noGrp="1"/>
          </p:cNvSpPr>
          <p:nvPr>
            <p:ph type="body" sz="quarter" idx="3"/>
          </p:nvPr>
        </p:nvSpPr>
        <p:spPr>
          <a:xfrm>
            <a:off x="6245766" y="1855151"/>
            <a:ext cx="5603334" cy="1988499"/>
          </a:xfrm>
        </p:spPr>
        <p:txBody>
          <a:bodyPr/>
          <a:lstStyle/>
          <a:p>
            <a:r>
              <a:rPr lang="en-US" b="1" dirty="0" err="1">
                <a:solidFill>
                  <a:schemeClr val="bg1"/>
                </a:solidFill>
                <a:effectLst/>
              </a:rPr>
              <a:t>Breztri</a:t>
            </a:r>
            <a:endParaRPr lang="en-US" b="1" dirty="0">
              <a:solidFill>
                <a:schemeClr val="bg1"/>
              </a:solidFill>
              <a:effectLst/>
            </a:endParaRPr>
          </a:p>
          <a:p>
            <a:r>
              <a:rPr lang="en-US" dirty="0">
                <a:solidFill>
                  <a:schemeClr val="bg1"/>
                </a:solidFill>
                <a:effectLst/>
              </a:rPr>
              <a:t>Budesonide/</a:t>
            </a:r>
            <a:r>
              <a:rPr lang="en-US" dirty="0" err="1">
                <a:solidFill>
                  <a:schemeClr val="bg1"/>
                </a:solidFill>
                <a:effectLst/>
              </a:rPr>
              <a:t>Glycopyrolate</a:t>
            </a:r>
            <a:r>
              <a:rPr lang="en-US" dirty="0">
                <a:solidFill>
                  <a:schemeClr val="bg1"/>
                </a:solidFill>
                <a:effectLst/>
              </a:rPr>
              <a:t>/Formoterol Fumarate</a:t>
            </a:r>
            <a:r>
              <a:rPr lang="en-US" b="1" dirty="0">
                <a:solidFill>
                  <a:schemeClr val="bg1"/>
                </a:solidFill>
                <a:effectLst/>
              </a:rPr>
              <a:t> </a:t>
            </a:r>
          </a:p>
          <a:p>
            <a:r>
              <a:rPr lang="en-US" sz="1800" dirty="0">
                <a:solidFill>
                  <a:schemeClr val="bg1"/>
                </a:solidFill>
                <a:effectLst/>
              </a:rPr>
              <a:t>160/9/4.8 mcg</a:t>
            </a:r>
          </a:p>
          <a:p>
            <a:r>
              <a:rPr lang="en-US" sz="1800" dirty="0">
                <a:solidFill>
                  <a:schemeClr val="bg1"/>
                </a:solidFill>
                <a:effectLst/>
              </a:rPr>
              <a:t>2 puffs BID</a:t>
            </a:r>
          </a:p>
        </p:txBody>
      </p:sp>
      <p:pic>
        <p:nvPicPr>
          <p:cNvPr id="2" name="Picture 1">
            <a:extLst>
              <a:ext uri="{FF2B5EF4-FFF2-40B4-BE49-F238E27FC236}">
                <a16:creationId xmlns:a16="http://schemas.microsoft.com/office/drawing/2014/main" id="{D5AEE6D1-7106-DED3-1565-B90001726E49}"/>
              </a:ext>
            </a:extLst>
          </p:cNvPr>
          <p:cNvPicPr>
            <a:picLocks noChangeAspect="1"/>
          </p:cNvPicPr>
          <p:nvPr/>
        </p:nvPicPr>
        <p:blipFill>
          <a:blip r:embed="rId3"/>
          <a:stretch>
            <a:fillRect/>
          </a:stretch>
        </p:blipFill>
        <p:spPr>
          <a:xfrm>
            <a:off x="2026404" y="3843651"/>
            <a:ext cx="2671763" cy="2671763"/>
          </a:xfrm>
          <a:prstGeom prst="rect">
            <a:avLst/>
          </a:prstGeom>
        </p:spPr>
      </p:pic>
      <p:pic>
        <p:nvPicPr>
          <p:cNvPr id="3" name="Picture 2">
            <a:extLst>
              <a:ext uri="{FF2B5EF4-FFF2-40B4-BE49-F238E27FC236}">
                <a16:creationId xmlns:a16="http://schemas.microsoft.com/office/drawing/2014/main" id="{5D2D9221-1CAD-5C6B-D537-8A4E301E26F3}"/>
              </a:ext>
            </a:extLst>
          </p:cNvPr>
          <p:cNvPicPr>
            <a:picLocks noChangeAspect="1"/>
          </p:cNvPicPr>
          <p:nvPr/>
        </p:nvPicPr>
        <p:blipFill>
          <a:blip r:embed="rId4"/>
          <a:stretch>
            <a:fillRect/>
          </a:stretch>
        </p:blipFill>
        <p:spPr>
          <a:xfrm>
            <a:off x="7493834" y="4022400"/>
            <a:ext cx="3117015" cy="2460801"/>
          </a:xfrm>
          <a:prstGeom prst="rect">
            <a:avLst/>
          </a:prstGeom>
        </p:spPr>
      </p:pic>
    </p:spTree>
    <p:extLst>
      <p:ext uri="{BB962C8B-B14F-4D97-AF65-F5344CB8AC3E}">
        <p14:creationId xmlns:p14="http://schemas.microsoft.com/office/powerpoint/2010/main" val="4131872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98F26-DC3E-624F-0866-8E1ECC8B7D53}"/>
              </a:ext>
            </a:extLst>
          </p:cNvPr>
          <p:cNvSpPr>
            <a:spLocks noGrp="1"/>
          </p:cNvSpPr>
          <p:nvPr>
            <p:ph type="title"/>
          </p:nvPr>
        </p:nvSpPr>
        <p:spPr/>
        <p:txBody>
          <a:bodyPr/>
          <a:lstStyle/>
          <a:p>
            <a:r>
              <a:rPr lang="en-US" dirty="0"/>
              <a:t>Risk of ICS</a:t>
            </a:r>
          </a:p>
        </p:txBody>
      </p:sp>
      <p:sp>
        <p:nvSpPr>
          <p:cNvPr id="3" name="Content Placeholder 2">
            <a:extLst>
              <a:ext uri="{FF2B5EF4-FFF2-40B4-BE49-F238E27FC236}">
                <a16:creationId xmlns:a16="http://schemas.microsoft.com/office/drawing/2014/main" id="{D00DDD4A-56FD-385C-FADE-7FEF2AC9A4F0}"/>
              </a:ext>
            </a:extLst>
          </p:cNvPr>
          <p:cNvSpPr>
            <a:spLocks noGrp="1"/>
          </p:cNvSpPr>
          <p:nvPr>
            <p:ph sz="half" idx="1"/>
          </p:nvPr>
        </p:nvSpPr>
        <p:spPr>
          <a:xfrm>
            <a:off x="913795" y="2076450"/>
            <a:ext cx="4856841" cy="4171950"/>
          </a:xfrm>
        </p:spPr>
        <p:txBody>
          <a:bodyPr>
            <a:normAutofit fontScale="92500"/>
          </a:bodyPr>
          <a:lstStyle/>
          <a:p>
            <a:r>
              <a:rPr lang="en-US" dirty="0"/>
              <a:t>In ANY inhaler containing ICS</a:t>
            </a:r>
          </a:p>
          <a:p>
            <a:pPr marL="36900" indent="0" algn="ctr">
              <a:buNone/>
            </a:pPr>
            <a:r>
              <a:rPr lang="en-US" sz="3500" b="1" dirty="0">
                <a:solidFill>
                  <a:srgbClr val="C00000"/>
                </a:solidFill>
                <a:effectLst/>
              </a:rPr>
              <a:t>THRUSH</a:t>
            </a:r>
          </a:p>
          <a:p>
            <a:endParaRPr lang="en-US" sz="2800" b="1" dirty="0">
              <a:solidFill>
                <a:srgbClr val="C00000"/>
              </a:solidFill>
              <a:effectLst/>
            </a:endParaRPr>
          </a:p>
          <a:p>
            <a:r>
              <a:rPr lang="en-US" sz="2800" b="1" dirty="0">
                <a:solidFill>
                  <a:schemeClr val="accent5">
                    <a:lumMod val="20000"/>
                    <a:lumOff val="80000"/>
                  </a:schemeClr>
                </a:solidFill>
                <a:effectLst/>
              </a:rPr>
              <a:t>Teaching proper inhaler technique is Necessary</a:t>
            </a:r>
          </a:p>
          <a:p>
            <a:r>
              <a:rPr lang="en-US" sz="2800" b="1" dirty="0">
                <a:solidFill>
                  <a:schemeClr val="accent5">
                    <a:lumMod val="20000"/>
                    <a:lumOff val="80000"/>
                  </a:schemeClr>
                </a:solidFill>
                <a:effectLst/>
              </a:rPr>
              <a:t>Rinse mouth after EVERY puff</a:t>
            </a:r>
          </a:p>
          <a:p>
            <a:r>
              <a:rPr lang="en-US" sz="2800" b="1" dirty="0">
                <a:solidFill>
                  <a:schemeClr val="accent5">
                    <a:lumMod val="20000"/>
                    <a:lumOff val="80000"/>
                  </a:schemeClr>
                </a:solidFill>
                <a:effectLst/>
              </a:rPr>
              <a:t>Consider a spacer</a:t>
            </a:r>
          </a:p>
          <a:p>
            <a:endParaRPr lang="en-US" sz="2800" b="1" dirty="0">
              <a:solidFill>
                <a:schemeClr val="accent5">
                  <a:lumMod val="20000"/>
                  <a:lumOff val="80000"/>
                </a:schemeClr>
              </a:solidFill>
              <a:effectLst/>
            </a:endParaRPr>
          </a:p>
        </p:txBody>
      </p:sp>
      <p:pic>
        <p:nvPicPr>
          <p:cNvPr id="5" name="Content Placeholder 4">
            <a:extLst>
              <a:ext uri="{FF2B5EF4-FFF2-40B4-BE49-F238E27FC236}">
                <a16:creationId xmlns:a16="http://schemas.microsoft.com/office/drawing/2014/main" id="{CBB481FC-A376-CAA1-C69B-0C9ED3FD5AD5}"/>
              </a:ext>
            </a:extLst>
          </p:cNvPr>
          <p:cNvPicPr>
            <a:picLocks noGrp="1" noChangeAspect="1"/>
          </p:cNvPicPr>
          <p:nvPr>
            <p:ph sz="half" idx="2"/>
          </p:nvPr>
        </p:nvPicPr>
        <p:blipFill>
          <a:blip r:embed="rId3"/>
          <a:stretch>
            <a:fillRect/>
          </a:stretch>
        </p:blipFill>
        <p:spPr>
          <a:xfrm>
            <a:off x="6762750" y="2076450"/>
            <a:ext cx="4011895" cy="4032469"/>
          </a:xfrm>
          <a:prstGeom prst="rect">
            <a:avLst/>
          </a:prstGeom>
        </p:spPr>
      </p:pic>
    </p:spTree>
    <p:extLst>
      <p:ext uri="{BB962C8B-B14F-4D97-AF65-F5344CB8AC3E}">
        <p14:creationId xmlns:p14="http://schemas.microsoft.com/office/powerpoint/2010/main" val="943188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6EADE16A-0C72-E5D6-08D3-A77941490A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71A782A-200F-1A9E-FC2F-9CB9805F044B}"/>
              </a:ext>
            </a:extLst>
          </p:cNvPr>
          <p:cNvPicPr>
            <a:picLocks noChangeAspect="1"/>
          </p:cNvPicPr>
          <p:nvPr/>
        </p:nvPicPr>
        <p:blipFill>
          <a:blip r:embed="rId3"/>
          <a:stretch>
            <a:fillRect/>
          </a:stretch>
        </p:blipFill>
        <p:spPr>
          <a:xfrm>
            <a:off x="1345406" y="1714500"/>
            <a:ext cx="9501187" cy="4548187"/>
          </a:xfrm>
          <a:prstGeom prst="rect">
            <a:avLst/>
          </a:prstGeom>
        </p:spPr>
      </p:pic>
      <p:sp>
        <p:nvSpPr>
          <p:cNvPr id="2" name="Title 1">
            <a:extLst>
              <a:ext uri="{FF2B5EF4-FFF2-40B4-BE49-F238E27FC236}">
                <a16:creationId xmlns:a16="http://schemas.microsoft.com/office/drawing/2014/main" id="{5A109229-2551-0B5E-27FE-54AE52327145}"/>
              </a:ext>
            </a:extLst>
          </p:cNvPr>
          <p:cNvSpPr>
            <a:spLocks noGrp="1"/>
          </p:cNvSpPr>
          <p:nvPr>
            <p:ph type="title"/>
          </p:nvPr>
        </p:nvSpPr>
        <p:spPr/>
        <p:txBody>
          <a:bodyPr/>
          <a:lstStyle/>
          <a:p>
            <a:r>
              <a:rPr lang="en-US" dirty="0">
                <a:solidFill>
                  <a:schemeClr val="bg1"/>
                </a:solidFill>
              </a:rPr>
              <a:t>Non-Inhaler Treatments</a:t>
            </a:r>
          </a:p>
        </p:txBody>
      </p:sp>
    </p:spTree>
    <p:extLst>
      <p:ext uri="{BB962C8B-B14F-4D97-AF65-F5344CB8AC3E}">
        <p14:creationId xmlns:p14="http://schemas.microsoft.com/office/powerpoint/2010/main" val="2009870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1BDA2-88FD-E808-C853-940611511EED}"/>
              </a:ext>
            </a:extLst>
          </p:cNvPr>
          <p:cNvSpPr>
            <a:spLocks noGrp="1"/>
          </p:cNvSpPr>
          <p:nvPr>
            <p:ph type="title"/>
          </p:nvPr>
        </p:nvSpPr>
        <p:spPr>
          <a:xfrm>
            <a:off x="913795" y="0"/>
            <a:ext cx="10353762" cy="1257300"/>
          </a:xfrm>
        </p:spPr>
        <p:txBody>
          <a:bodyPr/>
          <a:lstStyle/>
          <a:p>
            <a:r>
              <a:rPr lang="en-US" dirty="0">
                <a:solidFill>
                  <a:schemeClr val="bg1"/>
                </a:solidFill>
              </a:rPr>
              <a:t>Non-Pharmacological Treatments</a:t>
            </a:r>
          </a:p>
        </p:txBody>
      </p:sp>
      <p:pic>
        <p:nvPicPr>
          <p:cNvPr id="5" name="Content Placeholder 4">
            <a:extLst>
              <a:ext uri="{FF2B5EF4-FFF2-40B4-BE49-F238E27FC236}">
                <a16:creationId xmlns:a16="http://schemas.microsoft.com/office/drawing/2014/main" id="{576616EB-109D-037A-AF31-BE522B1F3F38}"/>
              </a:ext>
            </a:extLst>
          </p:cNvPr>
          <p:cNvPicPr>
            <a:picLocks noGrp="1" noChangeAspect="1"/>
          </p:cNvPicPr>
          <p:nvPr>
            <p:ph idx="1"/>
          </p:nvPr>
        </p:nvPicPr>
        <p:blipFill>
          <a:blip r:embed="rId3"/>
          <a:stretch>
            <a:fillRect/>
          </a:stretch>
        </p:blipFill>
        <p:spPr>
          <a:xfrm>
            <a:off x="999822" y="1085850"/>
            <a:ext cx="10181707" cy="5600700"/>
          </a:xfrm>
        </p:spPr>
      </p:pic>
    </p:spTree>
    <p:extLst>
      <p:ext uri="{BB962C8B-B14F-4D97-AF65-F5344CB8AC3E}">
        <p14:creationId xmlns:p14="http://schemas.microsoft.com/office/powerpoint/2010/main" val="2328226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CECB85-5B98-5A60-BFA0-4BA4BAE9BCAD}"/>
              </a:ext>
            </a:extLst>
          </p:cNvPr>
          <p:cNvPicPr>
            <a:picLocks noChangeAspect="1"/>
          </p:cNvPicPr>
          <p:nvPr/>
        </p:nvPicPr>
        <p:blipFill>
          <a:blip r:embed="rId3"/>
          <a:stretch>
            <a:fillRect/>
          </a:stretch>
        </p:blipFill>
        <p:spPr>
          <a:xfrm>
            <a:off x="947318" y="0"/>
            <a:ext cx="10063581" cy="2914650"/>
          </a:xfrm>
          <a:prstGeom prst="rect">
            <a:avLst/>
          </a:prstGeom>
        </p:spPr>
      </p:pic>
      <p:pic>
        <p:nvPicPr>
          <p:cNvPr id="5" name="Picture 4">
            <a:extLst>
              <a:ext uri="{FF2B5EF4-FFF2-40B4-BE49-F238E27FC236}">
                <a16:creationId xmlns:a16="http://schemas.microsoft.com/office/drawing/2014/main" id="{FCB803C3-C6D0-B7DB-DC39-EB7F1932E2D1}"/>
              </a:ext>
            </a:extLst>
          </p:cNvPr>
          <p:cNvPicPr>
            <a:picLocks noChangeAspect="1"/>
          </p:cNvPicPr>
          <p:nvPr/>
        </p:nvPicPr>
        <p:blipFill>
          <a:blip r:embed="rId4"/>
          <a:stretch>
            <a:fillRect/>
          </a:stretch>
        </p:blipFill>
        <p:spPr>
          <a:xfrm>
            <a:off x="947318" y="2890627"/>
            <a:ext cx="10063580" cy="3967373"/>
          </a:xfrm>
          <a:prstGeom prst="rect">
            <a:avLst/>
          </a:prstGeom>
        </p:spPr>
      </p:pic>
    </p:spTree>
    <p:extLst>
      <p:ext uri="{BB962C8B-B14F-4D97-AF65-F5344CB8AC3E}">
        <p14:creationId xmlns:p14="http://schemas.microsoft.com/office/powerpoint/2010/main" val="300494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FED967-6EA8-B2A2-8CD6-FA53C2860807}"/>
              </a:ext>
            </a:extLst>
          </p:cNvPr>
          <p:cNvPicPr>
            <a:picLocks noChangeAspect="1"/>
          </p:cNvPicPr>
          <p:nvPr/>
        </p:nvPicPr>
        <p:blipFill>
          <a:blip r:embed="rId3"/>
          <a:stretch>
            <a:fillRect/>
          </a:stretch>
        </p:blipFill>
        <p:spPr>
          <a:xfrm>
            <a:off x="723900" y="138523"/>
            <a:ext cx="10648950" cy="6546661"/>
          </a:xfrm>
          <a:prstGeom prst="rect">
            <a:avLst/>
          </a:prstGeom>
        </p:spPr>
      </p:pic>
    </p:spTree>
    <p:extLst>
      <p:ext uri="{BB962C8B-B14F-4D97-AF65-F5344CB8AC3E}">
        <p14:creationId xmlns:p14="http://schemas.microsoft.com/office/powerpoint/2010/main" val="2485893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245A-2365-99B9-8B39-C60226BF1EA1}"/>
              </a:ext>
            </a:extLst>
          </p:cNvPr>
          <p:cNvSpPr>
            <a:spLocks noGrp="1"/>
          </p:cNvSpPr>
          <p:nvPr>
            <p:ph type="title"/>
          </p:nvPr>
        </p:nvSpPr>
        <p:spPr/>
        <p:txBody>
          <a:bodyPr/>
          <a:lstStyle/>
          <a:p>
            <a:r>
              <a:rPr lang="en-US" dirty="0">
                <a:solidFill>
                  <a:schemeClr val="bg1"/>
                </a:solidFill>
              </a:rPr>
              <a:t>Non-Inhaler Therapy</a:t>
            </a:r>
          </a:p>
        </p:txBody>
      </p:sp>
      <p:sp>
        <p:nvSpPr>
          <p:cNvPr id="3" name="Content Placeholder 2">
            <a:extLst>
              <a:ext uri="{FF2B5EF4-FFF2-40B4-BE49-F238E27FC236}">
                <a16:creationId xmlns:a16="http://schemas.microsoft.com/office/drawing/2014/main" id="{0303F2AE-EBCE-6059-FB15-A6DD9C5514C1}"/>
              </a:ext>
            </a:extLst>
          </p:cNvPr>
          <p:cNvSpPr>
            <a:spLocks noGrp="1"/>
          </p:cNvSpPr>
          <p:nvPr>
            <p:ph sz="half" idx="1"/>
          </p:nvPr>
        </p:nvSpPr>
        <p:spPr>
          <a:xfrm>
            <a:off x="913795" y="1774066"/>
            <a:ext cx="4856841" cy="4474334"/>
          </a:xfrm>
        </p:spPr>
        <p:txBody>
          <a:bodyPr>
            <a:normAutofit lnSpcReduction="10000"/>
          </a:bodyPr>
          <a:lstStyle/>
          <a:p>
            <a:r>
              <a:rPr lang="en-US" sz="2800" dirty="0">
                <a:solidFill>
                  <a:srgbClr val="C00000"/>
                </a:solidFill>
              </a:rPr>
              <a:t>Leukotriene Receptor Antagonists:</a:t>
            </a:r>
          </a:p>
          <a:p>
            <a:r>
              <a:rPr lang="en-US" dirty="0">
                <a:solidFill>
                  <a:schemeClr val="bg1"/>
                </a:solidFill>
                <a:effectLst/>
              </a:rPr>
              <a:t>Blocks the effects of leukotrienes, which are inflammatory chemicals involved in asthma and allergic rhinitis</a:t>
            </a:r>
          </a:p>
          <a:p>
            <a:r>
              <a:rPr lang="en-US" dirty="0" err="1">
                <a:solidFill>
                  <a:schemeClr val="bg1"/>
                </a:solidFill>
                <a:effectLst/>
              </a:rPr>
              <a:t>Singulair</a:t>
            </a:r>
            <a:r>
              <a:rPr lang="en-US" dirty="0">
                <a:solidFill>
                  <a:schemeClr val="bg1"/>
                </a:solidFill>
                <a:effectLst/>
              </a:rPr>
              <a:t> (montelukast)</a:t>
            </a:r>
          </a:p>
          <a:p>
            <a:r>
              <a:rPr lang="en-US" dirty="0">
                <a:solidFill>
                  <a:schemeClr val="bg1"/>
                </a:solidFill>
                <a:effectLst/>
              </a:rPr>
              <a:t>Accolate (zafirlukast)</a:t>
            </a:r>
          </a:p>
          <a:p>
            <a:r>
              <a:rPr lang="en-US" dirty="0">
                <a:solidFill>
                  <a:schemeClr val="bg1"/>
                </a:solidFill>
                <a:effectLst/>
              </a:rPr>
              <a:t>Zyflo CR (zileuton) – </a:t>
            </a:r>
            <a:r>
              <a:rPr lang="en-US" sz="2000" dirty="0">
                <a:solidFill>
                  <a:schemeClr val="bg1"/>
                </a:solidFill>
                <a:effectLst/>
              </a:rPr>
              <a:t>non controlled release was withdrawn from market</a:t>
            </a:r>
          </a:p>
          <a:p>
            <a:endParaRPr lang="en-US" dirty="0">
              <a:solidFill>
                <a:schemeClr val="bg1"/>
              </a:solidFill>
              <a:effectLst/>
            </a:endParaRPr>
          </a:p>
          <a:p>
            <a:endParaRPr lang="en-US" dirty="0">
              <a:solidFill>
                <a:schemeClr val="bg1"/>
              </a:solidFill>
              <a:effectLst/>
            </a:endParaRPr>
          </a:p>
        </p:txBody>
      </p:sp>
      <p:pic>
        <p:nvPicPr>
          <p:cNvPr id="6" name="Content Placeholder 5">
            <a:extLst>
              <a:ext uri="{FF2B5EF4-FFF2-40B4-BE49-F238E27FC236}">
                <a16:creationId xmlns:a16="http://schemas.microsoft.com/office/drawing/2014/main" id="{56217C1F-9966-61BD-85F5-5B358E3CD704}"/>
              </a:ext>
            </a:extLst>
          </p:cNvPr>
          <p:cNvPicPr>
            <a:picLocks noGrp="1" noChangeAspect="1"/>
          </p:cNvPicPr>
          <p:nvPr>
            <p:ph sz="half" idx="2"/>
          </p:nvPr>
        </p:nvPicPr>
        <p:blipFill>
          <a:blip r:embed="rId3"/>
          <a:stretch>
            <a:fillRect/>
          </a:stretch>
        </p:blipFill>
        <p:spPr>
          <a:xfrm>
            <a:off x="6409807" y="2139501"/>
            <a:ext cx="4857750" cy="1081176"/>
          </a:xfrm>
        </p:spPr>
      </p:pic>
      <p:pic>
        <p:nvPicPr>
          <p:cNvPr id="7" name="Picture 6">
            <a:extLst>
              <a:ext uri="{FF2B5EF4-FFF2-40B4-BE49-F238E27FC236}">
                <a16:creationId xmlns:a16="http://schemas.microsoft.com/office/drawing/2014/main" id="{50AE8A46-5C4C-460F-D489-5D13BBC9D993}"/>
              </a:ext>
            </a:extLst>
          </p:cNvPr>
          <p:cNvPicPr>
            <a:picLocks noChangeAspect="1"/>
          </p:cNvPicPr>
          <p:nvPr/>
        </p:nvPicPr>
        <p:blipFill>
          <a:blip r:embed="rId4"/>
          <a:stretch>
            <a:fillRect/>
          </a:stretch>
        </p:blipFill>
        <p:spPr>
          <a:xfrm>
            <a:off x="7095607" y="3429000"/>
            <a:ext cx="3238838" cy="2617736"/>
          </a:xfrm>
          <a:prstGeom prst="rect">
            <a:avLst/>
          </a:prstGeom>
        </p:spPr>
      </p:pic>
    </p:spTree>
    <p:extLst>
      <p:ext uri="{BB962C8B-B14F-4D97-AF65-F5344CB8AC3E}">
        <p14:creationId xmlns:p14="http://schemas.microsoft.com/office/powerpoint/2010/main" val="2031245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957947AB-168B-FFFC-F6A2-DD49AE572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3A905-F011-AF25-D6AE-A8F8196118E3}"/>
              </a:ext>
            </a:extLst>
          </p:cNvPr>
          <p:cNvSpPr>
            <a:spLocks noGrp="1"/>
          </p:cNvSpPr>
          <p:nvPr>
            <p:ph type="title"/>
          </p:nvPr>
        </p:nvSpPr>
        <p:spPr/>
        <p:txBody>
          <a:bodyPr/>
          <a:lstStyle/>
          <a:p>
            <a:r>
              <a:rPr lang="en-US" dirty="0">
                <a:solidFill>
                  <a:schemeClr val="bg1"/>
                </a:solidFill>
              </a:rPr>
              <a:t>Non-Inhaler Therapy</a:t>
            </a:r>
          </a:p>
        </p:txBody>
      </p:sp>
      <p:sp>
        <p:nvSpPr>
          <p:cNvPr id="3" name="Content Placeholder 2">
            <a:extLst>
              <a:ext uri="{FF2B5EF4-FFF2-40B4-BE49-F238E27FC236}">
                <a16:creationId xmlns:a16="http://schemas.microsoft.com/office/drawing/2014/main" id="{C2082FC4-A8E7-1193-8BF5-A27FD1460E54}"/>
              </a:ext>
            </a:extLst>
          </p:cNvPr>
          <p:cNvSpPr>
            <a:spLocks noGrp="1"/>
          </p:cNvSpPr>
          <p:nvPr>
            <p:ph sz="half" idx="1"/>
          </p:nvPr>
        </p:nvSpPr>
        <p:spPr>
          <a:xfrm>
            <a:off x="672861" y="1871472"/>
            <a:ext cx="5417816" cy="4667351"/>
          </a:xfrm>
        </p:spPr>
        <p:txBody>
          <a:bodyPr/>
          <a:lstStyle/>
          <a:p>
            <a:r>
              <a:rPr lang="en-US" sz="2800" dirty="0">
                <a:solidFill>
                  <a:srgbClr val="C00000"/>
                </a:solidFill>
              </a:rPr>
              <a:t>Antihistamine Treatments</a:t>
            </a:r>
          </a:p>
          <a:p>
            <a:r>
              <a:rPr lang="en-US" sz="2400" dirty="0">
                <a:solidFill>
                  <a:schemeClr val="bg1"/>
                </a:solidFill>
                <a:effectLst/>
              </a:rPr>
              <a:t>Zyrtec, Claritin, Allegra, Xyzal, </a:t>
            </a:r>
            <a:r>
              <a:rPr lang="en-US" sz="2400" dirty="0" err="1">
                <a:solidFill>
                  <a:schemeClr val="bg1"/>
                </a:solidFill>
                <a:effectLst/>
              </a:rPr>
              <a:t>etc</a:t>
            </a:r>
            <a:endParaRPr lang="en-US" sz="2400" dirty="0">
              <a:solidFill>
                <a:schemeClr val="bg1"/>
              </a:solidFill>
              <a:effectLst/>
            </a:endParaRPr>
          </a:p>
          <a:p>
            <a:endParaRPr lang="en-US" sz="2400" dirty="0">
              <a:solidFill>
                <a:schemeClr val="bg1"/>
              </a:solidFill>
              <a:effectLst/>
            </a:endParaRPr>
          </a:p>
          <a:p>
            <a:r>
              <a:rPr lang="en-US" sz="2800" dirty="0">
                <a:solidFill>
                  <a:srgbClr val="C00000"/>
                </a:solidFill>
                <a:effectLst>
                  <a:outerShdw blurRad="38100" dist="38100" dir="2700000" algn="tl">
                    <a:srgbClr val="000000">
                      <a:alpha val="43137"/>
                    </a:srgbClr>
                  </a:outerShdw>
                </a:effectLst>
              </a:rPr>
              <a:t>Nasal Regimen</a:t>
            </a:r>
          </a:p>
          <a:p>
            <a:r>
              <a:rPr lang="en-US" sz="2400" dirty="0">
                <a:solidFill>
                  <a:schemeClr val="bg1"/>
                </a:solidFill>
                <a:effectLst/>
              </a:rPr>
              <a:t>Flonase, </a:t>
            </a:r>
            <a:r>
              <a:rPr lang="en-US" sz="2400" dirty="0" err="1">
                <a:solidFill>
                  <a:schemeClr val="bg1"/>
                </a:solidFill>
                <a:effectLst/>
              </a:rPr>
              <a:t>Astelin</a:t>
            </a:r>
            <a:r>
              <a:rPr lang="en-US" sz="2400" dirty="0">
                <a:solidFill>
                  <a:schemeClr val="bg1"/>
                </a:solidFill>
                <a:effectLst/>
              </a:rPr>
              <a:t>, nasal lavage, etc.</a:t>
            </a:r>
          </a:p>
          <a:p>
            <a:endParaRPr lang="en-US" sz="2400" dirty="0">
              <a:solidFill>
                <a:schemeClr val="bg1"/>
              </a:solidFill>
              <a:effectLst/>
            </a:endParaRPr>
          </a:p>
          <a:p>
            <a:r>
              <a:rPr lang="en-US" sz="2800" dirty="0">
                <a:solidFill>
                  <a:srgbClr val="C00000"/>
                </a:solidFill>
                <a:effectLst>
                  <a:outerShdw blurRad="38100" dist="38100" dir="2700000" algn="tl">
                    <a:srgbClr val="000000">
                      <a:alpha val="43137"/>
                    </a:srgbClr>
                  </a:outerShdw>
                </a:effectLst>
              </a:rPr>
              <a:t>Allergy Shots</a:t>
            </a:r>
          </a:p>
          <a:p>
            <a:r>
              <a:rPr lang="en-US" sz="2400" dirty="0">
                <a:solidFill>
                  <a:schemeClr val="bg1"/>
                </a:solidFill>
                <a:effectLst/>
              </a:rPr>
              <a:t>Consult with allergist</a:t>
            </a:r>
            <a:endParaRPr lang="en-US" sz="2000" dirty="0">
              <a:solidFill>
                <a:schemeClr val="bg1"/>
              </a:solidFill>
              <a:effectLst/>
            </a:endParaRPr>
          </a:p>
          <a:p>
            <a:endParaRPr lang="en-US" dirty="0">
              <a:solidFill>
                <a:schemeClr val="bg1"/>
              </a:solidFill>
            </a:endParaRPr>
          </a:p>
        </p:txBody>
      </p:sp>
      <p:pic>
        <p:nvPicPr>
          <p:cNvPr id="5" name="Content Placeholder 4">
            <a:extLst>
              <a:ext uri="{FF2B5EF4-FFF2-40B4-BE49-F238E27FC236}">
                <a16:creationId xmlns:a16="http://schemas.microsoft.com/office/drawing/2014/main" id="{757A704D-88E4-C3BC-0547-2403E31FD10C}"/>
              </a:ext>
            </a:extLst>
          </p:cNvPr>
          <p:cNvPicPr>
            <a:picLocks noGrp="1" noChangeAspect="1"/>
          </p:cNvPicPr>
          <p:nvPr>
            <p:ph sz="half" idx="2"/>
          </p:nvPr>
        </p:nvPicPr>
        <p:blipFill>
          <a:blip r:embed="rId3"/>
          <a:stretch>
            <a:fillRect/>
          </a:stretch>
        </p:blipFill>
        <p:spPr>
          <a:xfrm>
            <a:off x="6090676" y="1617662"/>
            <a:ext cx="3023349" cy="3023349"/>
          </a:xfrm>
          <a:prstGeom prst="rect">
            <a:avLst/>
          </a:prstGeom>
        </p:spPr>
      </p:pic>
      <p:pic>
        <p:nvPicPr>
          <p:cNvPr id="6" name="Picture 5">
            <a:extLst>
              <a:ext uri="{FF2B5EF4-FFF2-40B4-BE49-F238E27FC236}">
                <a16:creationId xmlns:a16="http://schemas.microsoft.com/office/drawing/2014/main" id="{7D92F3D5-F06C-4E16-F367-319DBE988664}"/>
              </a:ext>
            </a:extLst>
          </p:cNvPr>
          <p:cNvPicPr>
            <a:picLocks noChangeAspect="1"/>
          </p:cNvPicPr>
          <p:nvPr/>
        </p:nvPicPr>
        <p:blipFill>
          <a:blip r:embed="rId4"/>
          <a:stretch>
            <a:fillRect/>
          </a:stretch>
        </p:blipFill>
        <p:spPr>
          <a:xfrm>
            <a:off x="8668036" y="3717583"/>
            <a:ext cx="3045510" cy="3045510"/>
          </a:xfrm>
          <a:prstGeom prst="rect">
            <a:avLst/>
          </a:prstGeom>
        </p:spPr>
      </p:pic>
    </p:spTree>
    <p:extLst>
      <p:ext uri="{BB962C8B-B14F-4D97-AF65-F5344CB8AC3E}">
        <p14:creationId xmlns:p14="http://schemas.microsoft.com/office/powerpoint/2010/main" val="1946148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F1F33-9985-C1DC-CEDD-2AADB0E6A3AD}"/>
              </a:ext>
            </a:extLst>
          </p:cNvPr>
          <p:cNvSpPr>
            <a:spLocks noGrp="1"/>
          </p:cNvSpPr>
          <p:nvPr>
            <p:ph type="title"/>
          </p:nvPr>
        </p:nvSpPr>
        <p:spPr/>
        <p:txBody>
          <a:bodyPr/>
          <a:lstStyle/>
          <a:p>
            <a:r>
              <a:rPr lang="en-US" dirty="0">
                <a:solidFill>
                  <a:schemeClr val="bg1"/>
                </a:solidFill>
              </a:rPr>
              <a:t>Injectable Treatments</a:t>
            </a:r>
          </a:p>
        </p:txBody>
      </p:sp>
      <p:sp>
        <p:nvSpPr>
          <p:cNvPr id="3" name="Content Placeholder 2">
            <a:extLst>
              <a:ext uri="{FF2B5EF4-FFF2-40B4-BE49-F238E27FC236}">
                <a16:creationId xmlns:a16="http://schemas.microsoft.com/office/drawing/2014/main" id="{C64F705E-D165-FE80-CB89-F699D07C1311}"/>
              </a:ext>
            </a:extLst>
          </p:cNvPr>
          <p:cNvSpPr>
            <a:spLocks noGrp="1"/>
          </p:cNvSpPr>
          <p:nvPr>
            <p:ph idx="1"/>
          </p:nvPr>
        </p:nvSpPr>
        <p:spPr>
          <a:xfrm>
            <a:off x="913795" y="2076450"/>
            <a:ext cx="10353762" cy="4445120"/>
          </a:xfrm>
        </p:spPr>
        <p:txBody>
          <a:bodyPr>
            <a:normAutofit lnSpcReduction="10000"/>
          </a:bodyPr>
          <a:lstStyle/>
          <a:p>
            <a:r>
              <a:rPr lang="en-US" dirty="0">
                <a:solidFill>
                  <a:schemeClr val="bg1"/>
                </a:solidFill>
              </a:rPr>
              <a:t>For moderate to severe asthma, those with persistent symptoms despite adequate use of inhalers</a:t>
            </a:r>
          </a:p>
          <a:p>
            <a:pPr lvl="1"/>
            <a:r>
              <a:rPr lang="en-US" dirty="0">
                <a:solidFill>
                  <a:schemeClr val="bg1"/>
                </a:solidFill>
              </a:rPr>
              <a:t>More than 2 rounds of steroids in 1 year, more than 2 ER visits for asthma in 1 year</a:t>
            </a:r>
          </a:p>
          <a:p>
            <a:r>
              <a:rPr lang="en-US" dirty="0">
                <a:solidFill>
                  <a:schemeClr val="bg1"/>
                </a:solidFill>
              </a:rPr>
              <a:t>Based on biologic markers  (eosinophils, </a:t>
            </a:r>
            <a:r>
              <a:rPr lang="en-US" dirty="0" err="1">
                <a:solidFill>
                  <a:schemeClr val="bg1"/>
                </a:solidFill>
              </a:rPr>
              <a:t>IgE</a:t>
            </a:r>
            <a:r>
              <a:rPr lang="en-US" dirty="0">
                <a:solidFill>
                  <a:schemeClr val="bg1"/>
                </a:solidFill>
              </a:rPr>
              <a:t>)</a:t>
            </a:r>
          </a:p>
          <a:p>
            <a:r>
              <a:rPr lang="en-US" dirty="0">
                <a:solidFill>
                  <a:schemeClr val="bg1"/>
                </a:solidFill>
              </a:rPr>
              <a:t>Risks:</a:t>
            </a:r>
          </a:p>
          <a:p>
            <a:pPr lvl="1"/>
            <a:r>
              <a:rPr lang="en-US" dirty="0">
                <a:solidFill>
                  <a:schemeClr val="bg1"/>
                </a:solidFill>
              </a:rPr>
              <a:t>Severe allergic reaction – patients should have an EpiPen and be taught how to use it</a:t>
            </a:r>
          </a:p>
          <a:p>
            <a:pPr lvl="1"/>
            <a:r>
              <a:rPr lang="en-US" dirty="0">
                <a:solidFill>
                  <a:schemeClr val="bg1"/>
                </a:solidFill>
              </a:rPr>
              <a:t>Increased risk for parasitic infection</a:t>
            </a:r>
          </a:p>
          <a:p>
            <a:r>
              <a:rPr lang="en-US" dirty="0">
                <a:solidFill>
                  <a:schemeClr val="bg1"/>
                </a:solidFill>
              </a:rPr>
              <a:t>5 subcutaneous approved injectables for asthma (2 more in clinical trials, phase 3)</a:t>
            </a:r>
          </a:p>
          <a:p>
            <a:r>
              <a:rPr lang="en-US" dirty="0">
                <a:solidFill>
                  <a:schemeClr val="bg1"/>
                </a:solidFill>
              </a:rPr>
              <a:t>1 IV treatment</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037024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BDCB1F-7B02-247E-88F9-F76B1ACCC93A}"/>
              </a:ext>
            </a:extLst>
          </p:cNvPr>
          <p:cNvPicPr>
            <a:picLocks noChangeAspect="1"/>
          </p:cNvPicPr>
          <p:nvPr/>
        </p:nvPicPr>
        <p:blipFill>
          <a:blip r:embed="rId3"/>
          <a:stretch>
            <a:fillRect/>
          </a:stretch>
        </p:blipFill>
        <p:spPr>
          <a:xfrm>
            <a:off x="1673525" y="240332"/>
            <a:ext cx="8988724" cy="6276936"/>
          </a:xfrm>
          <a:prstGeom prst="rect">
            <a:avLst/>
          </a:prstGeom>
        </p:spPr>
      </p:pic>
    </p:spTree>
    <p:extLst>
      <p:ext uri="{BB962C8B-B14F-4D97-AF65-F5344CB8AC3E}">
        <p14:creationId xmlns:p14="http://schemas.microsoft.com/office/powerpoint/2010/main" val="1827867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DBFB-64D4-7351-E1ED-588E9C6479EA}"/>
              </a:ext>
            </a:extLst>
          </p:cNvPr>
          <p:cNvSpPr>
            <a:spLocks noGrp="1"/>
          </p:cNvSpPr>
          <p:nvPr>
            <p:ph type="title"/>
          </p:nvPr>
        </p:nvSpPr>
        <p:spPr/>
        <p:txBody>
          <a:bodyPr/>
          <a:lstStyle/>
          <a:p>
            <a:r>
              <a:rPr lang="en-US" dirty="0">
                <a:solidFill>
                  <a:schemeClr val="bg1"/>
                </a:solidFill>
              </a:rPr>
              <a:t>IGE-Mediated Injections</a:t>
            </a:r>
          </a:p>
        </p:txBody>
      </p:sp>
      <p:sp>
        <p:nvSpPr>
          <p:cNvPr id="3" name="Content Placeholder 2">
            <a:extLst>
              <a:ext uri="{FF2B5EF4-FFF2-40B4-BE49-F238E27FC236}">
                <a16:creationId xmlns:a16="http://schemas.microsoft.com/office/drawing/2014/main" id="{4EAE2384-35D2-0910-43CB-C09BC60F62DA}"/>
              </a:ext>
            </a:extLst>
          </p:cNvPr>
          <p:cNvSpPr>
            <a:spLocks noGrp="1"/>
          </p:cNvSpPr>
          <p:nvPr>
            <p:ph sz="half" idx="1"/>
          </p:nvPr>
        </p:nvSpPr>
        <p:spPr>
          <a:xfrm>
            <a:off x="155275" y="1604513"/>
            <a:ext cx="5940725" cy="4865297"/>
          </a:xfrm>
        </p:spPr>
        <p:txBody>
          <a:bodyPr/>
          <a:lstStyle/>
          <a:p>
            <a:r>
              <a:rPr lang="en-US" sz="2800" dirty="0">
                <a:solidFill>
                  <a:srgbClr val="C00000"/>
                </a:solidFill>
              </a:rPr>
              <a:t>Xolair (Omalizumab)</a:t>
            </a:r>
          </a:p>
          <a:p>
            <a:pPr lvl="1"/>
            <a:r>
              <a:rPr lang="en-US" dirty="0">
                <a:solidFill>
                  <a:schemeClr val="bg1"/>
                </a:solidFill>
              </a:rPr>
              <a:t>Asthma treatment by reducing the release of inflammatory substances that cause asthma symptoms</a:t>
            </a:r>
          </a:p>
          <a:p>
            <a:pPr lvl="1"/>
            <a:r>
              <a:rPr lang="en-US" dirty="0">
                <a:solidFill>
                  <a:schemeClr val="bg1"/>
                </a:solidFill>
              </a:rPr>
              <a:t>Also, hives, nasal polyps</a:t>
            </a:r>
          </a:p>
          <a:p>
            <a:pPr lvl="1"/>
            <a:r>
              <a:rPr lang="en-US" dirty="0">
                <a:solidFill>
                  <a:schemeClr val="bg1"/>
                </a:solidFill>
              </a:rPr>
              <a:t>Age 6 and older</a:t>
            </a:r>
          </a:p>
          <a:p>
            <a:pPr lvl="1"/>
            <a:r>
              <a:rPr lang="en-US" dirty="0">
                <a:solidFill>
                  <a:schemeClr val="bg1"/>
                </a:solidFill>
              </a:rPr>
              <a:t>Risk of allergic reaction – should have Epi Pen</a:t>
            </a:r>
          </a:p>
          <a:p>
            <a:pPr lvl="1"/>
            <a:r>
              <a:rPr lang="en-US" dirty="0">
                <a:solidFill>
                  <a:schemeClr val="bg1"/>
                </a:solidFill>
              </a:rPr>
              <a:t>Fever, body aches, headache, injection site reaction – resolve quickly</a:t>
            </a:r>
          </a:p>
          <a:p>
            <a:pPr lvl="1"/>
            <a:r>
              <a:rPr lang="en-US" dirty="0">
                <a:solidFill>
                  <a:schemeClr val="bg1"/>
                </a:solidFill>
              </a:rPr>
              <a:t>2 – 3months for full results</a:t>
            </a:r>
          </a:p>
        </p:txBody>
      </p:sp>
      <p:pic>
        <p:nvPicPr>
          <p:cNvPr id="5" name="Content Placeholder 4">
            <a:extLst>
              <a:ext uri="{FF2B5EF4-FFF2-40B4-BE49-F238E27FC236}">
                <a16:creationId xmlns:a16="http://schemas.microsoft.com/office/drawing/2014/main" id="{BFC13F4A-0046-F849-6C8D-1D5CD496566B}"/>
              </a:ext>
            </a:extLst>
          </p:cNvPr>
          <p:cNvPicPr>
            <a:picLocks noGrp="1" noChangeAspect="1"/>
          </p:cNvPicPr>
          <p:nvPr>
            <p:ph sz="half" idx="2"/>
          </p:nvPr>
        </p:nvPicPr>
        <p:blipFill>
          <a:blip r:embed="rId3"/>
          <a:stretch>
            <a:fillRect/>
          </a:stretch>
        </p:blipFill>
        <p:spPr>
          <a:xfrm>
            <a:off x="7471559" y="1604513"/>
            <a:ext cx="3301032" cy="1847850"/>
          </a:xfrm>
          <a:prstGeom prst="rect">
            <a:avLst/>
          </a:prstGeom>
        </p:spPr>
      </p:pic>
      <p:pic>
        <p:nvPicPr>
          <p:cNvPr id="6" name="Picture 5">
            <a:extLst>
              <a:ext uri="{FF2B5EF4-FFF2-40B4-BE49-F238E27FC236}">
                <a16:creationId xmlns:a16="http://schemas.microsoft.com/office/drawing/2014/main" id="{0E1E7845-E781-EF91-B32F-B716B03C48BE}"/>
              </a:ext>
            </a:extLst>
          </p:cNvPr>
          <p:cNvPicPr>
            <a:picLocks noChangeAspect="1"/>
          </p:cNvPicPr>
          <p:nvPr/>
        </p:nvPicPr>
        <p:blipFill>
          <a:blip r:embed="rId4"/>
          <a:stretch>
            <a:fillRect/>
          </a:stretch>
        </p:blipFill>
        <p:spPr>
          <a:xfrm>
            <a:off x="6207425" y="3557779"/>
            <a:ext cx="5829300" cy="2857500"/>
          </a:xfrm>
          <a:prstGeom prst="rect">
            <a:avLst/>
          </a:prstGeom>
        </p:spPr>
      </p:pic>
    </p:spTree>
    <p:extLst>
      <p:ext uri="{BB962C8B-B14F-4D97-AF65-F5344CB8AC3E}">
        <p14:creationId xmlns:p14="http://schemas.microsoft.com/office/powerpoint/2010/main" val="3116242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3699-35A5-C440-A964-C4D38580A981}"/>
              </a:ext>
            </a:extLst>
          </p:cNvPr>
          <p:cNvSpPr>
            <a:spLocks noGrp="1"/>
          </p:cNvSpPr>
          <p:nvPr>
            <p:ph type="title"/>
          </p:nvPr>
        </p:nvSpPr>
        <p:spPr/>
        <p:txBody>
          <a:bodyPr/>
          <a:lstStyle/>
          <a:p>
            <a:r>
              <a:rPr lang="en-US" dirty="0">
                <a:solidFill>
                  <a:schemeClr val="bg1"/>
                </a:solidFill>
              </a:rPr>
              <a:t>Eosinophilic Treatment</a:t>
            </a:r>
          </a:p>
        </p:txBody>
      </p:sp>
      <p:sp>
        <p:nvSpPr>
          <p:cNvPr id="3" name="Content Placeholder 2">
            <a:extLst>
              <a:ext uri="{FF2B5EF4-FFF2-40B4-BE49-F238E27FC236}">
                <a16:creationId xmlns:a16="http://schemas.microsoft.com/office/drawing/2014/main" id="{79052310-4A1B-0BDE-2AF9-24398960CB68}"/>
              </a:ext>
            </a:extLst>
          </p:cNvPr>
          <p:cNvSpPr>
            <a:spLocks noGrp="1"/>
          </p:cNvSpPr>
          <p:nvPr>
            <p:ph sz="half" idx="1"/>
          </p:nvPr>
        </p:nvSpPr>
        <p:spPr>
          <a:xfrm>
            <a:off x="913795" y="2076450"/>
            <a:ext cx="4856841" cy="4048305"/>
          </a:xfrm>
        </p:spPr>
        <p:txBody>
          <a:bodyPr>
            <a:normAutofit fontScale="92500" lnSpcReduction="20000"/>
          </a:bodyPr>
          <a:lstStyle/>
          <a:p>
            <a:r>
              <a:rPr lang="en-US" sz="2600" dirty="0">
                <a:solidFill>
                  <a:srgbClr val="C00000"/>
                </a:solidFill>
              </a:rPr>
              <a:t>Dupixent (dupilumab)</a:t>
            </a:r>
          </a:p>
          <a:p>
            <a:r>
              <a:rPr lang="en-US" sz="2000" dirty="0">
                <a:solidFill>
                  <a:schemeClr val="bg1"/>
                </a:solidFill>
              </a:rPr>
              <a:t>Also for eczema, nasal polyps</a:t>
            </a:r>
          </a:p>
          <a:p>
            <a:r>
              <a:rPr lang="en-US" sz="2000" dirty="0">
                <a:solidFill>
                  <a:schemeClr val="bg1"/>
                </a:solidFill>
              </a:rPr>
              <a:t>IL -4/IL - 13</a:t>
            </a:r>
          </a:p>
          <a:p>
            <a:r>
              <a:rPr lang="en-US" sz="2000" dirty="0">
                <a:solidFill>
                  <a:schemeClr val="bg1"/>
                </a:solidFill>
              </a:rPr>
              <a:t>Risk for reaction: rash, hives, severe headaches, eye problems, swelling, shortness of breath</a:t>
            </a:r>
          </a:p>
          <a:p>
            <a:r>
              <a:rPr lang="en-US" sz="2000" dirty="0">
                <a:solidFill>
                  <a:schemeClr val="bg1"/>
                </a:solidFill>
              </a:rPr>
              <a:t>Minor reactions: dry eyes, throat pain, stomach cramps, muscle aches</a:t>
            </a:r>
          </a:p>
          <a:p>
            <a:r>
              <a:rPr lang="en-US" sz="2000" dirty="0">
                <a:solidFill>
                  <a:schemeClr val="bg1"/>
                </a:solidFill>
              </a:rPr>
              <a:t>Typically every 2 week dosing</a:t>
            </a:r>
          </a:p>
          <a:p>
            <a:endParaRPr lang="en-US" dirty="0">
              <a:solidFill>
                <a:schemeClr val="bg1"/>
              </a:solidFill>
            </a:endParaRPr>
          </a:p>
          <a:p>
            <a:endParaRPr lang="en-US" dirty="0">
              <a:solidFill>
                <a:schemeClr val="bg1"/>
              </a:solidFill>
            </a:endParaRPr>
          </a:p>
        </p:txBody>
      </p:sp>
      <p:sp>
        <p:nvSpPr>
          <p:cNvPr id="4" name="Content Placeholder 3">
            <a:extLst>
              <a:ext uri="{FF2B5EF4-FFF2-40B4-BE49-F238E27FC236}">
                <a16:creationId xmlns:a16="http://schemas.microsoft.com/office/drawing/2014/main" id="{E12CB176-ED29-C0F4-EC16-967CA3DE7D19}"/>
              </a:ext>
            </a:extLst>
          </p:cNvPr>
          <p:cNvSpPr>
            <a:spLocks noGrp="1"/>
          </p:cNvSpPr>
          <p:nvPr>
            <p:ph sz="half" idx="2"/>
          </p:nvPr>
        </p:nvSpPr>
        <p:spPr/>
        <p:txBody>
          <a:bodyPr>
            <a:normAutofit fontScale="92500" lnSpcReduction="20000"/>
          </a:bodyPr>
          <a:lstStyle/>
          <a:p>
            <a:r>
              <a:rPr lang="en-US" sz="2600" dirty="0">
                <a:solidFill>
                  <a:srgbClr val="C00000"/>
                </a:solidFill>
              </a:rPr>
              <a:t>Nucala (mepolizumab)</a:t>
            </a:r>
          </a:p>
          <a:p>
            <a:r>
              <a:rPr lang="en-US" dirty="0">
                <a:solidFill>
                  <a:schemeClr val="bg1"/>
                </a:solidFill>
              </a:rPr>
              <a:t>Also for eosinophilic granulomatosis with polyangiitis (EGPA), </a:t>
            </a:r>
            <a:r>
              <a:rPr lang="en-US" dirty="0" err="1">
                <a:solidFill>
                  <a:schemeClr val="bg1"/>
                </a:solidFill>
              </a:rPr>
              <a:t>hypereosinophilic</a:t>
            </a:r>
            <a:r>
              <a:rPr lang="en-US" dirty="0">
                <a:solidFill>
                  <a:schemeClr val="bg1"/>
                </a:solidFill>
              </a:rPr>
              <a:t> syndrome (HES), nasal polyps</a:t>
            </a:r>
          </a:p>
          <a:p>
            <a:r>
              <a:rPr lang="en-US" dirty="0">
                <a:solidFill>
                  <a:schemeClr val="bg1"/>
                </a:solidFill>
              </a:rPr>
              <a:t>IL 5</a:t>
            </a:r>
          </a:p>
          <a:p>
            <a:r>
              <a:rPr lang="en-US" dirty="0">
                <a:solidFill>
                  <a:schemeClr val="bg1"/>
                </a:solidFill>
              </a:rPr>
              <a:t>Allergic reaction possible (Epi-Pen)</a:t>
            </a:r>
          </a:p>
          <a:p>
            <a:r>
              <a:rPr lang="en-US" dirty="0">
                <a:solidFill>
                  <a:schemeClr val="bg1"/>
                </a:solidFill>
              </a:rPr>
              <a:t>Shingles has happened</a:t>
            </a:r>
          </a:p>
          <a:p>
            <a:r>
              <a:rPr lang="en-US" dirty="0">
                <a:solidFill>
                  <a:schemeClr val="bg1"/>
                </a:solidFill>
              </a:rPr>
              <a:t>Minor side effects: Back pain, joint pain</a:t>
            </a:r>
          </a:p>
        </p:txBody>
      </p:sp>
    </p:spTree>
    <p:extLst>
      <p:ext uri="{BB962C8B-B14F-4D97-AF65-F5344CB8AC3E}">
        <p14:creationId xmlns:p14="http://schemas.microsoft.com/office/powerpoint/2010/main" val="146620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a:extLst>
            <a:ext uri="{FF2B5EF4-FFF2-40B4-BE49-F238E27FC236}">
              <a16:creationId xmlns:a16="http://schemas.microsoft.com/office/drawing/2014/main" id="{34413254-C4C5-7F6E-7A8F-95ACB0262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09D99-89B5-3B40-55FA-BBB27B5C3C4C}"/>
              </a:ext>
            </a:extLst>
          </p:cNvPr>
          <p:cNvSpPr>
            <a:spLocks noGrp="1"/>
          </p:cNvSpPr>
          <p:nvPr>
            <p:ph type="title"/>
          </p:nvPr>
        </p:nvSpPr>
        <p:spPr/>
        <p:txBody>
          <a:bodyPr/>
          <a:lstStyle/>
          <a:p>
            <a:r>
              <a:rPr lang="en-US" dirty="0">
                <a:solidFill>
                  <a:schemeClr val="bg1"/>
                </a:solidFill>
              </a:rPr>
              <a:t>Eosinophilic Treatment</a:t>
            </a:r>
          </a:p>
        </p:txBody>
      </p:sp>
      <p:sp>
        <p:nvSpPr>
          <p:cNvPr id="3" name="Content Placeholder 2">
            <a:extLst>
              <a:ext uri="{FF2B5EF4-FFF2-40B4-BE49-F238E27FC236}">
                <a16:creationId xmlns:a16="http://schemas.microsoft.com/office/drawing/2014/main" id="{9CBB172B-DF05-69D7-10CB-429446FAEA54}"/>
              </a:ext>
            </a:extLst>
          </p:cNvPr>
          <p:cNvSpPr>
            <a:spLocks noGrp="1"/>
          </p:cNvSpPr>
          <p:nvPr>
            <p:ph sz="half" idx="1"/>
          </p:nvPr>
        </p:nvSpPr>
        <p:spPr/>
        <p:txBody>
          <a:bodyPr>
            <a:normAutofit lnSpcReduction="10000"/>
          </a:bodyPr>
          <a:lstStyle/>
          <a:p>
            <a:r>
              <a:rPr lang="en-US" sz="2800" dirty="0">
                <a:solidFill>
                  <a:srgbClr val="C00000"/>
                </a:solidFill>
              </a:rPr>
              <a:t>Fasenra (</a:t>
            </a:r>
            <a:r>
              <a:rPr lang="en-US" sz="2800" dirty="0" err="1">
                <a:solidFill>
                  <a:srgbClr val="C00000"/>
                </a:solidFill>
              </a:rPr>
              <a:t>benralizumab</a:t>
            </a:r>
            <a:r>
              <a:rPr lang="en-US" sz="2800" dirty="0">
                <a:solidFill>
                  <a:srgbClr val="C00000"/>
                </a:solidFill>
              </a:rPr>
              <a:t>)</a:t>
            </a:r>
          </a:p>
          <a:p>
            <a:r>
              <a:rPr lang="en-US" dirty="0">
                <a:solidFill>
                  <a:schemeClr val="bg1"/>
                </a:solidFill>
              </a:rPr>
              <a:t>Also for eosinophilic granulomatosis with polyangiitis (EGPA)</a:t>
            </a:r>
          </a:p>
          <a:p>
            <a:r>
              <a:rPr lang="en-US" dirty="0">
                <a:solidFill>
                  <a:schemeClr val="bg1"/>
                </a:solidFill>
              </a:rPr>
              <a:t>IL - 5</a:t>
            </a:r>
          </a:p>
          <a:p>
            <a:r>
              <a:rPr lang="en-US" dirty="0">
                <a:solidFill>
                  <a:schemeClr val="bg1"/>
                </a:solidFill>
              </a:rPr>
              <a:t>Severe allergic reactions reported (patient needs EpiPen)</a:t>
            </a:r>
          </a:p>
          <a:p>
            <a:r>
              <a:rPr lang="en-US" dirty="0">
                <a:solidFill>
                  <a:schemeClr val="bg1"/>
                </a:solidFill>
              </a:rPr>
              <a:t>Minor reactions: headache, sore throat</a:t>
            </a:r>
          </a:p>
        </p:txBody>
      </p:sp>
      <p:pic>
        <p:nvPicPr>
          <p:cNvPr id="5" name="Content Placeholder 4">
            <a:extLst>
              <a:ext uri="{FF2B5EF4-FFF2-40B4-BE49-F238E27FC236}">
                <a16:creationId xmlns:a16="http://schemas.microsoft.com/office/drawing/2014/main" id="{29655032-36E0-44B6-4142-218B91908198}"/>
              </a:ext>
            </a:extLst>
          </p:cNvPr>
          <p:cNvPicPr>
            <a:picLocks noGrp="1" noChangeAspect="1"/>
          </p:cNvPicPr>
          <p:nvPr>
            <p:ph sz="half" idx="2"/>
          </p:nvPr>
        </p:nvPicPr>
        <p:blipFill>
          <a:blip r:embed="rId3"/>
          <a:stretch>
            <a:fillRect/>
          </a:stretch>
        </p:blipFill>
        <p:spPr>
          <a:xfrm>
            <a:off x="6995933" y="1871472"/>
            <a:ext cx="3994120" cy="2657546"/>
          </a:xfrm>
          <a:prstGeom prst="rect">
            <a:avLst/>
          </a:prstGeom>
        </p:spPr>
      </p:pic>
    </p:spTree>
    <p:extLst>
      <p:ext uri="{BB962C8B-B14F-4D97-AF65-F5344CB8AC3E}">
        <p14:creationId xmlns:p14="http://schemas.microsoft.com/office/powerpoint/2010/main" val="273848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C4DC7-20A5-7216-BC6F-5850359958F5}"/>
              </a:ext>
            </a:extLst>
          </p:cNvPr>
          <p:cNvSpPr>
            <a:spLocks noGrp="1"/>
          </p:cNvSpPr>
          <p:nvPr>
            <p:ph type="title"/>
          </p:nvPr>
        </p:nvSpPr>
        <p:spPr/>
        <p:txBody>
          <a:bodyPr/>
          <a:lstStyle/>
          <a:p>
            <a:r>
              <a:rPr lang="en-US" dirty="0">
                <a:solidFill>
                  <a:schemeClr val="bg1"/>
                </a:solidFill>
              </a:rPr>
              <a:t>Eosinophilic Treatment</a:t>
            </a:r>
          </a:p>
        </p:txBody>
      </p:sp>
      <p:sp>
        <p:nvSpPr>
          <p:cNvPr id="4" name="Content Placeholder 3">
            <a:extLst>
              <a:ext uri="{FF2B5EF4-FFF2-40B4-BE49-F238E27FC236}">
                <a16:creationId xmlns:a16="http://schemas.microsoft.com/office/drawing/2014/main" id="{C3F96081-37AC-4B40-7394-75A25FE12223}"/>
              </a:ext>
            </a:extLst>
          </p:cNvPr>
          <p:cNvSpPr>
            <a:spLocks noGrp="1"/>
          </p:cNvSpPr>
          <p:nvPr>
            <p:ph sz="half" idx="1"/>
          </p:nvPr>
        </p:nvSpPr>
        <p:spPr/>
        <p:txBody>
          <a:bodyPr/>
          <a:lstStyle/>
          <a:p>
            <a:r>
              <a:rPr lang="en-US" sz="2800" dirty="0" err="1">
                <a:solidFill>
                  <a:srgbClr val="C00000"/>
                </a:solidFill>
              </a:rPr>
              <a:t>Cinqair</a:t>
            </a:r>
            <a:r>
              <a:rPr lang="en-US" sz="2800" dirty="0">
                <a:solidFill>
                  <a:srgbClr val="C00000"/>
                </a:solidFill>
              </a:rPr>
              <a:t> (</a:t>
            </a:r>
            <a:r>
              <a:rPr lang="en-US" sz="2800" dirty="0" err="1">
                <a:solidFill>
                  <a:srgbClr val="C00000"/>
                </a:solidFill>
              </a:rPr>
              <a:t>reslizumab</a:t>
            </a:r>
            <a:r>
              <a:rPr lang="en-US" sz="2800" dirty="0">
                <a:solidFill>
                  <a:srgbClr val="C00000"/>
                </a:solidFill>
              </a:rPr>
              <a:t>)</a:t>
            </a:r>
          </a:p>
          <a:p>
            <a:r>
              <a:rPr lang="en-US" dirty="0">
                <a:solidFill>
                  <a:schemeClr val="bg1"/>
                </a:solidFill>
              </a:rPr>
              <a:t>Reduces production and survival of eosinophils</a:t>
            </a:r>
          </a:p>
          <a:p>
            <a:r>
              <a:rPr lang="en-US" dirty="0">
                <a:solidFill>
                  <a:schemeClr val="bg1"/>
                </a:solidFill>
              </a:rPr>
              <a:t>Also treats IL-5</a:t>
            </a:r>
          </a:p>
          <a:p>
            <a:r>
              <a:rPr lang="en-US" dirty="0">
                <a:solidFill>
                  <a:schemeClr val="bg1"/>
                </a:solidFill>
              </a:rPr>
              <a:t>At least 4 weeks to feel any benefit</a:t>
            </a:r>
          </a:p>
          <a:p>
            <a:r>
              <a:rPr lang="en-US" dirty="0">
                <a:solidFill>
                  <a:schemeClr val="bg1"/>
                </a:solidFill>
              </a:rPr>
              <a:t>Only given intravenously, has to be at an infusion center</a:t>
            </a:r>
          </a:p>
        </p:txBody>
      </p:sp>
      <p:pic>
        <p:nvPicPr>
          <p:cNvPr id="6" name="Content Placeholder 5">
            <a:extLst>
              <a:ext uri="{FF2B5EF4-FFF2-40B4-BE49-F238E27FC236}">
                <a16:creationId xmlns:a16="http://schemas.microsoft.com/office/drawing/2014/main" id="{465257C6-CFD4-3A05-4823-BDDA9B2ACD49}"/>
              </a:ext>
            </a:extLst>
          </p:cNvPr>
          <p:cNvPicPr>
            <a:picLocks noGrp="1" noChangeAspect="1"/>
          </p:cNvPicPr>
          <p:nvPr>
            <p:ph sz="half" idx="2"/>
          </p:nvPr>
        </p:nvPicPr>
        <p:blipFill>
          <a:blip r:embed="rId3"/>
          <a:stretch>
            <a:fillRect/>
          </a:stretch>
        </p:blipFill>
        <p:spPr>
          <a:xfrm>
            <a:off x="6987397" y="2341198"/>
            <a:ext cx="3743863" cy="3455873"/>
          </a:xfrm>
          <a:prstGeom prst="rect">
            <a:avLst/>
          </a:prstGeom>
        </p:spPr>
      </p:pic>
    </p:spTree>
    <p:extLst>
      <p:ext uri="{BB962C8B-B14F-4D97-AF65-F5344CB8AC3E}">
        <p14:creationId xmlns:p14="http://schemas.microsoft.com/office/powerpoint/2010/main" val="1276064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DB92-F83E-75E9-2AEF-96ED150EE1FD}"/>
              </a:ext>
            </a:extLst>
          </p:cNvPr>
          <p:cNvSpPr>
            <a:spLocks noGrp="1"/>
          </p:cNvSpPr>
          <p:nvPr>
            <p:ph type="title"/>
          </p:nvPr>
        </p:nvSpPr>
        <p:spPr/>
        <p:txBody>
          <a:bodyPr/>
          <a:lstStyle/>
          <a:p>
            <a:r>
              <a:rPr lang="en-US" dirty="0" err="1">
                <a:solidFill>
                  <a:schemeClr val="bg1"/>
                </a:solidFill>
              </a:rPr>
              <a:t>Tezspire</a:t>
            </a:r>
            <a:endParaRPr lang="en-US" dirty="0">
              <a:solidFill>
                <a:schemeClr val="bg1"/>
              </a:solidFill>
            </a:endParaRPr>
          </a:p>
        </p:txBody>
      </p:sp>
      <p:pic>
        <p:nvPicPr>
          <p:cNvPr id="10" name="Content Placeholder 9">
            <a:extLst>
              <a:ext uri="{FF2B5EF4-FFF2-40B4-BE49-F238E27FC236}">
                <a16:creationId xmlns:a16="http://schemas.microsoft.com/office/drawing/2014/main" id="{94D03ED6-A154-554F-8C66-9B67D9E60151}"/>
              </a:ext>
            </a:extLst>
          </p:cNvPr>
          <p:cNvPicPr>
            <a:picLocks noGrp="1" noChangeAspect="1"/>
          </p:cNvPicPr>
          <p:nvPr>
            <p:ph sz="half" idx="1"/>
          </p:nvPr>
        </p:nvPicPr>
        <p:blipFill>
          <a:blip r:embed="rId3"/>
          <a:stretch>
            <a:fillRect/>
          </a:stretch>
        </p:blipFill>
        <p:spPr>
          <a:xfrm>
            <a:off x="1157528" y="2076451"/>
            <a:ext cx="4623757" cy="3572001"/>
          </a:xfrm>
          <a:prstGeom prst="rect">
            <a:avLst/>
          </a:prstGeom>
        </p:spPr>
      </p:pic>
      <p:sp>
        <p:nvSpPr>
          <p:cNvPr id="9" name="Content Placeholder 8">
            <a:extLst>
              <a:ext uri="{FF2B5EF4-FFF2-40B4-BE49-F238E27FC236}">
                <a16:creationId xmlns:a16="http://schemas.microsoft.com/office/drawing/2014/main" id="{9559254A-453B-7399-AAD2-7D61C6D3A014}"/>
              </a:ext>
            </a:extLst>
          </p:cNvPr>
          <p:cNvSpPr>
            <a:spLocks noGrp="1"/>
          </p:cNvSpPr>
          <p:nvPr>
            <p:ph sz="half" idx="2"/>
          </p:nvPr>
        </p:nvSpPr>
        <p:spPr/>
        <p:txBody>
          <a:bodyPr/>
          <a:lstStyle/>
          <a:p>
            <a:r>
              <a:rPr lang="en-US" sz="2800" dirty="0">
                <a:solidFill>
                  <a:srgbClr val="C00000"/>
                </a:solidFill>
              </a:rPr>
              <a:t>Tezepelumab</a:t>
            </a:r>
          </a:p>
          <a:p>
            <a:r>
              <a:rPr lang="en-US" dirty="0">
                <a:solidFill>
                  <a:schemeClr val="bg1"/>
                </a:solidFill>
              </a:rPr>
              <a:t>Works on TLSP pathway</a:t>
            </a:r>
          </a:p>
          <a:p>
            <a:r>
              <a:rPr lang="en-US" dirty="0">
                <a:solidFill>
                  <a:schemeClr val="bg1"/>
                </a:solidFill>
              </a:rPr>
              <a:t>No biologic to test for – needs to have at least 2 exacerbations per year despite adequate treatment</a:t>
            </a:r>
          </a:p>
          <a:p>
            <a:r>
              <a:rPr lang="en-US" dirty="0">
                <a:solidFill>
                  <a:schemeClr val="bg1"/>
                </a:solidFill>
              </a:rPr>
              <a:t>Minor reactions: throat pain, joint pain, back pain</a:t>
            </a:r>
          </a:p>
          <a:p>
            <a:endParaRPr lang="en-US" dirty="0">
              <a:solidFill>
                <a:schemeClr val="bg1"/>
              </a:solidFill>
            </a:endParaRPr>
          </a:p>
        </p:txBody>
      </p:sp>
    </p:spTree>
    <p:extLst>
      <p:ext uri="{BB962C8B-B14F-4D97-AF65-F5344CB8AC3E}">
        <p14:creationId xmlns:p14="http://schemas.microsoft.com/office/powerpoint/2010/main" val="418571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2A37F-EAE7-351F-2390-CC06055ADCA3}"/>
              </a:ext>
            </a:extLst>
          </p:cNvPr>
          <p:cNvSpPr>
            <a:spLocks noGrp="1"/>
          </p:cNvSpPr>
          <p:nvPr>
            <p:ph type="title"/>
          </p:nvPr>
        </p:nvSpPr>
        <p:spPr>
          <a:xfrm>
            <a:off x="913795" y="609600"/>
            <a:ext cx="10353762" cy="1012166"/>
          </a:xfrm>
        </p:spPr>
        <p:txBody>
          <a:bodyPr/>
          <a:lstStyle/>
          <a:p>
            <a:r>
              <a:rPr lang="en-US" dirty="0">
                <a:solidFill>
                  <a:schemeClr val="bg1"/>
                </a:solidFill>
              </a:rPr>
              <a:t>Trials</a:t>
            </a:r>
          </a:p>
        </p:txBody>
      </p:sp>
      <p:sp>
        <p:nvSpPr>
          <p:cNvPr id="3" name="TextBox 2">
            <a:extLst>
              <a:ext uri="{FF2B5EF4-FFF2-40B4-BE49-F238E27FC236}">
                <a16:creationId xmlns:a16="http://schemas.microsoft.com/office/drawing/2014/main" id="{D6B40806-10C0-5C9A-86E2-E135DEF33049}"/>
              </a:ext>
            </a:extLst>
          </p:cNvPr>
          <p:cNvSpPr txBox="1"/>
          <p:nvPr/>
        </p:nvSpPr>
        <p:spPr>
          <a:xfrm>
            <a:off x="1155939" y="1328468"/>
            <a:ext cx="10353762" cy="2831544"/>
          </a:xfrm>
          <a:prstGeom prst="rect">
            <a:avLst/>
          </a:prstGeom>
          <a:noFill/>
        </p:spPr>
        <p:txBody>
          <a:bodyPr wrap="square" rtlCol="0">
            <a:spAutoFit/>
          </a:bodyPr>
          <a:lstStyle/>
          <a:p>
            <a:pPr marL="285750" indent="-285750">
              <a:buFont typeface="Arial" panose="020B0604020202020204" pitchFamily="34" charset="0"/>
              <a:buChar char="•"/>
            </a:pPr>
            <a:r>
              <a:rPr lang="en-US" sz="2000" dirty="0" err="1">
                <a:solidFill>
                  <a:schemeClr val="bg1"/>
                </a:solidFill>
              </a:rPr>
              <a:t>Ligelizumab</a:t>
            </a:r>
            <a:r>
              <a:rPr lang="en-US" sz="2000" dirty="0">
                <a:solidFill>
                  <a:schemeClr val="bg1"/>
                </a:solidFill>
              </a:rPr>
              <a:t> – Phase 3 Clinical trial</a:t>
            </a:r>
          </a:p>
          <a:p>
            <a:pPr marL="742950" lvl="1" indent="-285750">
              <a:buFont typeface="Arial" panose="020B0604020202020204" pitchFamily="34" charset="0"/>
              <a:buChar char="•"/>
            </a:pPr>
            <a:r>
              <a:rPr lang="en-US" sz="2000" dirty="0">
                <a:solidFill>
                  <a:schemeClr val="bg1"/>
                </a:solidFill>
              </a:rPr>
              <a:t>IGE mediated treatment</a:t>
            </a:r>
          </a:p>
          <a:p>
            <a:pPr marL="285750" indent="-285750">
              <a:buFont typeface="Arial" panose="020B0604020202020204" pitchFamily="34" charset="0"/>
              <a:buChar char="•"/>
            </a:pPr>
            <a:r>
              <a:rPr lang="en-US" sz="2000" dirty="0">
                <a:solidFill>
                  <a:schemeClr val="bg1"/>
                </a:solidFill>
              </a:rPr>
              <a:t>UB – 221 – Phase 1 Clinical trial</a:t>
            </a:r>
          </a:p>
          <a:p>
            <a:pPr marL="742950" lvl="1" indent="-285750">
              <a:buFont typeface="Arial" panose="020B0604020202020204" pitchFamily="34" charset="0"/>
              <a:buChar char="•"/>
            </a:pPr>
            <a:r>
              <a:rPr lang="en-US" sz="2000" dirty="0">
                <a:solidFill>
                  <a:schemeClr val="bg1"/>
                </a:solidFill>
              </a:rPr>
              <a:t>IGE mediated treatment</a:t>
            </a:r>
          </a:p>
          <a:p>
            <a:pPr marL="285750" indent="-285750">
              <a:buFont typeface="Arial" panose="020B0604020202020204" pitchFamily="34" charset="0"/>
              <a:buChar char="•"/>
            </a:pPr>
            <a:r>
              <a:rPr lang="en-US" sz="2000" dirty="0" err="1">
                <a:solidFill>
                  <a:schemeClr val="bg1"/>
                </a:solidFill>
              </a:rPr>
              <a:t>Depemokimab</a:t>
            </a:r>
            <a:r>
              <a:rPr lang="en-US" sz="2000" dirty="0">
                <a:solidFill>
                  <a:schemeClr val="bg1"/>
                </a:solidFill>
              </a:rPr>
              <a:t> – Phase 3 Clinical Trial</a:t>
            </a:r>
          </a:p>
          <a:p>
            <a:pPr marL="742950" lvl="1" indent="-285750">
              <a:buFont typeface="Arial" panose="020B0604020202020204" pitchFamily="34" charset="0"/>
              <a:buChar char="•"/>
            </a:pPr>
            <a:r>
              <a:rPr lang="en-US" sz="2000" dirty="0">
                <a:solidFill>
                  <a:schemeClr val="bg1"/>
                </a:solidFill>
              </a:rPr>
              <a:t>IL5 mediated treatment</a:t>
            </a:r>
          </a:p>
          <a:p>
            <a:pPr marL="742950" lvl="1" indent="-285750">
              <a:buFont typeface="Arial" panose="020B0604020202020204" pitchFamily="34" charset="0"/>
              <a:buChar char="•"/>
            </a:pPr>
            <a:r>
              <a:rPr lang="en-US" sz="2000" dirty="0">
                <a:solidFill>
                  <a:schemeClr val="bg1"/>
                </a:solidFill>
              </a:rPr>
              <a:t>Twice yearly injections</a:t>
            </a:r>
          </a:p>
          <a:p>
            <a:pPr lvl="1"/>
            <a:endParaRPr lang="en-US" sz="2000" dirty="0">
              <a:solidFill>
                <a:schemeClr val="bg1"/>
              </a:solidFill>
            </a:endParaRPr>
          </a:p>
          <a:p>
            <a:pPr lvl="1"/>
            <a:endParaRPr lang="en-US" dirty="0">
              <a:solidFill>
                <a:schemeClr val="bg1"/>
              </a:solidFill>
            </a:endParaRPr>
          </a:p>
        </p:txBody>
      </p:sp>
      <p:pic>
        <p:nvPicPr>
          <p:cNvPr id="5" name="Picture 4">
            <a:extLst>
              <a:ext uri="{FF2B5EF4-FFF2-40B4-BE49-F238E27FC236}">
                <a16:creationId xmlns:a16="http://schemas.microsoft.com/office/drawing/2014/main" id="{33EEA1DD-CDA9-CCBA-6DE1-5DDF966B185A}"/>
              </a:ext>
            </a:extLst>
          </p:cNvPr>
          <p:cNvPicPr>
            <a:picLocks noChangeAspect="1"/>
          </p:cNvPicPr>
          <p:nvPr/>
        </p:nvPicPr>
        <p:blipFill>
          <a:blip r:embed="rId3"/>
          <a:stretch>
            <a:fillRect/>
          </a:stretch>
        </p:blipFill>
        <p:spPr>
          <a:xfrm>
            <a:off x="3379756" y="3717601"/>
            <a:ext cx="7887801" cy="2743583"/>
          </a:xfrm>
          <a:prstGeom prst="rect">
            <a:avLst/>
          </a:prstGeom>
        </p:spPr>
      </p:pic>
    </p:spTree>
    <p:extLst>
      <p:ext uri="{BB962C8B-B14F-4D97-AF65-F5344CB8AC3E}">
        <p14:creationId xmlns:p14="http://schemas.microsoft.com/office/powerpoint/2010/main" val="1444835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3B1C-3D41-1579-4672-48169D6DC8D2}"/>
              </a:ext>
            </a:extLst>
          </p:cNvPr>
          <p:cNvSpPr>
            <a:spLocks noGrp="1"/>
          </p:cNvSpPr>
          <p:nvPr>
            <p:ph type="title"/>
          </p:nvPr>
        </p:nvSpPr>
        <p:spPr/>
        <p:txBody>
          <a:bodyPr>
            <a:normAutofit/>
          </a:bodyPr>
          <a:lstStyle/>
          <a:p>
            <a:r>
              <a:rPr lang="en-US" dirty="0">
                <a:solidFill>
                  <a:schemeClr val="bg1"/>
                </a:solidFill>
              </a:rPr>
              <a:t>Do Diabetes Medications Affect Asthma?</a:t>
            </a:r>
          </a:p>
        </p:txBody>
      </p:sp>
      <p:sp>
        <p:nvSpPr>
          <p:cNvPr id="3" name="Content Placeholder 2">
            <a:extLst>
              <a:ext uri="{FF2B5EF4-FFF2-40B4-BE49-F238E27FC236}">
                <a16:creationId xmlns:a16="http://schemas.microsoft.com/office/drawing/2014/main" id="{37F745AE-34E4-3326-52E2-4D781058958F}"/>
              </a:ext>
            </a:extLst>
          </p:cNvPr>
          <p:cNvSpPr>
            <a:spLocks noGrp="1"/>
          </p:cNvSpPr>
          <p:nvPr>
            <p:ph sz="half" idx="1"/>
          </p:nvPr>
        </p:nvSpPr>
        <p:spPr>
          <a:xfrm>
            <a:off x="913795" y="2076450"/>
            <a:ext cx="3571941" cy="3622671"/>
          </a:xfrm>
        </p:spPr>
        <p:txBody>
          <a:bodyPr/>
          <a:lstStyle/>
          <a:p>
            <a:r>
              <a:rPr lang="en-US" dirty="0">
                <a:solidFill>
                  <a:srgbClr val="C00000"/>
                </a:solidFill>
              </a:rPr>
              <a:t>YES</a:t>
            </a:r>
          </a:p>
          <a:p>
            <a:r>
              <a:rPr lang="en-US" dirty="0">
                <a:solidFill>
                  <a:schemeClr val="bg1"/>
                </a:solidFill>
              </a:rPr>
              <a:t>A 2020 study in the American Journal of Respiratory and Critical Care Medicine found adult patients on GLP-1 agonists had lower counts of asthma exacerbations</a:t>
            </a:r>
          </a:p>
        </p:txBody>
      </p:sp>
      <p:pic>
        <p:nvPicPr>
          <p:cNvPr id="6" name="Content Placeholder 5">
            <a:extLst>
              <a:ext uri="{FF2B5EF4-FFF2-40B4-BE49-F238E27FC236}">
                <a16:creationId xmlns:a16="http://schemas.microsoft.com/office/drawing/2014/main" id="{DDCA87A4-223A-2899-7470-B52A2A27BC7B}"/>
              </a:ext>
            </a:extLst>
          </p:cNvPr>
          <p:cNvPicPr>
            <a:picLocks noGrp="1" noChangeAspect="1"/>
          </p:cNvPicPr>
          <p:nvPr>
            <p:ph sz="half" idx="2"/>
          </p:nvPr>
        </p:nvPicPr>
        <p:blipFill>
          <a:blip r:embed="rId3"/>
          <a:stretch>
            <a:fillRect/>
          </a:stretch>
        </p:blipFill>
        <p:spPr>
          <a:xfrm>
            <a:off x="4779034" y="2742749"/>
            <a:ext cx="7100333" cy="2243780"/>
          </a:xfrm>
        </p:spPr>
      </p:pic>
    </p:spTree>
    <p:extLst>
      <p:ext uri="{BB962C8B-B14F-4D97-AF65-F5344CB8AC3E}">
        <p14:creationId xmlns:p14="http://schemas.microsoft.com/office/powerpoint/2010/main" val="267721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7776B65-10D4-AFF0-9AAA-BBC1F3711838}"/>
              </a:ext>
            </a:extLst>
          </p:cNvPr>
          <p:cNvPicPr>
            <a:picLocks noGrp="1" noChangeAspect="1"/>
          </p:cNvPicPr>
          <p:nvPr>
            <p:ph sz="half" idx="1"/>
          </p:nvPr>
        </p:nvPicPr>
        <p:blipFill>
          <a:blip r:embed="rId3"/>
          <a:stretch>
            <a:fillRect/>
          </a:stretch>
        </p:blipFill>
        <p:spPr>
          <a:xfrm>
            <a:off x="379562" y="2548242"/>
            <a:ext cx="5391001" cy="1990768"/>
          </a:xfrm>
        </p:spPr>
      </p:pic>
      <p:sp>
        <p:nvSpPr>
          <p:cNvPr id="4" name="Content Placeholder 3">
            <a:extLst>
              <a:ext uri="{FF2B5EF4-FFF2-40B4-BE49-F238E27FC236}">
                <a16:creationId xmlns:a16="http://schemas.microsoft.com/office/drawing/2014/main" id="{0189ABC1-60AD-CB76-2B3B-76281AAB8B59}"/>
              </a:ext>
            </a:extLst>
          </p:cNvPr>
          <p:cNvSpPr>
            <a:spLocks noGrp="1"/>
          </p:cNvSpPr>
          <p:nvPr>
            <p:ph sz="half" idx="2"/>
          </p:nvPr>
        </p:nvSpPr>
        <p:spPr>
          <a:xfrm>
            <a:off x="6096000" y="1190446"/>
            <a:ext cx="5894717" cy="5305245"/>
          </a:xfrm>
        </p:spPr>
        <p:txBody>
          <a:bodyPr>
            <a:normAutofit/>
          </a:bodyPr>
          <a:lstStyle/>
          <a:p>
            <a:r>
              <a:rPr lang="en-US" sz="2400" dirty="0">
                <a:solidFill>
                  <a:schemeClr val="bg1"/>
                </a:solidFill>
                <a:effectLst/>
              </a:rPr>
              <a:t>Metformin was associated with a decreased asthma occurrence, asthma-exacerbations, and asthma-related hospitalizations. </a:t>
            </a:r>
          </a:p>
          <a:p>
            <a:pPr marL="36900" indent="0">
              <a:buNone/>
            </a:pPr>
            <a:endParaRPr lang="en-US" sz="2400" dirty="0">
              <a:solidFill>
                <a:schemeClr val="bg1"/>
              </a:solidFill>
              <a:effectLst/>
            </a:endParaRPr>
          </a:p>
          <a:p>
            <a:r>
              <a:rPr lang="en-US" sz="2400" dirty="0">
                <a:solidFill>
                  <a:schemeClr val="bg1"/>
                </a:solidFill>
                <a:effectLst/>
              </a:rPr>
              <a:t>GLP – 1 medications were associated with lower asthma exacerbations</a:t>
            </a:r>
          </a:p>
          <a:p>
            <a:pPr marL="36900" indent="0">
              <a:buNone/>
            </a:pPr>
            <a:endParaRPr lang="en-US" sz="2400" dirty="0">
              <a:solidFill>
                <a:schemeClr val="bg1"/>
              </a:solidFill>
              <a:effectLst/>
            </a:endParaRPr>
          </a:p>
          <a:p>
            <a:r>
              <a:rPr lang="en-US" sz="2400" dirty="0">
                <a:solidFill>
                  <a:schemeClr val="bg1"/>
                </a:solidFill>
                <a:effectLst/>
              </a:rPr>
              <a:t>Thiazolidinediones also associated with lower rate of asthma exacerbations, but was associated with weight gain</a:t>
            </a:r>
          </a:p>
        </p:txBody>
      </p:sp>
    </p:spTree>
    <p:extLst>
      <p:ext uri="{BB962C8B-B14F-4D97-AF65-F5344CB8AC3E}">
        <p14:creationId xmlns:p14="http://schemas.microsoft.com/office/powerpoint/2010/main" val="2156091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C0AB667A-F5F8-642A-01E0-CDC497352D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CF181A-43C7-C506-2143-749FBC605A6C}"/>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CD6BEA53-5C46-4D0D-535D-C3860A9B4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4974F730-F5AB-337A-6AF2-1C5A369CAB75}"/>
              </a:ext>
            </a:extLst>
          </p:cNvPr>
          <p:cNvSpPr>
            <a:spLocks noGrp="1"/>
          </p:cNvSpPr>
          <p:nvPr>
            <p:ph type="ctrTitle"/>
          </p:nvPr>
        </p:nvSpPr>
        <p:spPr>
          <a:xfrm>
            <a:off x="7243763" y="1673524"/>
            <a:ext cx="3631272" cy="2420504"/>
          </a:xfrm>
        </p:spPr>
        <p:txBody>
          <a:bodyPr>
            <a:normAutofit/>
          </a:bodyPr>
          <a:lstStyle/>
          <a:p>
            <a:pPr algn="l"/>
            <a:r>
              <a:rPr lang="en-US" sz="7200" b="1" dirty="0">
                <a:solidFill>
                  <a:srgbClr val="C00000"/>
                </a:solidFill>
              </a:rPr>
              <a:t>COPD</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96E7BC3D-6EB3-4A8A-BA8D-E7556FF15387}"/>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2804415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58A5-E6FB-4218-5414-AB249EA80279}"/>
              </a:ext>
            </a:extLst>
          </p:cNvPr>
          <p:cNvSpPr>
            <a:spLocks noGrp="1"/>
          </p:cNvSpPr>
          <p:nvPr>
            <p:ph type="title"/>
          </p:nvPr>
        </p:nvSpPr>
        <p:spPr>
          <a:xfrm>
            <a:off x="913795" y="609600"/>
            <a:ext cx="3706889" cy="994913"/>
          </a:xfrm>
        </p:spPr>
        <p:txBody>
          <a:bodyPr>
            <a:normAutofit/>
          </a:bodyPr>
          <a:lstStyle/>
          <a:p>
            <a:r>
              <a:rPr lang="en-US" sz="3600" dirty="0">
                <a:solidFill>
                  <a:srgbClr val="C00000"/>
                </a:solidFill>
              </a:rPr>
              <a:t>What is COPD?</a:t>
            </a:r>
          </a:p>
        </p:txBody>
      </p:sp>
      <p:pic>
        <p:nvPicPr>
          <p:cNvPr id="5" name="Content Placeholder 4">
            <a:extLst>
              <a:ext uri="{FF2B5EF4-FFF2-40B4-BE49-F238E27FC236}">
                <a16:creationId xmlns:a16="http://schemas.microsoft.com/office/drawing/2014/main" id="{6B752718-276F-0F25-8449-3592FAD69EB2}"/>
              </a:ext>
            </a:extLst>
          </p:cNvPr>
          <p:cNvPicPr>
            <a:picLocks noGrp="1" noChangeAspect="1"/>
          </p:cNvPicPr>
          <p:nvPr>
            <p:ph idx="1"/>
          </p:nvPr>
        </p:nvPicPr>
        <p:blipFill>
          <a:blip r:embed="rId3"/>
          <a:stretch>
            <a:fillRect/>
          </a:stretch>
        </p:blipFill>
        <p:spPr>
          <a:xfrm>
            <a:off x="6096000" y="1000664"/>
            <a:ext cx="5287785" cy="5244420"/>
          </a:xfrm>
          <a:prstGeom prst="rect">
            <a:avLst/>
          </a:prstGeom>
        </p:spPr>
      </p:pic>
      <p:sp>
        <p:nvSpPr>
          <p:cNvPr id="4" name="Text Placeholder 3">
            <a:extLst>
              <a:ext uri="{FF2B5EF4-FFF2-40B4-BE49-F238E27FC236}">
                <a16:creationId xmlns:a16="http://schemas.microsoft.com/office/drawing/2014/main" id="{B1B1D17B-6EDC-5F8B-A78E-0111B4FD9A33}"/>
              </a:ext>
            </a:extLst>
          </p:cNvPr>
          <p:cNvSpPr>
            <a:spLocks noGrp="1"/>
          </p:cNvSpPr>
          <p:nvPr>
            <p:ph type="body" sz="half" idx="2"/>
          </p:nvPr>
        </p:nvSpPr>
        <p:spPr>
          <a:xfrm>
            <a:off x="808215" y="2071272"/>
            <a:ext cx="4444268" cy="3571733"/>
          </a:xfrm>
        </p:spPr>
        <p:txBody>
          <a:bodyPr>
            <a:normAutofit fontScale="92500"/>
          </a:bodyPr>
          <a:lstStyle/>
          <a:p>
            <a:r>
              <a:rPr lang="en-US" sz="2400" dirty="0">
                <a:solidFill>
                  <a:schemeClr val="bg1"/>
                </a:solidFill>
              </a:rPr>
              <a:t>A heterogenous condition characterized by chronic respiratory </a:t>
            </a:r>
            <a:r>
              <a:rPr lang="en-US" sz="2400" dirty="0" err="1">
                <a:solidFill>
                  <a:schemeClr val="bg1"/>
                </a:solidFill>
              </a:rPr>
              <a:t>symtpoms</a:t>
            </a:r>
            <a:r>
              <a:rPr lang="en-US" sz="2400" dirty="0">
                <a:solidFill>
                  <a:schemeClr val="bg1"/>
                </a:solidFill>
              </a:rPr>
              <a:t> (dyspnea, cough, sputum production and/or exacerbations) due to abnormalities of the airways (bronchitis, bronchiolitis) and or alveoli (emphysema) that cause persistent and often progressive airflow obstruction.</a:t>
            </a:r>
          </a:p>
        </p:txBody>
      </p:sp>
    </p:spTree>
    <p:extLst>
      <p:ext uri="{BB962C8B-B14F-4D97-AF65-F5344CB8AC3E}">
        <p14:creationId xmlns:p14="http://schemas.microsoft.com/office/powerpoint/2010/main" val="3800684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9B5F9F-1569-1AF5-CC6D-E9B4E214DAB5}"/>
              </a:ext>
            </a:extLst>
          </p:cNvPr>
          <p:cNvPicPr>
            <a:picLocks noGrp="1" noChangeAspect="1"/>
          </p:cNvPicPr>
          <p:nvPr>
            <p:ph sz="half" idx="1"/>
          </p:nvPr>
        </p:nvPicPr>
        <p:blipFill>
          <a:blip r:embed="rId3"/>
          <a:stretch>
            <a:fillRect/>
          </a:stretch>
        </p:blipFill>
        <p:spPr>
          <a:xfrm>
            <a:off x="924444" y="1272427"/>
            <a:ext cx="4856841" cy="3902818"/>
          </a:xfrm>
          <a:prstGeom prst="rect">
            <a:avLst/>
          </a:prstGeom>
        </p:spPr>
      </p:pic>
      <p:sp>
        <p:nvSpPr>
          <p:cNvPr id="4" name="Content Placeholder 3">
            <a:extLst>
              <a:ext uri="{FF2B5EF4-FFF2-40B4-BE49-F238E27FC236}">
                <a16:creationId xmlns:a16="http://schemas.microsoft.com/office/drawing/2014/main" id="{F7C34E99-3D9F-AC66-00B8-590752889E23}"/>
              </a:ext>
            </a:extLst>
          </p:cNvPr>
          <p:cNvSpPr>
            <a:spLocks noGrp="1"/>
          </p:cNvSpPr>
          <p:nvPr>
            <p:ph sz="half" idx="2"/>
          </p:nvPr>
        </p:nvSpPr>
        <p:spPr>
          <a:xfrm>
            <a:off x="6410716" y="1017917"/>
            <a:ext cx="4856841" cy="4681206"/>
          </a:xfrm>
        </p:spPr>
        <p:txBody>
          <a:bodyPr/>
          <a:lstStyle/>
          <a:p>
            <a:r>
              <a:rPr lang="en-US" dirty="0">
                <a:solidFill>
                  <a:schemeClr val="bg1"/>
                </a:solidFill>
              </a:rPr>
              <a:t>Diagnosed with Pulmonary Function Testing</a:t>
            </a:r>
          </a:p>
          <a:p>
            <a:r>
              <a:rPr lang="en-US" dirty="0">
                <a:solidFill>
                  <a:schemeClr val="bg1"/>
                </a:solidFill>
              </a:rPr>
              <a:t>FEV1/FVC &lt; 0.70</a:t>
            </a:r>
          </a:p>
          <a:p>
            <a:r>
              <a:rPr lang="en-US" dirty="0">
                <a:solidFill>
                  <a:schemeClr val="bg1"/>
                </a:solidFill>
              </a:rPr>
              <a:t>Stages are based on degree of air flow limitation:</a:t>
            </a:r>
          </a:p>
          <a:p>
            <a:r>
              <a:rPr lang="en-US" dirty="0">
                <a:solidFill>
                  <a:schemeClr val="bg1"/>
                </a:solidFill>
              </a:rPr>
              <a:t>Mild/GOLD 1: FEV1 &gt; 80</a:t>
            </a:r>
          </a:p>
          <a:p>
            <a:r>
              <a:rPr lang="en-US" dirty="0">
                <a:solidFill>
                  <a:schemeClr val="bg1"/>
                </a:solidFill>
              </a:rPr>
              <a:t>Moderate/GOLD 2: 50 – 70</a:t>
            </a:r>
          </a:p>
          <a:p>
            <a:r>
              <a:rPr lang="en-US" dirty="0">
                <a:solidFill>
                  <a:schemeClr val="bg1"/>
                </a:solidFill>
              </a:rPr>
              <a:t>Severe/GOLD 3: 30 – 49</a:t>
            </a:r>
          </a:p>
          <a:p>
            <a:r>
              <a:rPr lang="en-US" dirty="0">
                <a:solidFill>
                  <a:schemeClr val="bg1"/>
                </a:solidFill>
              </a:rPr>
              <a:t>Very Severe/GOLD 4: &lt; 30</a:t>
            </a:r>
          </a:p>
        </p:txBody>
      </p:sp>
    </p:spTree>
    <p:extLst>
      <p:ext uri="{BB962C8B-B14F-4D97-AF65-F5344CB8AC3E}">
        <p14:creationId xmlns:p14="http://schemas.microsoft.com/office/powerpoint/2010/main" val="2777967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CA498-2C07-03E1-EB57-9310821CD2A2}"/>
              </a:ext>
            </a:extLst>
          </p:cNvPr>
          <p:cNvSpPr>
            <a:spLocks noGrp="1"/>
          </p:cNvSpPr>
          <p:nvPr>
            <p:ph type="title"/>
          </p:nvPr>
        </p:nvSpPr>
        <p:spPr>
          <a:xfrm>
            <a:off x="913795" y="609600"/>
            <a:ext cx="10353762" cy="908649"/>
          </a:xfrm>
        </p:spPr>
        <p:txBody>
          <a:bodyPr/>
          <a:lstStyle/>
          <a:p>
            <a:r>
              <a:rPr lang="en-US" b="1" dirty="0">
                <a:solidFill>
                  <a:srgbClr val="C00000"/>
                </a:solidFill>
              </a:rPr>
              <a:t>COPD Statistics</a:t>
            </a:r>
          </a:p>
        </p:txBody>
      </p:sp>
      <p:sp>
        <p:nvSpPr>
          <p:cNvPr id="3" name="Content Placeholder 2">
            <a:extLst>
              <a:ext uri="{FF2B5EF4-FFF2-40B4-BE49-F238E27FC236}">
                <a16:creationId xmlns:a16="http://schemas.microsoft.com/office/drawing/2014/main" id="{F7FBE676-6326-9058-63E9-3AC821D1AB51}"/>
              </a:ext>
            </a:extLst>
          </p:cNvPr>
          <p:cNvSpPr>
            <a:spLocks noGrp="1"/>
          </p:cNvSpPr>
          <p:nvPr>
            <p:ph idx="1"/>
          </p:nvPr>
        </p:nvSpPr>
        <p:spPr>
          <a:xfrm>
            <a:off x="724619" y="1518250"/>
            <a:ext cx="10542938" cy="5089584"/>
          </a:xfrm>
        </p:spPr>
        <p:txBody>
          <a:bodyPr>
            <a:normAutofit/>
          </a:bodyPr>
          <a:lstStyle/>
          <a:p>
            <a:pPr>
              <a:lnSpc>
                <a:spcPct val="150000"/>
              </a:lnSpc>
            </a:pPr>
            <a:r>
              <a:rPr lang="en-US" dirty="0">
                <a:solidFill>
                  <a:schemeClr val="bg1"/>
                </a:solidFill>
              </a:rPr>
              <a:t>Estimated that the global prevalence of COPD is 10.3%</a:t>
            </a:r>
          </a:p>
          <a:p>
            <a:pPr>
              <a:lnSpc>
                <a:spcPct val="150000"/>
              </a:lnSpc>
            </a:pPr>
            <a:r>
              <a:rPr lang="en-US" dirty="0">
                <a:solidFill>
                  <a:schemeClr val="bg1"/>
                </a:solidFill>
              </a:rPr>
              <a:t>With increased prevalence of smoking in Low to Middle Income Countries and aging populations in high-income countries, the prevalence is expected to rise</a:t>
            </a:r>
          </a:p>
          <a:p>
            <a:pPr>
              <a:lnSpc>
                <a:spcPct val="150000"/>
              </a:lnSpc>
            </a:pPr>
            <a:r>
              <a:rPr lang="en-US" dirty="0">
                <a:solidFill>
                  <a:schemeClr val="bg1"/>
                </a:solidFill>
              </a:rPr>
              <a:t>Estimated the number of COPD cases globally in patients aged &gt; 25 years will increase by 23% from 2020 to 2050, approximately 600 million patients.</a:t>
            </a:r>
          </a:p>
          <a:p>
            <a:pPr>
              <a:lnSpc>
                <a:spcPct val="150000"/>
              </a:lnSpc>
            </a:pPr>
            <a:r>
              <a:rPr lang="en-US" dirty="0">
                <a:solidFill>
                  <a:schemeClr val="bg1"/>
                </a:solidFill>
              </a:rPr>
              <a:t>Globally, approximately 3 million COPD deaths annually</a:t>
            </a:r>
          </a:p>
          <a:p>
            <a:pPr>
              <a:lnSpc>
                <a:spcPct val="150000"/>
              </a:lnSpc>
            </a:pPr>
            <a:r>
              <a:rPr lang="en-US" dirty="0">
                <a:solidFill>
                  <a:schemeClr val="bg1"/>
                </a:solidFill>
              </a:rPr>
              <a:t>Significant economic burden</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275017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a:extLst>
            <a:ext uri="{FF2B5EF4-FFF2-40B4-BE49-F238E27FC236}">
              <a16:creationId xmlns:a16="http://schemas.microsoft.com/office/drawing/2014/main" id="{6EDCF02D-1CF8-C891-66A3-E08638E054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DC86BA-FC68-424E-2B54-D71C809B2E40}"/>
              </a:ext>
            </a:extLst>
          </p:cNvPr>
          <p:cNvSpPr>
            <a:spLocks noGrp="1"/>
          </p:cNvSpPr>
          <p:nvPr>
            <p:ph type="title"/>
          </p:nvPr>
        </p:nvSpPr>
        <p:spPr>
          <a:xfrm>
            <a:off x="913795" y="247291"/>
            <a:ext cx="10353762" cy="1257300"/>
          </a:xfrm>
        </p:spPr>
        <p:txBody>
          <a:bodyPr/>
          <a:lstStyle/>
          <a:p>
            <a:r>
              <a:rPr lang="en-US" dirty="0">
                <a:solidFill>
                  <a:schemeClr val="bg1"/>
                </a:solidFill>
              </a:rPr>
              <a:t>Incidence of COPD and Diabetes</a:t>
            </a:r>
          </a:p>
        </p:txBody>
      </p:sp>
      <p:sp>
        <p:nvSpPr>
          <p:cNvPr id="5" name="Content Placeholder 4">
            <a:extLst>
              <a:ext uri="{FF2B5EF4-FFF2-40B4-BE49-F238E27FC236}">
                <a16:creationId xmlns:a16="http://schemas.microsoft.com/office/drawing/2014/main" id="{F19A0602-FFA7-B545-E313-01B9CA0286CA}"/>
              </a:ext>
            </a:extLst>
          </p:cNvPr>
          <p:cNvSpPr>
            <a:spLocks noGrp="1"/>
          </p:cNvSpPr>
          <p:nvPr>
            <p:ph idx="1"/>
          </p:nvPr>
        </p:nvSpPr>
        <p:spPr>
          <a:xfrm>
            <a:off x="379562" y="1144798"/>
            <a:ext cx="11628408" cy="3714749"/>
          </a:xfrm>
        </p:spPr>
        <p:txBody>
          <a:bodyPr/>
          <a:lstStyle/>
          <a:p>
            <a:r>
              <a:rPr lang="en-US" dirty="0">
                <a:solidFill>
                  <a:srgbClr val="FF4F4F"/>
                </a:solidFill>
              </a:rPr>
              <a:t>Patient with COPD have an increased risk of developing diabetes</a:t>
            </a:r>
          </a:p>
          <a:p>
            <a:r>
              <a:rPr lang="en-US" dirty="0">
                <a:solidFill>
                  <a:schemeClr val="bg1"/>
                </a:solidFill>
              </a:rPr>
              <a:t>The incidence rate of T2DM in COPD patients was 1.26 per 100 patient years (95% CI: 1.24–1.28) and was higher among men (1.32 vs 1.18 among women). </a:t>
            </a:r>
          </a:p>
          <a:p>
            <a:r>
              <a:rPr lang="en-US" dirty="0">
                <a:solidFill>
                  <a:schemeClr val="bg1"/>
                </a:solidFill>
              </a:rPr>
              <a:t>Frequent exacerbations increases to 1.47 (95% CI: 1.36–1. 60) – compared to those who do no have exacerbations</a:t>
            </a:r>
          </a:p>
          <a:p>
            <a:r>
              <a:rPr lang="en-US" dirty="0">
                <a:solidFill>
                  <a:schemeClr val="bg1"/>
                </a:solidFill>
              </a:rPr>
              <a:t>Patients receiving high-dose ICS (&gt;800 mcg budesonide equivalent dose) was 1.73 (95% CI 1.65–1.82) compared to patients receiving no ICS therapy. </a:t>
            </a:r>
          </a:p>
        </p:txBody>
      </p:sp>
      <p:pic>
        <p:nvPicPr>
          <p:cNvPr id="7" name="Picture 6">
            <a:extLst>
              <a:ext uri="{FF2B5EF4-FFF2-40B4-BE49-F238E27FC236}">
                <a16:creationId xmlns:a16="http://schemas.microsoft.com/office/drawing/2014/main" id="{CD1423B3-578A-47A7-1CE6-123D5D3D606A}"/>
              </a:ext>
            </a:extLst>
          </p:cNvPr>
          <p:cNvPicPr>
            <a:picLocks noChangeAspect="1"/>
          </p:cNvPicPr>
          <p:nvPr/>
        </p:nvPicPr>
        <p:blipFill>
          <a:blip r:embed="rId3"/>
          <a:stretch>
            <a:fillRect/>
          </a:stretch>
        </p:blipFill>
        <p:spPr>
          <a:xfrm>
            <a:off x="2839467" y="4333916"/>
            <a:ext cx="7306695" cy="2276793"/>
          </a:xfrm>
          <a:prstGeom prst="rect">
            <a:avLst/>
          </a:prstGeom>
        </p:spPr>
      </p:pic>
    </p:spTree>
    <p:extLst>
      <p:ext uri="{BB962C8B-B14F-4D97-AF65-F5344CB8AC3E}">
        <p14:creationId xmlns:p14="http://schemas.microsoft.com/office/powerpoint/2010/main" val="4083105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F048-79D0-B470-C1DE-0C08CD305BCE}"/>
              </a:ext>
            </a:extLst>
          </p:cNvPr>
          <p:cNvSpPr>
            <a:spLocks noGrp="1"/>
          </p:cNvSpPr>
          <p:nvPr>
            <p:ph type="title"/>
          </p:nvPr>
        </p:nvSpPr>
        <p:spPr>
          <a:xfrm>
            <a:off x="913795" y="264543"/>
            <a:ext cx="10353762" cy="977660"/>
          </a:xfrm>
        </p:spPr>
        <p:txBody>
          <a:bodyPr/>
          <a:lstStyle/>
          <a:p>
            <a:r>
              <a:rPr lang="en-US" dirty="0">
                <a:solidFill>
                  <a:schemeClr val="bg1"/>
                </a:solidFill>
              </a:rPr>
              <a:t>Even Pre-Diabetes is a Risk</a:t>
            </a:r>
          </a:p>
        </p:txBody>
      </p:sp>
      <p:sp>
        <p:nvSpPr>
          <p:cNvPr id="3" name="Content Placeholder 2">
            <a:extLst>
              <a:ext uri="{FF2B5EF4-FFF2-40B4-BE49-F238E27FC236}">
                <a16:creationId xmlns:a16="http://schemas.microsoft.com/office/drawing/2014/main" id="{B5D98F75-82FD-2A9C-A103-634B313EEAE6}"/>
              </a:ext>
            </a:extLst>
          </p:cNvPr>
          <p:cNvSpPr>
            <a:spLocks noGrp="1"/>
          </p:cNvSpPr>
          <p:nvPr>
            <p:ph idx="1"/>
          </p:nvPr>
        </p:nvSpPr>
        <p:spPr>
          <a:xfrm>
            <a:off x="793025" y="2930107"/>
            <a:ext cx="10353762" cy="4203939"/>
          </a:xfrm>
        </p:spPr>
        <p:txBody>
          <a:bodyPr/>
          <a:lstStyle/>
          <a:p>
            <a:r>
              <a:rPr lang="en-US" dirty="0"/>
              <a:t> </a:t>
            </a:r>
            <a:r>
              <a:rPr lang="en-US" dirty="0">
                <a:solidFill>
                  <a:schemeClr val="bg1"/>
                </a:solidFill>
              </a:rPr>
              <a:t>Those with prediabetes and diabetes were associated with an 18 and 35% higher risk of COPD</a:t>
            </a:r>
          </a:p>
          <a:p>
            <a:r>
              <a:rPr lang="en-US" dirty="0">
                <a:solidFill>
                  <a:schemeClr val="bg1"/>
                </a:solidFill>
              </a:rPr>
              <a:t>COPD patients with prediabetes and diabetes had a 9% and 21% higher risk of overall death</a:t>
            </a:r>
          </a:p>
          <a:p>
            <a:r>
              <a:rPr lang="en-US" dirty="0">
                <a:solidFill>
                  <a:schemeClr val="bg1"/>
                </a:solidFill>
              </a:rPr>
              <a:t>Diabetes duration was associated with COPD risk:</a:t>
            </a:r>
          </a:p>
          <a:p>
            <a:pPr lvl="1"/>
            <a:r>
              <a:rPr lang="en-US" dirty="0">
                <a:solidFill>
                  <a:schemeClr val="bg1"/>
                </a:solidFill>
              </a:rPr>
              <a:t>7 years or longer -  1.23 higher incidence </a:t>
            </a:r>
          </a:p>
          <a:p>
            <a:pPr lvl="1"/>
            <a:r>
              <a:rPr lang="en-US" dirty="0">
                <a:solidFill>
                  <a:schemeClr val="bg1"/>
                </a:solidFill>
              </a:rPr>
              <a:t>3 – 7 years - 1.20 higher incidence</a:t>
            </a:r>
          </a:p>
          <a:p>
            <a:pPr lvl="1"/>
            <a:r>
              <a:rPr lang="en-US" dirty="0">
                <a:solidFill>
                  <a:schemeClr val="bg1"/>
                </a:solidFill>
              </a:rPr>
              <a:t>Less than 1 year -  1.18 higher incidence </a:t>
            </a:r>
          </a:p>
        </p:txBody>
      </p:sp>
      <p:pic>
        <p:nvPicPr>
          <p:cNvPr id="7" name="Picture 6">
            <a:extLst>
              <a:ext uri="{FF2B5EF4-FFF2-40B4-BE49-F238E27FC236}">
                <a16:creationId xmlns:a16="http://schemas.microsoft.com/office/drawing/2014/main" id="{11697BA6-AE83-D70D-4C6A-A6AF673DB3F9}"/>
              </a:ext>
            </a:extLst>
          </p:cNvPr>
          <p:cNvPicPr>
            <a:picLocks noChangeAspect="1"/>
          </p:cNvPicPr>
          <p:nvPr/>
        </p:nvPicPr>
        <p:blipFill>
          <a:blip r:embed="rId3"/>
          <a:stretch>
            <a:fillRect/>
          </a:stretch>
        </p:blipFill>
        <p:spPr>
          <a:xfrm>
            <a:off x="1846054" y="1052550"/>
            <a:ext cx="8505644" cy="1877558"/>
          </a:xfrm>
          <a:prstGeom prst="rect">
            <a:avLst/>
          </a:prstGeom>
        </p:spPr>
      </p:pic>
    </p:spTree>
    <p:extLst>
      <p:ext uri="{BB962C8B-B14F-4D97-AF65-F5344CB8AC3E}">
        <p14:creationId xmlns:p14="http://schemas.microsoft.com/office/powerpoint/2010/main" val="5293168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619B28-6FF6-FC5D-8B6B-26D5B8029172}"/>
              </a:ext>
            </a:extLst>
          </p:cNvPr>
          <p:cNvSpPr txBox="1"/>
          <p:nvPr/>
        </p:nvSpPr>
        <p:spPr>
          <a:xfrm>
            <a:off x="978568" y="946484"/>
            <a:ext cx="10315074" cy="2677656"/>
          </a:xfrm>
          <a:prstGeom prst="rect">
            <a:avLst/>
          </a:prstGeom>
          <a:noFill/>
        </p:spPr>
        <p:txBody>
          <a:bodyPr wrap="square" rtlCol="0">
            <a:spAutoFit/>
          </a:bodyPr>
          <a:lstStyle/>
          <a:p>
            <a:pPr algn="ctr"/>
            <a:r>
              <a:rPr lang="en-US" sz="2800" dirty="0">
                <a:solidFill>
                  <a:schemeClr val="bg1"/>
                </a:solidFill>
              </a:rPr>
              <a:t>After adjusting for clinical, demographic, and comorbidities, the odds of increased LOS in the COPD/DM with complication were 1.37 (confidence interval (CI): 1.326–1.368), and those of DM without complication were 1.061 (1.052–1.070) when compared with COPD alone. The odds of pneumonia, respiratory failure, stroke, and acute kidney injury were also higher in COPD hospitalizations with DM.</a:t>
            </a:r>
          </a:p>
        </p:txBody>
      </p:sp>
      <p:pic>
        <p:nvPicPr>
          <p:cNvPr id="4" name="Picture 3">
            <a:extLst>
              <a:ext uri="{FF2B5EF4-FFF2-40B4-BE49-F238E27FC236}">
                <a16:creationId xmlns:a16="http://schemas.microsoft.com/office/drawing/2014/main" id="{F61FCD86-70C9-3C46-509F-27AA9809751F}"/>
              </a:ext>
            </a:extLst>
          </p:cNvPr>
          <p:cNvPicPr>
            <a:picLocks noChangeAspect="1"/>
          </p:cNvPicPr>
          <p:nvPr/>
        </p:nvPicPr>
        <p:blipFill>
          <a:blip r:embed="rId3"/>
          <a:stretch>
            <a:fillRect/>
          </a:stretch>
        </p:blipFill>
        <p:spPr>
          <a:xfrm>
            <a:off x="2480531" y="4011872"/>
            <a:ext cx="7994963" cy="2267266"/>
          </a:xfrm>
          <a:prstGeom prst="rect">
            <a:avLst/>
          </a:prstGeom>
        </p:spPr>
      </p:pic>
    </p:spTree>
    <p:extLst>
      <p:ext uri="{BB962C8B-B14F-4D97-AF65-F5344CB8AC3E}">
        <p14:creationId xmlns:p14="http://schemas.microsoft.com/office/powerpoint/2010/main" val="2527715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8E25-61EF-6824-9EB3-2916AE60706D}"/>
              </a:ext>
            </a:extLst>
          </p:cNvPr>
          <p:cNvSpPr>
            <a:spLocks noGrp="1"/>
          </p:cNvSpPr>
          <p:nvPr>
            <p:ph type="title"/>
          </p:nvPr>
        </p:nvSpPr>
        <p:spPr>
          <a:xfrm>
            <a:off x="913795" y="417095"/>
            <a:ext cx="10353762" cy="866274"/>
          </a:xfrm>
        </p:spPr>
        <p:txBody>
          <a:bodyPr/>
          <a:lstStyle/>
          <a:p>
            <a:r>
              <a:rPr lang="en-US" dirty="0">
                <a:solidFill>
                  <a:schemeClr val="bg1"/>
                </a:solidFill>
              </a:rPr>
              <a:t>How is COPD Managed?</a:t>
            </a:r>
          </a:p>
        </p:txBody>
      </p:sp>
      <p:pic>
        <p:nvPicPr>
          <p:cNvPr id="6" name="Content Placeholder 5">
            <a:extLst>
              <a:ext uri="{FF2B5EF4-FFF2-40B4-BE49-F238E27FC236}">
                <a16:creationId xmlns:a16="http://schemas.microsoft.com/office/drawing/2014/main" id="{BEF6584E-3ED9-69D9-7AAA-BB8920418F29}"/>
              </a:ext>
            </a:extLst>
          </p:cNvPr>
          <p:cNvPicPr>
            <a:picLocks noGrp="1" noChangeAspect="1"/>
          </p:cNvPicPr>
          <p:nvPr>
            <p:ph sz="half" idx="1"/>
          </p:nvPr>
        </p:nvPicPr>
        <p:blipFill>
          <a:blip r:embed="rId3"/>
          <a:stretch>
            <a:fillRect/>
          </a:stretch>
        </p:blipFill>
        <p:spPr>
          <a:xfrm>
            <a:off x="552091" y="1422770"/>
            <a:ext cx="4856841" cy="4892423"/>
          </a:xfrm>
        </p:spPr>
      </p:pic>
      <p:sp>
        <p:nvSpPr>
          <p:cNvPr id="4" name="Content Placeholder 3">
            <a:extLst>
              <a:ext uri="{FF2B5EF4-FFF2-40B4-BE49-F238E27FC236}">
                <a16:creationId xmlns:a16="http://schemas.microsoft.com/office/drawing/2014/main" id="{EAF67521-0199-AD7D-F779-7B7F99071C78}"/>
              </a:ext>
            </a:extLst>
          </p:cNvPr>
          <p:cNvSpPr>
            <a:spLocks noGrp="1"/>
          </p:cNvSpPr>
          <p:nvPr>
            <p:ph sz="half" idx="2"/>
          </p:nvPr>
        </p:nvSpPr>
        <p:spPr>
          <a:xfrm>
            <a:off x="6096000" y="1707124"/>
            <a:ext cx="5171557" cy="5157536"/>
          </a:xfrm>
        </p:spPr>
        <p:txBody>
          <a:bodyPr>
            <a:normAutofit/>
          </a:bodyPr>
          <a:lstStyle/>
          <a:p>
            <a:r>
              <a:rPr lang="en-US" dirty="0">
                <a:solidFill>
                  <a:schemeClr val="bg1"/>
                </a:solidFill>
                <a:effectLst/>
              </a:rPr>
              <a:t>Global Initiative of Chronic Obstructive Lung Disease (GOLD)</a:t>
            </a:r>
          </a:p>
          <a:p>
            <a:r>
              <a:rPr lang="en-US" dirty="0">
                <a:solidFill>
                  <a:schemeClr val="bg1"/>
                </a:solidFill>
                <a:effectLst/>
              </a:rPr>
              <a:t>Established 1998</a:t>
            </a:r>
          </a:p>
          <a:p>
            <a:r>
              <a:rPr lang="en-US" dirty="0">
                <a:solidFill>
                  <a:schemeClr val="bg1"/>
                </a:solidFill>
                <a:effectLst/>
              </a:rPr>
              <a:t>Review published research on COPD management &amp; prevention, to evaluate the impact of this research on recommendations in the GOLD documents regarding management and prevention and post yearly updates on the GOLD website</a:t>
            </a:r>
          </a:p>
        </p:txBody>
      </p:sp>
    </p:spTree>
    <p:extLst>
      <p:ext uri="{BB962C8B-B14F-4D97-AF65-F5344CB8AC3E}">
        <p14:creationId xmlns:p14="http://schemas.microsoft.com/office/powerpoint/2010/main" val="1252741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44C6D0-9F1A-575D-6772-3579BE38208B}"/>
              </a:ext>
            </a:extLst>
          </p:cNvPr>
          <p:cNvPicPr>
            <a:picLocks noChangeAspect="1"/>
          </p:cNvPicPr>
          <p:nvPr/>
        </p:nvPicPr>
        <p:blipFill>
          <a:blip r:embed="rId3"/>
          <a:stretch>
            <a:fillRect/>
          </a:stretch>
        </p:blipFill>
        <p:spPr>
          <a:xfrm>
            <a:off x="1219200" y="704850"/>
            <a:ext cx="9753600" cy="5448300"/>
          </a:xfrm>
          <a:prstGeom prst="rect">
            <a:avLst/>
          </a:prstGeom>
        </p:spPr>
      </p:pic>
    </p:spTree>
    <p:extLst>
      <p:ext uri="{BB962C8B-B14F-4D97-AF65-F5344CB8AC3E}">
        <p14:creationId xmlns:p14="http://schemas.microsoft.com/office/powerpoint/2010/main" val="1226543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44DD-DDFA-A162-3DEB-610351A8624E}"/>
              </a:ext>
            </a:extLst>
          </p:cNvPr>
          <p:cNvSpPr>
            <a:spLocks noGrp="1"/>
          </p:cNvSpPr>
          <p:nvPr>
            <p:ph type="title"/>
          </p:nvPr>
        </p:nvSpPr>
        <p:spPr/>
        <p:txBody>
          <a:bodyPr/>
          <a:lstStyle/>
          <a:p>
            <a:r>
              <a:rPr lang="en-US" dirty="0">
                <a:solidFill>
                  <a:schemeClr val="bg1"/>
                </a:solidFill>
              </a:rPr>
              <a:t>Goals of Management</a:t>
            </a:r>
          </a:p>
        </p:txBody>
      </p:sp>
      <p:sp>
        <p:nvSpPr>
          <p:cNvPr id="3" name="Content Placeholder 2">
            <a:extLst>
              <a:ext uri="{FF2B5EF4-FFF2-40B4-BE49-F238E27FC236}">
                <a16:creationId xmlns:a16="http://schemas.microsoft.com/office/drawing/2014/main" id="{F06F7CB4-18F9-3206-D3E3-ABDD2E97DBBE}"/>
              </a:ext>
            </a:extLst>
          </p:cNvPr>
          <p:cNvSpPr>
            <a:spLocks noGrp="1"/>
          </p:cNvSpPr>
          <p:nvPr>
            <p:ph sz="half" idx="1"/>
          </p:nvPr>
        </p:nvSpPr>
        <p:spPr>
          <a:xfrm>
            <a:off x="913795" y="2076450"/>
            <a:ext cx="4856841" cy="3979293"/>
          </a:xfrm>
        </p:spPr>
        <p:txBody>
          <a:bodyPr>
            <a:normAutofit/>
          </a:bodyPr>
          <a:lstStyle/>
          <a:p>
            <a:r>
              <a:rPr lang="en-US" dirty="0">
                <a:solidFill>
                  <a:schemeClr val="bg1"/>
                </a:solidFill>
              </a:rPr>
              <a:t>Reduce symptoms</a:t>
            </a:r>
          </a:p>
          <a:p>
            <a:pPr lvl="1"/>
            <a:r>
              <a:rPr lang="en-US" dirty="0">
                <a:solidFill>
                  <a:schemeClr val="bg1"/>
                </a:solidFill>
              </a:rPr>
              <a:t>Relieve symptoms</a:t>
            </a:r>
          </a:p>
          <a:p>
            <a:pPr lvl="1"/>
            <a:r>
              <a:rPr lang="en-US" dirty="0">
                <a:solidFill>
                  <a:schemeClr val="bg1"/>
                </a:solidFill>
              </a:rPr>
              <a:t>Increase exercise intolerance</a:t>
            </a:r>
          </a:p>
          <a:p>
            <a:pPr lvl="1"/>
            <a:r>
              <a:rPr lang="en-US" dirty="0">
                <a:solidFill>
                  <a:schemeClr val="bg1"/>
                </a:solidFill>
              </a:rPr>
              <a:t>Improve health status</a:t>
            </a:r>
          </a:p>
          <a:p>
            <a:r>
              <a:rPr lang="en-US" dirty="0">
                <a:solidFill>
                  <a:schemeClr val="bg1"/>
                </a:solidFill>
              </a:rPr>
              <a:t>Reduce Risk</a:t>
            </a:r>
          </a:p>
          <a:p>
            <a:pPr lvl="1"/>
            <a:r>
              <a:rPr lang="en-US" dirty="0">
                <a:solidFill>
                  <a:schemeClr val="bg1"/>
                </a:solidFill>
              </a:rPr>
              <a:t>Prevent progression</a:t>
            </a:r>
          </a:p>
          <a:p>
            <a:pPr lvl="1"/>
            <a:r>
              <a:rPr lang="en-US" dirty="0">
                <a:solidFill>
                  <a:schemeClr val="bg1"/>
                </a:solidFill>
              </a:rPr>
              <a:t>Prevent and Treat Exacerbations</a:t>
            </a:r>
          </a:p>
          <a:p>
            <a:pPr lvl="1"/>
            <a:r>
              <a:rPr lang="en-US" dirty="0">
                <a:solidFill>
                  <a:schemeClr val="bg1"/>
                </a:solidFill>
              </a:rPr>
              <a:t>Reduce Mortality</a:t>
            </a:r>
          </a:p>
        </p:txBody>
      </p:sp>
      <p:pic>
        <p:nvPicPr>
          <p:cNvPr id="5" name="Content Placeholder 4">
            <a:extLst>
              <a:ext uri="{FF2B5EF4-FFF2-40B4-BE49-F238E27FC236}">
                <a16:creationId xmlns:a16="http://schemas.microsoft.com/office/drawing/2014/main" id="{F3D07BE9-951C-907D-3A5B-6F177FCD0A98}"/>
              </a:ext>
            </a:extLst>
          </p:cNvPr>
          <p:cNvPicPr>
            <a:picLocks noGrp="1" noChangeAspect="1"/>
          </p:cNvPicPr>
          <p:nvPr>
            <p:ph sz="half" idx="2"/>
          </p:nvPr>
        </p:nvPicPr>
        <p:blipFill>
          <a:blip r:embed="rId3"/>
          <a:stretch>
            <a:fillRect/>
          </a:stretch>
        </p:blipFill>
        <p:spPr>
          <a:xfrm>
            <a:off x="6728604" y="2109965"/>
            <a:ext cx="4278702" cy="4171604"/>
          </a:xfrm>
          <a:prstGeom prst="rect">
            <a:avLst/>
          </a:prstGeom>
        </p:spPr>
      </p:pic>
    </p:spTree>
    <p:extLst>
      <p:ext uri="{BB962C8B-B14F-4D97-AF65-F5344CB8AC3E}">
        <p14:creationId xmlns:p14="http://schemas.microsoft.com/office/powerpoint/2010/main" val="4224612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9A81-870D-D128-F547-952C970688BD}"/>
              </a:ext>
            </a:extLst>
          </p:cNvPr>
          <p:cNvSpPr>
            <a:spLocks noGrp="1"/>
          </p:cNvSpPr>
          <p:nvPr>
            <p:ph type="title"/>
          </p:nvPr>
        </p:nvSpPr>
        <p:spPr/>
        <p:txBody>
          <a:bodyPr/>
          <a:lstStyle/>
          <a:p>
            <a:r>
              <a:rPr lang="en-US" dirty="0">
                <a:solidFill>
                  <a:schemeClr val="bg1"/>
                </a:solidFill>
              </a:rPr>
              <a:t>Inhaler Choice in COPD</a:t>
            </a:r>
          </a:p>
        </p:txBody>
      </p:sp>
      <p:sp>
        <p:nvSpPr>
          <p:cNvPr id="3" name="Content Placeholder 2">
            <a:extLst>
              <a:ext uri="{FF2B5EF4-FFF2-40B4-BE49-F238E27FC236}">
                <a16:creationId xmlns:a16="http://schemas.microsoft.com/office/drawing/2014/main" id="{C0934C72-F41A-0983-5116-61A3E4A2A571}"/>
              </a:ext>
            </a:extLst>
          </p:cNvPr>
          <p:cNvSpPr>
            <a:spLocks noGrp="1"/>
          </p:cNvSpPr>
          <p:nvPr>
            <p:ph sz="half" idx="1"/>
          </p:nvPr>
        </p:nvSpPr>
        <p:spPr>
          <a:xfrm>
            <a:off x="913795" y="2076449"/>
            <a:ext cx="4856841" cy="4393361"/>
          </a:xfrm>
        </p:spPr>
        <p:txBody>
          <a:bodyPr>
            <a:normAutofit/>
          </a:bodyPr>
          <a:lstStyle/>
          <a:p>
            <a:r>
              <a:rPr lang="en-US" dirty="0">
                <a:solidFill>
                  <a:schemeClr val="bg1"/>
                </a:solidFill>
                <a:effectLst/>
              </a:rPr>
              <a:t>Based on ABE GOLD Criteria</a:t>
            </a:r>
          </a:p>
          <a:p>
            <a:r>
              <a:rPr lang="en-US" dirty="0">
                <a:solidFill>
                  <a:schemeClr val="bg1"/>
                </a:solidFill>
                <a:effectLst/>
              </a:rPr>
              <a:t>Class A:</a:t>
            </a:r>
          </a:p>
          <a:p>
            <a:pPr lvl="1"/>
            <a:r>
              <a:rPr lang="en-US" dirty="0">
                <a:solidFill>
                  <a:schemeClr val="bg1"/>
                </a:solidFill>
                <a:effectLst/>
              </a:rPr>
              <a:t>Bronchodilator – either short or long acting</a:t>
            </a:r>
          </a:p>
          <a:p>
            <a:r>
              <a:rPr lang="en-US" dirty="0">
                <a:solidFill>
                  <a:schemeClr val="bg1"/>
                </a:solidFill>
                <a:effectLst/>
              </a:rPr>
              <a:t>Class B:</a:t>
            </a:r>
          </a:p>
          <a:p>
            <a:pPr lvl="1"/>
            <a:r>
              <a:rPr lang="en-US" dirty="0">
                <a:solidFill>
                  <a:schemeClr val="bg1"/>
                </a:solidFill>
                <a:effectLst/>
              </a:rPr>
              <a:t>LABA/LAMA</a:t>
            </a:r>
          </a:p>
          <a:p>
            <a:r>
              <a:rPr lang="en-US" dirty="0">
                <a:solidFill>
                  <a:schemeClr val="bg1"/>
                </a:solidFill>
                <a:effectLst/>
              </a:rPr>
              <a:t>Class E:</a:t>
            </a:r>
          </a:p>
          <a:p>
            <a:pPr lvl="1"/>
            <a:r>
              <a:rPr lang="en-US" dirty="0">
                <a:solidFill>
                  <a:schemeClr val="bg1"/>
                </a:solidFill>
                <a:effectLst/>
              </a:rPr>
              <a:t>LABA/LAMA</a:t>
            </a:r>
          </a:p>
          <a:p>
            <a:pPr lvl="1"/>
            <a:r>
              <a:rPr lang="en-US" dirty="0">
                <a:solidFill>
                  <a:schemeClr val="bg1"/>
                </a:solidFill>
                <a:effectLst/>
              </a:rPr>
              <a:t>Plus ICS </a:t>
            </a:r>
          </a:p>
        </p:txBody>
      </p:sp>
      <p:pic>
        <p:nvPicPr>
          <p:cNvPr id="5" name="Content Placeholder 4">
            <a:extLst>
              <a:ext uri="{FF2B5EF4-FFF2-40B4-BE49-F238E27FC236}">
                <a16:creationId xmlns:a16="http://schemas.microsoft.com/office/drawing/2014/main" id="{3AA3EEAB-411B-452D-36C8-F4C1ADD0D13C}"/>
              </a:ext>
            </a:extLst>
          </p:cNvPr>
          <p:cNvPicPr>
            <a:picLocks noGrp="1" noChangeAspect="1"/>
          </p:cNvPicPr>
          <p:nvPr>
            <p:ph sz="half" idx="2"/>
          </p:nvPr>
        </p:nvPicPr>
        <p:blipFill>
          <a:blip r:embed="rId3"/>
          <a:stretch>
            <a:fillRect/>
          </a:stretch>
        </p:blipFill>
        <p:spPr>
          <a:xfrm>
            <a:off x="6421366" y="2076449"/>
            <a:ext cx="5276053" cy="4451669"/>
          </a:xfrm>
          <a:prstGeom prst="rect">
            <a:avLst/>
          </a:prstGeom>
        </p:spPr>
      </p:pic>
    </p:spTree>
    <p:extLst>
      <p:ext uri="{BB962C8B-B14F-4D97-AF65-F5344CB8AC3E}">
        <p14:creationId xmlns:p14="http://schemas.microsoft.com/office/powerpoint/2010/main" val="2385968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E51D292D-A914-FF99-C218-C8A58E2204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185B97-FD4F-28E8-3DE1-134BBA48B334}"/>
              </a:ext>
            </a:extLst>
          </p:cNvPr>
          <p:cNvPicPr>
            <a:picLocks noChangeAspect="1"/>
          </p:cNvPicPr>
          <p:nvPr/>
        </p:nvPicPr>
        <p:blipFill>
          <a:blip r:embed="rId3"/>
          <a:srcRect l="24219" t="14983" r="25313" b="21652"/>
          <a:stretch/>
        </p:blipFill>
        <p:spPr>
          <a:xfrm>
            <a:off x="800100" y="450477"/>
            <a:ext cx="10706100" cy="6236073"/>
          </a:xfrm>
          <a:prstGeom prst="rect">
            <a:avLst/>
          </a:prstGeom>
        </p:spPr>
      </p:pic>
    </p:spTree>
    <p:extLst>
      <p:ext uri="{BB962C8B-B14F-4D97-AF65-F5344CB8AC3E}">
        <p14:creationId xmlns:p14="http://schemas.microsoft.com/office/powerpoint/2010/main" val="3109395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81E8-7D2F-C134-B977-8A131629448F}"/>
              </a:ext>
            </a:extLst>
          </p:cNvPr>
          <p:cNvSpPr>
            <a:spLocks noGrp="1"/>
          </p:cNvSpPr>
          <p:nvPr>
            <p:ph type="title"/>
          </p:nvPr>
        </p:nvSpPr>
        <p:spPr>
          <a:xfrm>
            <a:off x="913795" y="609600"/>
            <a:ext cx="10353762" cy="960408"/>
          </a:xfrm>
        </p:spPr>
        <p:txBody>
          <a:bodyPr/>
          <a:lstStyle/>
          <a:p>
            <a:r>
              <a:rPr lang="en-US" dirty="0">
                <a:solidFill>
                  <a:schemeClr val="bg1"/>
                </a:solidFill>
              </a:rPr>
              <a:t>Bronchodilators</a:t>
            </a:r>
          </a:p>
        </p:txBody>
      </p:sp>
      <p:sp>
        <p:nvSpPr>
          <p:cNvPr id="3" name="Content Placeholder 2">
            <a:extLst>
              <a:ext uri="{FF2B5EF4-FFF2-40B4-BE49-F238E27FC236}">
                <a16:creationId xmlns:a16="http://schemas.microsoft.com/office/drawing/2014/main" id="{EF290D6A-440A-4E0E-E8BF-B4771D55067F}"/>
              </a:ext>
            </a:extLst>
          </p:cNvPr>
          <p:cNvSpPr>
            <a:spLocks noGrp="1"/>
          </p:cNvSpPr>
          <p:nvPr>
            <p:ph sz="half" idx="1"/>
          </p:nvPr>
        </p:nvSpPr>
        <p:spPr>
          <a:xfrm>
            <a:off x="924442" y="1690779"/>
            <a:ext cx="4856841" cy="4267136"/>
          </a:xfrm>
        </p:spPr>
        <p:txBody>
          <a:bodyPr/>
          <a:lstStyle/>
          <a:p>
            <a:r>
              <a:rPr lang="en-US" dirty="0">
                <a:solidFill>
                  <a:schemeClr val="bg1"/>
                </a:solidFill>
              </a:rPr>
              <a:t>Short acting:</a:t>
            </a:r>
          </a:p>
          <a:p>
            <a:pPr lvl="1"/>
            <a:r>
              <a:rPr lang="en-US" dirty="0">
                <a:solidFill>
                  <a:srgbClr val="C00000"/>
                </a:solidFill>
              </a:rPr>
              <a:t>Albuterol, ProAir, Ventolin</a:t>
            </a:r>
          </a:p>
          <a:p>
            <a:pPr lvl="1"/>
            <a:r>
              <a:rPr lang="en-US" dirty="0">
                <a:solidFill>
                  <a:schemeClr val="bg1"/>
                </a:solidFill>
              </a:rPr>
              <a:t>1-2 puffs every 4 – 6 hours</a:t>
            </a:r>
          </a:p>
          <a:p>
            <a:pPr lvl="1"/>
            <a:endParaRPr lang="en-US" dirty="0">
              <a:solidFill>
                <a:schemeClr val="bg1"/>
              </a:solidFill>
            </a:endParaRPr>
          </a:p>
          <a:p>
            <a:pPr lvl="1"/>
            <a:r>
              <a:rPr lang="en-US" dirty="0">
                <a:solidFill>
                  <a:srgbClr val="C00000"/>
                </a:solidFill>
              </a:rPr>
              <a:t>Albuterol (nebulizer)</a:t>
            </a:r>
          </a:p>
          <a:p>
            <a:pPr lvl="1"/>
            <a:r>
              <a:rPr lang="en-US" dirty="0">
                <a:solidFill>
                  <a:schemeClr val="bg1"/>
                </a:solidFill>
              </a:rPr>
              <a:t>1 treatment every 4 – 6 hours</a:t>
            </a:r>
          </a:p>
        </p:txBody>
      </p:sp>
      <p:pic>
        <p:nvPicPr>
          <p:cNvPr id="5" name="Content Placeholder 4">
            <a:extLst>
              <a:ext uri="{FF2B5EF4-FFF2-40B4-BE49-F238E27FC236}">
                <a16:creationId xmlns:a16="http://schemas.microsoft.com/office/drawing/2014/main" id="{D2A700B5-8556-0D82-92AF-62E246C11D0A}"/>
              </a:ext>
            </a:extLst>
          </p:cNvPr>
          <p:cNvPicPr>
            <a:picLocks noGrp="1" noChangeAspect="1"/>
          </p:cNvPicPr>
          <p:nvPr>
            <p:ph sz="half" idx="2"/>
          </p:nvPr>
        </p:nvPicPr>
        <p:blipFill>
          <a:blip r:embed="rId3"/>
          <a:stretch>
            <a:fillRect/>
          </a:stretch>
        </p:blipFill>
        <p:spPr>
          <a:xfrm>
            <a:off x="5436226" y="1690779"/>
            <a:ext cx="2655351" cy="3036496"/>
          </a:xfrm>
          <a:prstGeom prst="rect">
            <a:avLst/>
          </a:prstGeom>
        </p:spPr>
      </p:pic>
      <p:pic>
        <p:nvPicPr>
          <p:cNvPr id="6" name="Picture 5">
            <a:extLst>
              <a:ext uri="{FF2B5EF4-FFF2-40B4-BE49-F238E27FC236}">
                <a16:creationId xmlns:a16="http://schemas.microsoft.com/office/drawing/2014/main" id="{77A7F62C-4638-59DF-D92A-59352D56F865}"/>
              </a:ext>
            </a:extLst>
          </p:cNvPr>
          <p:cNvPicPr>
            <a:picLocks noChangeAspect="1"/>
          </p:cNvPicPr>
          <p:nvPr/>
        </p:nvPicPr>
        <p:blipFill>
          <a:blip r:embed="rId4"/>
          <a:stretch>
            <a:fillRect/>
          </a:stretch>
        </p:blipFill>
        <p:spPr>
          <a:xfrm>
            <a:off x="8091577" y="3761378"/>
            <a:ext cx="3685196" cy="2713904"/>
          </a:xfrm>
          <a:prstGeom prst="rect">
            <a:avLst/>
          </a:prstGeom>
        </p:spPr>
      </p:pic>
    </p:spTree>
    <p:extLst>
      <p:ext uri="{BB962C8B-B14F-4D97-AF65-F5344CB8AC3E}">
        <p14:creationId xmlns:p14="http://schemas.microsoft.com/office/powerpoint/2010/main" val="243493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EDF51159-78FE-CA65-9F1C-51501C408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72E67-E5D5-1CE4-78DA-E75E773097DE}"/>
              </a:ext>
            </a:extLst>
          </p:cNvPr>
          <p:cNvSpPr>
            <a:spLocks noGrp="1"/>
          </p:cNvSpPr>
          <p:nvPr>
            <p:ph type="title"/>
          </p:nvPr>
        </p:nvSpPr>
        <p:spPr>
          <a:xfrm>
            <a:off x="913795" y="609600"/>
            <a:ext cx="10353762" cy="960408"/>
          </a:xfrm>
        </p:spPr>
        <p:txBody>
          <a:bodyPr/>
          <a:lstStyle/>
          <a:p>
            <a:r>
              <a:rPr lang="en-US" dirty="0">
                <a:solidFill>
                  <a:schemeClr val="bg1"/>
                </a:solidFill>
              </a:rPr>
              <a:t>Bronchodilators</a:t>
            </a:r>
          </a:p>
        </p:txBody>
      </p:sp>
      <p:sp>
        <p:nvSpPr>
          <p:cNvPr id="3" name="Content Placeholder 2">
            <a:extLst>
              <a:ext uri="{FF2B5EF4-FFF2-40B4-BE49-F238E27FC236}">
                <a16:creationId xmlns:a16="http://schemas.microsoft.com/office/drawing/2014/main" id="{4F479564-0652-06A0-F9B0-6C4038CEAC3D}"/>
              </a:ext>
            </a:extLst>
          </p:cNvPr>
          <p:cNvSpPr>
            <a:spLocks noGrp="1"/>
          </p:cNvSpPr>
          <p:nvPr>
            <p:ph sz="half" idx="1"/>
          </p:nvPr>
        </p:nvSpPr>
        <p:spPr>
          <a:xfrm>
            <a:off x="522772" y="1981264"/>
            <a:ext cx="4856841" cy="4267136"/>
          </a:xfrm>
        </p:spPr>
        <p:txBody>
          <a:bodyPr/>
          <a:lstStyle/>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23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Long –acting:</a:t>
            </a:r>
          </a:p>
          <a:p>
            <a:pPr marL="720000" marR="0" lvl="1" indent="-270000" algn="l" defTabSz="457200" rtl="0" eaLnBrk="1" fontAlgn="auto" latinLnBrk="0" hangingPunct="1">
              <a:lnSpc>
                <a:spcPct val="10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Serevent (Salmeterol)</a:t>
            </a:r>
          </a:p>
          <a:p>
            <a:pPr marL="720000" marR="0" lvl="1" indent="-270000" algn="l" defTabSz="457200" rtl="0" eaLnBrk="1" fontAlgn="auto" latinLnBrk="0" hangingPunct="1">
              <a:lnSpc>
                <a:spcPct val="10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Striverdi (</a:t>
            </a:r>
            <a:r>
              <a:rPr kumimoji="0" lang="en-US" sz="2100" b="0" i="0" u="none" strike="noStrike" kern="1200" cap="none" spc="0" normalizeH="0" baseline="0" noProof="0" dirty="0" err="1">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olodaterol</a:t>
            </a: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a:t>
            </a:r>
          </a:p>
          <a:p>
            <a:pPr marL="720000" marR="0" lvl="1" indent="-270000" algn="l" defTabSz="457200" rtl="0" eaLnBrk="1" fontAlgn="auto" latinLnBrk="0" hangingPunct="1">
              <a:lnSpc>
                <a:spcPct val="10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err="1">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Brovana</a:t>
            </a: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 (</a:t>
            </a:r>
            <a:r>
              <a:rPr kumimoji="0" lang="en-US" sz="2100" b="0" i="0" u="none" strike="noStrike" kern="1200" cap="none" spc="0" normalizeH="0" baseline="0" noProof="0" dirty="0" err="1">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aformoterol</a:t>
            </a: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 - nebulizer</a:t>
            </a:r>
          </a:p>
          <a:p>
            <a:pPr marL="720000" marR="0" lvl="1" indent="-270000" algn="l" defTabSz="457200" rtl="0" eaLnBrk="1" fontAlgn="auto" latinLnBrk="0" hangingPunct="1">
              <a:lnSpc>
                <a:spcPct val="10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err="1">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Performist</a:t>
            </a:r>
            <a:r>
              <a:rPr kumimoji="0" lang="en-US" sz="21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 (formoterol) – nebulizer</a:t>
            </a:r>
          </a:p>
          <a:p>
            <a:pPr marL="720000" marR="0" lvl="1" indent="-270000" algn="l" defTabSz="457200" rtl="0" eaLnBrk="1" fontAlgn="auto" latinLnBrk="0" hangingPunct="1">
              <a:lnSpc>
                <a:spcPct val="10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BID</a:t>
            </a:r>
          </a:p>
          <a:p>
            <a:endParaRPr lang="en-US" dirty="0">
              <a:solidFill>
                <a:schemeClr val="bg1"/>
              </a:solidFill>
            </a:endParaRPr>
          </a:p>
        </p:txBody>
      </p:sp>
      <p:pic>
        <p:nvPicPr>
          <p:cNvPr id="5" name="Content Placeholder 4">
            <a:extLst>
              <a:ext uri="{FF2B5EF4-FFF2-40B4-BE49-F238E27FC236}">
                <a16:creationId xmlns:a16="http://schemas.microsoft.com/office/drawing/2014/main" id="{AEB40AC8-1ED4-FC14-B06D-63EAA9CCE6DA}"/>
              </a:ext>
            </a:extLst>
          </p:cNvPr>
          <p:cNvPicPr>
            <a:picLocks noGrp="1" noChangeAspect="1"/>
          </p:cNvPicPr>
          <p:nvPr>
            <p:ph sz="half" idx="2"/>
          </p:nvPr>
        </p:nvPicPr>
        <p:blipFill>
          <a:blip r:embed="rId3"/>
          <a:stretch>
            <a:fillRect/>
          </a:stretch>
        </p:blipFill>
        <p:spPr>
          <a:xfrm>
            <a:off x="5440866" y="2285090"/>
            <a:ext cx="2746045" cy="2994275"/>
          </a:xfrm>
          <a:prstGeom prst="rect">
            <a:avLst/>
          </a:prstGeom>
        </p:spPr>
      </p:pic>
      <p:pic>
        <p:nvPicPr>
          <p:cNvPr id="6" name="Picture 5">
            <a:extLst>
              <a:ext uri="{FF2B5EF4-FFF2-40B4-BE49-F238E27FC236}">
                <a16:creationId xmlns:a16="http://schemas.microsoft.com/office/drawing/2014/main" id="{9D0A13C5-0ACA-60B4-198F-B1012E258AC2}"/>
              </a:ext>
            </a:extLst>
          </p:cNvPr>
          <p:cNvPicPr>
            <a:picLocks noChangeAspect="1"/>
          </p:cNvPicPr>
          <p:nvPr/>
        </p:nvPicPr>
        <p:blipFill>
          <a:blip r:embed="rId4"/>
          <a:stretch>
            <a:fillRect/>
          </a:stretch>
        </p:blipFill>
        <p:spPr>
          <a:xfrm>
            <a:off x="8566497" y="2285090"/>
            <a:ext cx="2828925" cy="2994274"/>
          </a:xfrm>
          <a:prstGeom prst="rect">
            <a:avLst/>
          </a:prstGeom>
        </p:spPr>
      </p:pic>
    </p:spTree>
    <p:extLst>
      <p:ext uri="{BB962C8B-B14F-4D97-AF65-F5344CB8AC3E}">
        <p14:creationId xmlns:p14="http://schemas.microsoft.com/office/powerpoint/2010/main" val="33077228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A1A6-8C23-830C-DA45-627EBDD2F97F}"/>
              </a:ext>
            </a:extLst>
          </p:cNvPr>
          <p:cNvSpPr>
            <a:spLocks noGrp="1"/>
          </p:cNvSpPr>
          <p:nvPr>
            <p:ph type="title"/>
          </p:nvPr>
        </p:nvSpPr>
        <p:spPr>
          <a:xfrm>
            <a:off x="913795" y="350808"/>
            <a:ext cx="10353762" cy="943155"/>
          </a:xfrm>
        </p:spPr>
        <p:txBody>
          <a:bodyPr/>
          <a:lstStyle/>
          <a:p>
            <a:r>
              <a:rPr lang="en-US" dirty="0">
                <a:solidFill>
                  <a:srgbClr val="C00000"/>
                </a:solidFill>
              </a:rPr>
              <a:t>LABA/LAMA</a:t>
            </a:r>
          </a:p>
        </p:txBody>
      </p:sp>
      <p:sp>
        <p:nvSpPr>
          <p:cNvPr id="3" name="Content Placeholder 2">
            <a:extLst>
              <a:ext uri="{FF2B5EF4-FFF2-40B4-BE49-F238E27FC236}">
                <a16:creationId xmlns:a16="http://schemas.microsoft.com/office/drawing/2014/main" id="{D64DADE8-9F2A-BAEF-988F-D1065EF483E3}"/>
              </a:ext>
            </a:extLst>
          </p:cNvPr>
          <p:cNvSpPr>
            <a:spLocks noGrp="1"/>
          </p:cNvSpPr>
          <p:nvPr>
            <p:ph sz="half" idx="1"/>
          </p:nvPr>
        </p:nvSpPr>
        <p:spPr>
          <a:xfrm>
            <a:off x="913795" y="1293964"/>
            <a:ext cx="4856841" cy="4405158"/>
          </a:xfrm>
        </p:spPr>
        <p:txBody>
          <a:bodyPr/>
          <a:lstStyle/>
          <a:p>
            <a:pPr algn="ctr"/>
            <a:r>
              <a:rPr lang="en-US" b="1" dirty="0" err="1">
                <a:solidFill>
                  <a:schemeClr val="bg1"/>
                </a:solidFill>
                <a:effectLst/>
              </a:rPr>
              <a:t>Anoro</a:t>
            </a:r>
            <a:endParaRPr lang="en-US" b="1" dirty="0">
              <a:solidFill>
                <a:schemeClr val="bg1"/>
              </a:solidFill>
              <a:effectLst/>
            </a:endParaRPr>
          </a:p>
          <a:p>
            <a:pPr algn="ctr"/>
            <a:r>
              <a:rPr lang="en-US" dirty="0">
                <a:solidFill>
                  <a:schemeClr val="bg1"/>
                </a:solidFill>
                <a:effectLst/>
              </a:rPr>
              <a:t>1 puff daily</a:t>
            </a:r>
          </a:p>
          <a:p>
            <a:pPr algn="ctr"/>
            <a:r>
              <a:rPr lang="en-US" dirty="0">
                <a:solidFill>
                  <a:schemeClr val="bg1"/>
                </a:solidFill>
                <a:effectLst/>
              </a:rPr>
              <a:t>DPI, needs enough inspiratory capacity to use inhaler</a:t>
            </a:r>
          </a:p>
        </p:txBody>
      </p:sp>
      <p:sp>
        <p:nvSpPr>
          <p:cNvPr id="4" name="Content Placeholder 3">
            <a:extLst>
              <a:ext uri="{FF2B5EF4-FFF2-40B4-BE49-F238E27FC236}">
                <a16:creationId xmlns:a16="http://schemas.microsoft.com/office/drawing/2014/main" id="{D9509A9E-F41A-D126-A806-06CF487A27BA}"/>
              </a:ext>
            </a:extLst>
          </p:cNvPr>
          <p:cNvSpPr>
            <a:spLocks noGrp="1"/>
          </p:cNvSpPr>
          <p:nvPr>
            <p:ph sz="half" idx="2"/>
          </p:nvPr>
        </p:nvSpPr>
        <p:spPr>
          <a:xfrm>
            <a:off x="6410716" y="1293963"/>
            <a:ext cx="4856841" cy="4405160"/>
          </a:xfrm>
        </p:spPr>
        <p:txBody>
          <a:bodyPr/>
          <a:lstStyle/>
          <a:p>
            <a:pPr algn="ctr"/>
            <a:r>
              <a:rPr lang="en-US" b="1" dirty="0" err="1">
                <a:solidFill>
                  <a:schemeClr val="bg1"/>
                </a:solidFill>
                <a:effectLst/>
              </a:rPr>
              <a:t>Stiolto</a:t>
            </a:r>
            <a:endParaRPr lang="en-US" b="1" dirty="0">
              <a:solidFill>
                <a:schemeClr val="bg1"/>
              </a:solidFill>
              <a:effectLst/>
            </a:endParaRPr>
          </a:p>
          <a:p>
            <a:pPr algn="ctr"/>
            <a:r>
              <a:rPr lang="en-US" dirty="0">
                <a:solidFill>
                  <a:schemeClr val="bg1"/>
                </a:solidFill>
                <a:effectLst/>
              </a:rPr>
              <a:t>2 puffs daily</a:t>
            </a:r>
          </a:p>
          <a:p>
            <a:pPr algn="ctr"/>
            <a:r>
              <a:rPr lang="en-US" dirty="0">
                <a:solidFill>
                  <a:schemeClr val="bg1"/>
                </a:solidFill>
                <a:effectLst/>
              </a:rPr>
              <a:t>A mist, easier to take in</a:t>
            </a:r>
          </a:p>
          <a:p>
            <a:pPr algn="ctr"/>
            <a:r>
              <a:rPr lang="en-US" dirty="0">
                <a:solidFill>
                  <a:schemeClr val="bg1"/>
                </a:solidFill>
                <a:effectLst/>
              </a:rPr>
              <a:t>Powder free</a:t>
            </a:r>
          </a:p>
        </p:txBody>
      </p:sp>
      <p:pic>
        <p:nvPicPr>
          <p:cNvPr id="5" name="Picture 4">
            <a:extLst>
              <a:ext uri="{FF2B5EF4-FFF2-40B4-BE49-F238E27FC236}">
                <a16:creationId xmlns:a16="http://schemas.microsoft.com/office/drawing/2014/main" id="{9410E07B-D406-6BDF-D280-D9BAFD9D0E49}"/>
              </a:ext>
            </a:extLst>
          </p:cNvPr>
          <p:cNvPicPr>
            <a:picLocks noChangeAspect="1"/>
          </p:cNvPicPr>
          <p:nvPr/>
        </p:nvPicPr>
        <p:blipFill>
          <a:blip r:embed="rId3"/>
          <a:stretch>
            <a:fillRect/>
          </a:stretch>
        </p:blipFill>
        <p:spPr>
          <a:xfrm>
            <a:off x="2076181" y="3429000"/>
            <a:ext cx="2840876" cy="2908537"/>
          </a:xfrm>
          <a:prstGeom prst="rect">
            <a:avLst/>
          </a:prstGeom>
        </p:spPr>
      </p:pic>
      <p:pic>
        <p:nvPicPr>
          <p:cNvPr id="6" name="Picture 5">
            <a:extLst>
              <a:ext uri="{FF2B5EF4-FFF2-40B4-BE49-F238E27FC236}">
                <a16:creationId xmlns:a16="http://schemas.microsoft.com/office/drawing/2014/main" id="{0ED2286D-EEDE-9FE3-6614-715AFCD55908}"/>
              </a:ext>
            </a:extLst>
          </p:cNvPr>
          <p:cNvPicPr>
            <a:picLocks noChangeAspect="1"/>
          </p:cNvPicPr>
          <p:nvPr/>
        </p:nvPicPr>
        <p:blipFill>
          <a:blip r:embed="rId4"/>
          <a:stretch>
            <a:fillRect/>
          </a:stretch>
        </p:blipFill>
        <p:spPr>
          <a:xfrm>
            <a:off x="7698716" y="3429000"/>
            <a:ext cx="2840876" cy="3000313"/>
          </a:xfrm>
          <a:prstGeom prst="rect">
            <a:avLst/>
          </a:prstGeom>
        </p:spPr>
      </p:pic>
    </p:spTree>
    <p:extLst>
      <p:ext uri="{BB962C8B-B14F-4D97-AF65-F5344CB8AC3E}">
        <p14:creationId xmlns:p14="http://schemas.microsoft.com/office/powerpoint/2010/main" val="412917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98E8DCD6-7207-C420-58A9-3B0676ABC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02E47-9556-7D42-CDCC-B503644B524B}"/>
              </a:ext>
            </a:extLst>
          </p:cNvPr>
          <p:cNvSpPr>
            <a:spLocks noGrp="1"/>
          </p:cNvSpPr>
          <p:nvPr>
            <p:ph type="title"/>
          </p:nvPr>
        </p:nvSpPr>
        <p:spPr>
          <a:xfrm>
            <a:off x="913795" y="350808"/>
            <a:ext cx="10353762" cy="943155"/>
          </a:xfrm>
        </p:spPr>
        <p:txBody>
          <a:bodyPr/>
          <a:lstStyle/>
          <a:p>
            <a:r>
              <a:rPr lang="en-US" dirty="0">
                <a:solidFill>
                  <a:srgbClr val="C00000"/>
                </a:solidFill>
              </a:rPr>
              <a:t>LABA/LAMA</a:t>
            </a:r>
          </a:p>
        </p:txBody>
      </p:sp>
      <p:sp>
        <p:nvSpPr>
          <p:cNvPr id="3" name="Content Placeholder 2">
            <a:extLst>
              <a:ext uri="{FF2B5EF4-FFF2-40B4-BE49-F238E27FC236}">
                <a16:creationId xmlns:a16="http://schemas.microsoft.com/office/drawing/2014/main" id="{445235B7-B690-7B78-BC31-B00F08938B73}"/>
              </a:ext>
            </a:extLst>
          </p:cNvPr>
          <p:cNvSpPr>
            <a:spLocks noGrp="1"/>
          </p:cNvSpPr>
          <p:nvPr>
            <p:ph sz="half" idx="1"/>
          </p:nvPr>
        </p:nvSpPr>
        <p:spPr>
          <a:xfrm>
            <a:off x="3812270" y="1293963"/>
            <a:ext cx="4856841" cy="4405158"/>
          </a:xfrm>
        </p:spPr>
        <p:txBody>
          <a:bodyPr/>
          <a:lstStyle/>
          <a:p>
            <a:pPr algn="ctr"/>
            <a:r>
              <a:rPr lang="en-US" b="1" dirty="0" err="1">
                <a:solidFill>
                  <a:schemeClr val="bg1"/>
                </a:solidFill>
                <a:effectLst/>
              </a:rPr>
              <a:t>Bevespi</a:t>
            </a:r>
            <a:endParaRPr lang="en-US" b="1" dirty="0">
              <a:solidFill>
                <a:schemeClr val="bg1"/>
              </a:solidFill>
              <a:effectLst/>
            </a:endParaRPr>
          </a:p>
          <a:p>
            <a:pPr algn="ctr"/>
            <a:r>
              <a:rPr lang="en-US" dirty="0">
                <a:solidFill>
                  <a:schemeClr val="bg1"/>
                </a:solidFill>
                <a:effectLst/>
              </a:rPr>
              <a:t>2 puffs BID</a:t>
            </a:r>
          </a:p>
          <a:p>
            <a:pPr algn="ctr"/>
            <a:r>
              <a:rPr lang="en-US" dirty="0">
                <a:solidFill>
                  <a:schemeClr val="bg1"/>
                </a:solidFill>
                <a:effectLst/>
              </a:rPr>
              <a:t>Can use a spacer</a:t>
            </a:r>
          </a:p>
        </p:txBody>
      </p:sp>
      <p:pic>
        <p:nvPicPr>
          <p:cNvPr id="5" name="Picture 4">
            <a:extLst>
              <a:ext uri="{FF2B5EF4-FFF2-40B4-BE49-F238E27FC236}">
                <a16:creationId xmlns:a16="http://schemas.microsoft.com/office/drawing/2014/main" id="{D247372A-6C90-F754-4E8B-70086CC92B54}"/>
              </a:ext>
            </a:extLst>
          </p:cNvPr>
          <p:cNvPicPr>
            <a:picLocks noChangeAspect="1"/>
          </p:cNvPicPr>
          <p:nvPr/>
        </p:nvPicPr>
        <p:blipFill>
          <a:blip r:embed="rId3"/>
          <a:stretch>
            <a:fillRect/>
          </a:stretch>
        </p:blipFill>
        <p:spPr>
          <a:xfrm>
            <a:off x="5433450" y="3086908"/>
            <a:ext cx="2209553" cy="3122194"/>
          </a:xfrm>
          <a:prstGeom prst="rect">
            <a:avLst/>
          </a:prstGeom>
        </p:spPr>
      </p:pic>
    </p:spTree>
    <p:extLst>
      <p:ext uri="{BB962C8B-B14F-4D97-AF65-F5344CB8AC3E}">
        <p14:creationId xmlns:p14="http://schemas.microsoft.com/office/powerpoint/2010/main" val="37421724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C83423B1-034D-6747-A84B-4B44412990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189FA6-EB8F-D11F-9EBF-F39643817F00}"/>
              </a:ext>
            </a:extLst>
          </p:cNvPr>
          <p:cNvSpPr>
            <a:spLocks noGrp="1"/>
          </p:cNvSpPr>
          <p:nvPr>
            <p:ph type="title"/>
          </p:nvPr>
        </p:nvSpPr>
        <p:spPr/>
        <p:txBody>
          <a:bodyPr/>
          <a:lstStyle/>
          <a:p>
            <a:r>
              <a:rPr lang="en-US" dirty="0">
                <a:solidFill>
                  <a:srgbClr val="C00000"/>
                </a:solidFill>
              </a:rPr>
              <a:t>ICS/LABA/LAMA Combo</a:t>
            </a:r>
          </a:p>
        </p:txBody>
      </p:sp>
      <p:sp>
        <p:nvSpPr>
          <p:cNvPr id="5" name="Text Placeholder 4">
            <a:extLst>
              <a:ext uri="{FF2B5EF4-FFF2-40B4-BE49-F238E27FC236}">
                <a16:creationId xmlns:a16="http://schemas.microsoft.com/office/drawing/2014/main" id="{368502CF-B1B6-7733-B9D3-4B5D9ED7B34C}"/>
              </a:ext>
            </a:extLst>
          </p:cNvPr>
          <p:cNvSpPr>
            <a:spLocks noGrp="1"/>
          </p:cNvSpPr>
          <p:nvPr>
            <p:ph type="body" idx="1"/>
          </p:nvPr>
        </p:nvSpPr>
        <p:spPr>
          <a:xfrm>
            <a:off x="913795" y="1855152"/>
            <a:ext cx="4896982" cy="1916747"/>
          </a:xfrm>
        </p:spPr>
        <p:txBody>
          <a:bodyPr/>
          <a:lstStyle/>
          <a:p>
            <a:r>
              <a:rPr lang="en-US" b="1" dirty="0" err="1">
                <a:solidFill>
                  <a:schemeClr val="bg1"/>
                </a:solidFill>
                <a:effectLst/>
              </a:rPr>
              <a:t>Trelegy</a:t>
            </a:r>
            <a:endParaRPr lang="en-US" b="1" dirty="0">
              <a:solidFill>
                <a:schemeClr val="bg1"/>
              </a:solidFill>
              <a:effectLst/>
            </a:endParaRPr>
          </a:p>
          <a:p>
            <a:r>
              <a:rPr lang="en-US" dirty="0">
                <a:solidFill>
                  <a:schemeClr val="bg1"/>
                </a:solidFill>
                <a:effectLst/>
              </a:rPr>
              <a:t>Fluticasone/Vilanterol/Umeclidinium</a:t>
            </a:r>
          </a:p>
          <a:p>
            <a:r>
              <a:rPr lang="en-US" sz="2000" dirty="0">
                <a:solidFill>
                  <a:schemeClr val="bg1"/>
                </a:solidFill>
                <a:effectLst/>
              </a:rPr>
              <a:t>100/62.5/25 or 200/62.5/25</a:t>
            </a:r>
          </a:p>
          <a:p>
            <a:r>
              <a:rPr lang="en-US" sz="2000" dirty="0">
                <a:solidFill>
                  <a:schemeClr val="bg1"/>
                </a:solidFill>
                <a:effectLst/>
              </a:rPr>
              <a:t>1 puff daily</a:t>
            </a:r>
          </a:p>
        </p:txBody>
      </p:sp>
      <p:sp>
        <p:nvSpPr>
          <p:cNvPr id="7" name="Text Placeholder 6">
            <a:extLst>
              <a:ext uri="{FF2B5EF4-FFF2-40B4-BE49-F238E27FC236}">
                <a16:creationId xmlns:a16="http://schemas.microsoft.com/office/drawing/2014/main" id="{E7F34772-91CB-643B-B55F-5331001E00E6}"/>
              </a:ext>
            </a:extLst>
          </p:cNvPr>
          <p:cNvSpPr>
            <a:spLocks noGrp="1"/>
          </p:cNvSpPr>
          <p:nvPr>
            <p:ph type="body" sz="quarter" idx="3"/>
          </p:nvPr>
        </p:nvSpPr>
        <p:spPr>
          <a:xfrm>
            <a:off x="6245766" y="1855151"/>
            <a:ext cx="5603334" cy="1988499"/>
          </a:xfrm>
        </p:spPr>
        <p:txBody>
          <a:bodyPr/>
          <a:lstStyle/>
          <a:p>
            <a:r>
              <a:rPr lang="en-US" b="1" dirty="0" err="1">
                <a:solidFill>
                  <a:schemeClr val="bg1"/>
                </a:solidFill>
                <a:effectLst/>
              </a:rPr>
              <a:t>Breztri</a:t>
            </a:r>
            <a:endParaRPr lang="en-US" b="1" dirty="0">
              <a:solidFill>
                <a:schemeClr val="bg1"/>
              </a:solidFill>
              <a:effectLst/>
            </a:endParaRPr>
          </a:p>
          <a:p>
            <a:r>
              <a:rPr lang="en-US" dirty="0">
                <a:solidFill>
                  <a:schemeClr val="bg1"/>
                </a:solidFill>
                <a:effectLst/>
              </a:rPr>
              <a:t>Budesonide/</a:t>
            </a:r>
            <a:r>
              <a:rPr lang="en-US" dirty="0" err="1">
                <a:solidFill>
                  <a:schemeClr val="bg1"/>
                </a:solidFill>
                <a:effectLst/>
              </a:rPr>
              <a:t>Glycopyrolate</a:t>
            </a:r>
            <a:r>
              <a:rPr lang="en-US" dirty="0">
                <a:solidFill>
                  <a:schemeClr val="bg1"/>
                </a:solidFill>
                <a:effectLst/>
              </a:rPr>
              <a:t>/Formoterol Fumarate</a:t>
            </a:r>
            <a:r>
              <a:rPr lang="en-US" b="1" dirty="0">
                <a:solidFill>
                  <a:schemeClr val="bg1"/>
                </a:solidFill>
                <a:effectLst/>
              </a:rPr>
              <a:t> </a:t>
            </a:r>
          </a:p>
          <a:p>
            <a:r>
              <a:rPr lang="en-US" sz="1800" dirty="0">
                <a:solidFill>
                  <a:schemeClr val="bg1"/>
                </a:solidFill>
                <a:effectLst/>
              </a:rPr>
              <a:t>160/9/4.8 mcg</a:t>
            </a:r>
          </a:p>
          <a:p>
            <a:r>
              <a:rPr lang="en-US" sz="1800" dirty="0">
                <a:solidFill>
                  <a:schemeClr val="bg1"/>
                </a:solidFill>
                <a:effectLst/>
              </a:rPr>
              <a:t>2 puffs BID</a:t>
            </a:r>
          </a:p>
        </p:txBody>
      </p:sp>
      <p:pic>
        <p:nvPicPr>
          <p:cNvPr id="2" name="Picture 1">
            <a:extLst>
              <a:ext uri="{FF2B5EF4-FFF2-40B4-BE49-F238E27FC236}">
                <a16:creationId xmlns:a16="http://schemas.microsoft.com/office/drawing/2014/main" id="{04CDC172-11EB-91AB-D202-F6E28DA81F52}"/>
              </a:ext>
            </a:extLst>
          </p:cNvPr>
          <p:cNvPicPr>
            <a:picLocks noChangeAspect="1"/>
          </p:cNvPicPr>
          <p:nvPr/>
        </p:nvPicPr>
        <p:blipFill>
          <a:blip r:embed="rId3"/>
          <a:stretch>
            <a:fillRect/>
          </a:stretch>
        </p:blipFill>
        <p:spPr>
          <a:xfrm>
            <a:off x="2026404" y="3843651"/>
            <a:ext cx="2671763" cy="2671763"/>
          </a:xfrm>
          <a:prstGeom prst="rect">
            <a:avLst/>
          </a:prstGeom>
        </p:spPr>
      </p:pic>
      <p:pic>
        <p:nvPicPr>
          <p:cNvPr id="3" name="Picture 2">
            <a:extLst>
              <a:ext uri="{FF2B5EF4-FFF2-40B4-BE49-F238E27FC236}">
                <a16:creationId xmlns:a16="http://schemas.microsoft.com/office/drawing/2014/main" id="{9C7F8602-F1D0-73CE-532C-819A4F93E88E}"/>
              </a:ext>
            </a:extLst>
          </p:cNvPr>
          <p:cNvPicPr>
            <a:picLocks noChangeAspect="1"/>
          </p:cNvPicPr>
          <p:nvPr/>
        </p:nvPicPr>
        <p:blipFill>
          <a:blip r:embed="rId4"/>
          <a:stretch>
            <a:fillRect/>
          </a:stretch>
        </p:blipFill>
        <p:spPr>
          <a:xfrm>
            <a:off x="7493834" y="4022400"/>
            <a:ext cx="3117015" cy="2460801"/>
          </a:xfrm>
          <a:prstGeom prst="rect">
            <a:avLst/>
          </a:prstGeom>
        </p:spPr>
      </p:pic>
    </p:spTree>
    <p:extLst>
      <p:ext uri="{BB962C8B-B14F-4D97-AF65-F5344CB8AC3E}">
        <p14:creationId xmlns:p14="http://schemas.microsoft.com/office/powerpoint/2010/main" val="2418773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E6FEF-7358-9858-F768-53DCE708DD9D}"/>
              </a:ext>
            </a:extLst>
          </p:cNvPr>
          <p:cNvSpPr>
            <a:spLocks noGrp="1"/>
          </p:cNvSpPr>
          <p:nvPr>
            <p:ph type="title"/>
          </p:nvPr>
        </p:nvSpPr>
        <p:spPr>
          <a:xfrm>
            <a:off x="919119" y="2369389"/>
            <a:ext cx="10353762" cy="1257300"/>
          </a:xfrm>
        </p:spPr>
        <p:txBody>
          <a:bodyPr/>
          <a:lstStyle/>
          <a:p>
            <a:r>
              <a:rPr lang="en-US" dirty="0">
                <a:solidFill>
                  <a:schemeClr val="tx1">
                    <a:lumMod val="65000"/>
                  </a:schemeClr>
                </a:solidFill>
              </a:rPr>
              <a:t>What are options for avoiding steroids?</a:t>
            </a:r>
          </a:p>
        </p:txBody>
      </p:sp>
    </p:spTree>
    <p:extLst>
      <p:ext uri="{BB962C8B-B14F-4D97-AF65-F5344CB8AC3E}">
        <p14:creationId xmlns:p14="http://schemas.microsoft.com/office/powerpoint/2010/main" val="14757651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BF866-14CA-E27A-6A65-8FB75DACE1CB}"/>
              </a:ext>
            </a:extLst>
          </p:cNvPr>
          <p:cNvSpPr>
            <a:spLocks noGrp="1"/>
          </p:cNvSpPr>
          <p:nvPr>
            <p:ph type="title"/>
          </p:nvPr>
        </p:nvSpPr>
        <p:spPr/>
        <p:txBody>
          <a:bodyPr/>
          <a:lstStyle/>
          <a:p>
            <a:r>
              <a:rPr lang="en-US" dirty="0">
                <a:solidFill>
                  <a:schemeClr val="bg1"/>
                </a:solidFill>
              </a:rPr>
              <a:t>Azithromycin</a:t>
            </a:r>
          </a:p>
        </p:txBody>
      </p:sp>
      <p:sp>
        <p:nvSpPr>
          <p:cNvPr id="3" name="Content Placeholder 2">
            <a:extLst>
              <a:ext uri="{FF2B5EF4-FFF2-40B4-BE49-F238E27FC236}">
                <a16:creationId xmlns:a16="http://schemas.microsoft.com/office/drawing/2014/main" id="{E1C7337E-4894-0F90-FF4C-BB97A996D992}"/>
              </a:ext>
            </a:extLst>
          </p:cNvPr>
          <p:cNvSpPr>
            <a:spLocks noGrp="1"/>
          </p:cNvSpPr>
          <p:nvPr>
            <p:ph sz="half" idx="1"/>
          </p:nvPr>
        </p:nvSpPr>
        <p:spPr/>
        <p:txBody>
          <a:bodyPr/>
          <a:lstStyle/>
          <a:p>
            <a:r>
              <a:rPr lang="en-US" dirty="0">
                <a:solidFill>
                  <a:schemeClr val="bg1"/>
                </a:solidFill>
              </a:rPr>
              <a:t>For those no not currently smoking</a:t>
            </a:r>
          </a:p>
          <a:p>
            <a:r>
              <a:rPr lang="en-US" dirty="0">
                <a:solidFill>
                  <a:schemeClr val="bg1"/>
                </a:solidFill>
              </a:rPr>
              <a:t>Frequent exacerbations</a:t>
            </a:r>
          </a:p>
          <a:p>
            <a:r>
              <a:rPr lang="en-US" dirty="0">
                <a:solidFill>
                  <a:srgbClr val="C00000"/>
                </a:solidFill>
              </a:rPr>
              <a:t>250mcg MWF PO</a:t>
            </a:r>
          </a:p>
          <a:p>
            <a:r>
              <a:rPr lang="en-US" dirty="0">
                <a:solidFill>
                  <a:schemeClr val="bg1"/>
                </a:solidFill>
              </a:rPr>
              <a:t>CONSIDERATIOINS:</a:t>
            </a:r>
          </a:p>
          <a:p>
            <a:pPr lvl="1"/>
            <a:r>
              <a:rPr lang="en-US" dirty="0">
                <a:solidFill>
                  <a:schemeClr val="bg1"/>
                </a:solidFill>
              </a:rPr>
              <a:t>Resistance Organisms</a:t>
            </a:r>
          </a:p>
          <a:p>
            <a:pPr lvl="1"/>
            <a:r>
              <a:rPr lang="en-US" dirty="0">
                <a:solidFill>
                  <a:schemeClr val="bg1"/>
                </a:solidFill>
              </a:rPr>
              <a:t>QTC monitoring</a:t>
            </a:r>
          </a:p>
        </p:txBody>
      </p:sp>
      <p:pic>
        <p:nvPicPr>
          <p:cNvPr id="5" name="Content Placeholder 4">
            <a:extLst>
              <a:ext uri="{FF2B5EF4-FFF2-40B4-BE49-F238E27FC236}">
                <a16:creationId xmlns:a16="http://schemas.microsoft.com/office/drawing/2014/main" id="{5AE0621D-6B5D-491D-F326-CF50E7C7B865}"/>
              </a:ext>
            </a:extLst>
          </p:cNvPr>
          <p:cNvPicPr>
            <a:picLocks noGrp="1" noChangeAspect="1"/>
          </p:cNvPicPr>
          <p:nvPr>
            <p:ph sz="half" idx="2"/>
          </p:nvPr>
        </p:nvPicPr>
        <p:blipFill>
          <a:blip r:embed="rId3"/>
          <a:stretch>
            <a:fillRect/>
          </a:stretch>
        </p:blipFill>
        <p:spPr>
          <a:xfrm>
            <a:off x="6421366" y="2363638"/>
            <a:ext cx="4229111" cy="3010296"/>
          </a:xfrm>
          <a:prstGeom prst="rect">
            <a:avLst/>
          </a:prstGeom>
        </p:spPr>
      </p:pic>
    </p:spTree>
    <p:extLst>
      <p:ext uri="{BB962C8B-B14F-4D97-AF65-F5344CB8AC3E}">
        <p14:creationId xmlns:p14="http://schemas.microsoft.com/office/powerpoint/2010/main" val="924666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1035-23F2-84C8-D637-DAD95B12C6A4}"/>
              </a:ext>
            </a:extLst>
          </p:cNvPr>
          <p:cNvSpPr>
            <a:spLocks noGrp="1"/>
          </p:cNvSpPr>
          <p:nvPr>
            <p:ph type="title"/>
          </p:nvPr>
        </p:nvSpPr>
        <p:spPr>
          <a:xfrm>
            <a:off x="913795" y="609600"/>
            <a:ext cx="10353762" cy="977660"/>
          </a:xfrm>
        </p:spPr>
        <p:txBody>
          <a:bodyPr/>
          <a:lstStyle/>
          <a:p>
            <a:r>
              <a:rPr lang="en-US" dirty="0">
                <a:solidFill>
                  <a:schemeClr val="bg1"/>
                </a:solidFill>
              </a:rPr>
              <a:t>PDE4 Inhibitors</a:t>
            </a:r>
          </a:p>
        </p:txBody>
      </p:sp>
      <p:sp>
        <p:nvSpPr>
          <p:cNvPr id="3" name="Content Placeholder 2">
            <a:extLst>
              <a:ext uri="{FF2B5EF4-FFF2-40B4-BE49-F238E27FC236}">
                <a16:creationId xmlns:a16="http://schemas.microsoft.com/office/drawing/2014/main" id="{72167DE5-9FD2-4006-AB68-B793A77BB7D7}"/>
              </a:ext>
            </a:extLst>
          </p:cNvPr>
          <p:cNvSpPr>
            <a:spLocks noGrp="1"/>
          </p:cNvSpPr>
          <p:nvPr>
            <p:ph sz="half" idx="1"/>
          </p:nvPr>
        </p:nvSpPr>
        <p:spPr/>
        <p:txBody>
          <a:bodyPr/>
          <a:lstStyle/>
          <a:p>
            <a:r>
              <a:rPr lang="en-US" dirty="0">
                <a:solidFill>
                  <a:schemeClr val="bg1"/>
                </a:solidFill>
              </a:rPr>
              <a:t>Blocks phosphodiesterase 4 -&gt;  Increases cyclic AMP -&gt; Decreased inflammation</a:t>
            </a:r>
          </a:p>
          <a:p>
            <a:r>
              <a:rPr lang="en-US" dirty="0">
                <a:solidFill>
                  <a:schemeClr val="bg1"/>
                </a:solidFill>
              </a:rPr>
              <a:t>Consider with frequent exacerbations</a:t>
            </a:r>
          </a:p>
          <a:p>
            <a:r>
              <a:rPr lang="en-US" dirty="0">
                <a:solidFill>
                  <a:schemeClr val="bg1"/>
                </a:solidFill>
              </a:rPr>
              <a:t>FEV1 &lt; 50</a:t>
            </a:r>
          </a:p>
        </p:txBody>
      </p:sp>
      <p:sp>
        <p:nvSpPr>
          <p:cNvPr id="4" name="Content Placeholder 3">
            <a:extLst>
              <a:ext uri="{FF2B5EF4-FFF2-40B4-BE49-F238E27FC236}">
                <a16:creationId xmlns:a16="http://schemas.microsoft.com/office/drawing/2014/main" id="{B29A11F4-EBA7-7086-5176-7514B6F369DF}"/>
              </a:ext>
            </a:extLst>
          </p:cNvPr>
          <p:cNvSpPr>
            <a:spLocks noGrp="1"/>
          </p:cNvSpPr>
          <p:nvPr>
            <p:ph sz="half" idx="2"/>
          </p:nvPr>
        </p:nvSpPr>
        <p:spPr>
          <a:xfrm>
            <a:off x="6410716" y="1587260"/>
            <a:ext cx="4856841" cy="3622672"/>
          </a:xfrm>
        </p:spPr>
        <p:txBody>
          <a:bodyPr/>
          <a:lstStyle/>
          <a:p>
            <a:r>
              <a:rPr lang="en-US" dirty="0" err="1">
                <a:solidFill>
                  <a:srgbClr val="C00000"/>
                </a:solidFill>
              </a:rPr>
              <a:t>Daliresp</a:t>
            </a:r>
            <a:r>
              <a:rPr lang="en-US" dirty="0">
                <a:solidFill>
                  <a:srgbClr val="C00000"/>
                </a:solidFill>
              </a:rPr>
              <a:t> (Roflumilast)</a:t>
            </a:r>
          </a:p>
          <a:p>
            <a:r>
              <a:rPr lang="en-US" dirty="0">
                <a:solidFill>
                  <a:schemeClr val="bg1"/>
                </a:solidFill>
              </a:rPr>
              <a:t>500mcg 1 tab daily</a:t>
            </a:r>
          </a:p>
          <a:p>
            <a:r>
              <a:rPr lang="en-US" dirty="0">
                <a:solidFill>
                  <a:schemeClr val="bg1"/>
                </a:solidFill>
              </a:rPr>
              <a:t>SIDE EFFECTS:  Diarrhea, nausea, diarrhea</a:t>
            </a:r>
          </a:p>
        </p:txBody>
      </p:sp>
      <p:pic>
        <p:nvPicPr>
          <p:cNvPr id="5" name="Picture 4">
            <a:extLst>
              <a:ext uri="{FF2B5EF4-FFF2-40B4-BE49-F238E27FC236}">
                <a16:creationId xmlns:a16="http://schemas.microsoft.com/office/drawing/2014/main" id="{C9FCAB27-C141-F7B3-54C2-664E5ECE233B}"/>
              </a:ext>
            </a:extLst>
          </p:cNvPr>
          <p:cNvPicPr>
            <a:picLocks noChangeAspect="1"/>
          </p:cNvPicPr>
          <p:nvPr/>
        </p:nvPicPr>
        <p:blipFill>
          <a:blip r:embed="rId3"/>
          <a:stretch>
            <a:fillRect/>
          </a:stretch>
        </p:blipFill>
        <p:spPr>
          <a:xfrm>
            <a:off x="7280695" y="3599360"/>
            <a:ext cx="3588588" cy="2649040"/>
          </a:xfrm>
          <a:prstGeom prst="rect">
            <a:avLst/>
          </a:prstGeom>
        </p:spPr>
      </p:pic>
    </p:spTree>
    <p:extLst>
      <p:ext uri="{BB962C8B-B14F-4D97-AF65-F5344CB8AC3E}">
        <p14:creationId xmlns:p14="http://schemas.microsoft.com/office/powerpoint/2010/main" val="4657832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F896-A462-EC36-D874-8AF7887404D0}"/>
              </a:ext>
            </a:extLst>
          </p:cNvPr>
          <p:cNvSpPr>
            <a:spLocks noGrp="1"/>
          </p:cNvSpPr>
          <p:nvPr>
            <p:ph type="title"/>
          </p:nvPr>
        </p:nvSpPr>
        <p:spPr>
          <a:xfrm>
            <a:off x="913795" y="609600"/>
            <a:ext cx="10353762" cy="1012166"/>
          </a:xfrm>
        </p:spPr>
        <p:txBody>
          <a:bodyPr/>
          <a:lstStyle/>
          <a:p>
            <a:r>
              <a:rPr lang="en-US" dirty="0">
                <a:solidFill>
                  <a:srgbClr val="C00000"/>
                </a:solidFill>
              </a:rPr>
              <a:t>PDE4 Inhibitor: </a:t>
            </a:r>
            <a:r>
              <a:rPr lang="en-US" dirty="0" err="1">
                <a:solidFill>
                  <a:srgbClr val="C00000"/>
                </a:solidFill>
              </a:rPr>
              <a:t>Ohtuvayre</a:t>
            </a:r>
            <a:r>
              <a:rPr lang="en-US" dirty="0">
                <a:solidFill>
                  <a:srgbClr val="C00000"/>
                </a:solidFill>
              </a:rPr>
              <a:t> Nebulizer</a:t>
            </a:r>
          </a:p>
        </p:txBody>
      </p:sp>
      <p:sp>
        <p:nvSpPr>
          <p:cNvPr id="3" name="Content Placeholder 2">
            <a:extLst>
              <a:ext uri="{FF2B5EF4-FFF2-40B4-BE49-F238E27FC236}">
                <a16:creationId xmlns:a16="http://schemas.microsoft.com/office/drawing/2014/main" id="{C288C83E-A3AE-4E9C-C755-6DA31116288D}"/>
              </a:ext>
            </a:extLst>
          </p:cNvPr>
          <p:cNvSpPr>
            <a:spLocks noGrp="1"/>
          </p:cNvSpPr>
          <p:nvPr>
            <p:ph sz="half" idx="1"/>
          </p:nvPr>
        </p:nvSpPr>
        <p:spPr>
          <a:xfrm>
            <a:off x="517585" y="2076450"/>
            <a:ext cx="5578415" cy="3910282"/>
          </a:xfrm>
        </p:spPr>
        <p:txBody>
          <a:bodyPr>
            <a:normAutofit lnSpcReduction="10000"/>
          </a:bodyPr>
          <a:lstStyle/>
          <a:p>
            <a:r>
              <a:rPr lang="en-US" b="1" dirty="0" err="1">
                <a:solidFill>
                  <a:schemeClr val="bg1"/>
                </a:solidFill>
              </a:rPr>
              <a:t>Ensifentrine</a:t>
            </a:r>
            <a:endParaRPr lang="en-US" b="1" dirty="0">
              <a:solidFill>
                <a:schemeClr val="bg1"/>
              </a:solidFill>
            </a:endParaRPr>
          </a:p>
          <a:p>
            <a:r>
              <a:rPr lang="en-US" b="1" dirty="0">
                <a:solidFill>
                  <a:schemeClr val="bg1"/>
                </a:solidFill>
              </a:rPr>
              <a:t>Approved June 26, 2024</a:t>
            </a:r>
          </a:p>
          <a:p>
            <a:r>
              <a:rPr lang="en-US" dirty="0">
                <a:solidFill>
                  <a:schemeClr val="bg1"/>
                </a:solidFill>
                <a:effectLst/>
              </a:rPr>
              <a:t>BID nebulizer dosing</a:t>
            </a:r>
          </a:p>
          <a:p>
            <a:r>
              <a:rPr lang="en-US" dirty="0">
                <a:solidFill>
                  <a:schemeClr val="bg1"/>
                </a:solidFill>
                <a:effectLst/>
              </a:rPr>
              <a:t>Add on therapy</a:t>
            </a:r>
          </a:p>
          <a:p>
            <a:r>
              <a:rPr lang="en-US" dirty="0">
                <a:solidFill>
                  <a:schemeClr val="bg1"/>
                </a:solidFill>
                <a:effectLst/>
              </a:rPr>
              <a:t>Relaxes muscles of the airway and reduces airway swelling</a:t>
            </a:r>
          </a:p>
          <a:p>
            <a:r>
              <a:rPr lang="en-US" dirty="0">
                <a:solidFill>
                  <a:schemeClr val="bg1"/>
                </a:solidFill>
                <a:effectLst/>
              </a:rPr>
              <a:t>Patients say they can walk farther (300 -400 yards)</a:t>
            </a:r>
          </a:p>
          <a:p>
            <a:endParaRPr lang="en-US" dirty="0">
              <a:solidFill>
                <a:schemeClr val="bg1"/>
              </a:solidFill>
              <a:effectLst/>
            </a:endParaRPr>
          </a:p>
        </p:txBody>
      </p:sp>
      <p:pic>
        <p:nvPicPr>
          <p:cNvPr id="5" name="Content Placeholder 4">
            <a:extLst>
              <a:ext uri="{FF2B5EF4-FFF2-40B4-BE49-F238E27FC236}">
                <a16:creationId xmlns:a16="http://schemas.microsoft.com/office/drawing/2014/main" id="{A7CC0E51-6068-994A-F443-3843A121B1BC}"/>
              </a:ext>
            </a:extLst>
          </p:cNvPr>
          <p:cNvPicPr>
            <a:picLocks noGrp="1" noChangeAspect="1"/>
          </p:cNvPicPr>
          <p:nvPr>
            <p:ph sz="half" idx="2"/>
          </p:nvPr>
        </p:nvPicPr>
        <p:blipFill>
          <a:blip r:embed="rId3"/>
          <a:stretch>
            <a:fillRect/>
          </a:stretch>
        </p:blipFill>
        <p:spPr>
          <a:xfrm>
            <a:off x="6354011" y="1800875"/>
            <a:ext cx="5320403" cy="4185857"/>
          </a:xfrm>
          <a:prstGeom prst="rect">
            <a:avLst/>
          </a:prstGeom>
        </p:spPr>
      </p:pic>
    </p:spTree>
    <p:extLst>
      <p:ext uri="{BB962C8B-B14F-4D97-AF65-F5344CB8AC3E}">
        <p14:creationId xmlns:p14="http://schemas.microsoft.com/office/powerpoint/2010/main" val="23350603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B867E-10F8-FB6B-C425-9FC11A8FB295}"/>
              </a:ext>
            </a:extLst>
          </p:cNvPr>
          <p:cNvSpPr>
            <a:spLocks noGrp="1"/>
          </p:cNvSpPr>
          <p:nvPr>
            <p:ph type="title"/>
          </p:nvPr>
        </p:nvSpPr>
        <p:spPr/>
        <p:txBody>
          <a:bodyPr/>
          <a:lstStyle/>
          <a:p>
            <a:r>
              <a:rPr lang="en-US" dirty="0">
                <a:solidFill>
                  <a:schemeClr val="bg1"/>
                </a:solidFill>
              </a:rPr>
              <a:t>Theophylline</a:t>
            </a:r>
          </a:p>
        </p:txBody>
      </p:sp>
      <p:pic>
        <p:nvPicPr>
          <p:cNvPr id="5" name="Content Placeholder 4">
            <a:extLst>
              <a:ext uri="{FF2B5EF4-FFF2-40B4-BE49-F238E27FC236}">
                <a16:creationId xmlns:a16="http://schemas.microsoft.com/office/drawing/2014/main" id="{D3E25DB2-BF37-1469-2E1C-4FEE6415BED2}"/>
              </a:ext>
            </a:extLst>
          </p:cNvPr>
          <p:cNvPicPr>
            <a:picLocks noGrp="1" noChangeAspect="1"/>
          </p:cNvPicPr>
          <p:nvPr>
            <p:ph sz="half" idx="1"/>
          </p:nvPr>
        </p:nvPicPr>
        <p:blipFill>
          <a:blip r:embed="rId3"/>
          <a:stretch>
            <a:fillRect/>
          </a:stretch>
        </p:blipFill>
        <p:spPr>
          <a:xfrm>
            <a:off x="1222254" y="2793216"/>
            <a:ext cx="3464242" cy="2873565"/>
          </a:xfrm>
          <a:prstGeom prst="rect">
            <a:avLst/>
          </a:prstGeom>
        </p:spPr>
      </p:pic>
      <p:sp>
        <p:nvSpPr>
          <p:cNvPr id="4" name="Content Placeholder 3">
            <a:extLst>
              <a:ext uri="{FF2B5EF4-FFF2-40B4-BE49-F238E27FC236}">
                <a16:creationId xmlns:a16="http://schemas.microsoft.com/office/drawing/2014/main" id="{5D4A3D11-EDDA-A5AF-B998-E220CE709E9D}"/>
              </a:ext>
            </a:extLst>
          </p:cNvPr>
          <p:cNvSpPr>
            <a:spLocks noGrp="1"/>
          </p:cNvSpPr>
          <p:nvPr>
            <p:ph sz="half" idx="2"/>
          </p:nvPr>
        </p:nvSpPr>
        <p:spPr>
          <a:xfrm>
            <a:off x="5451895" y="1871472"/>
            <a:ext cx="5953685" cy="4307096"/>
          </a:xfrm>
        </p:spPr>
        <p:txBody>
          <a:bodyPr/>
          <a:lstStyle/>
          <a:p>
            <a:r>
              <a:rPr lang="en-US" dirty="0">
                <a:solidFill>
                  <a:schemeClr val="bg1"/>
                </a:solidFill>
              </a:rPr>
              <a:t>1,3 – dimethylxanthine</a:t>
            </a:r>
          </a:p>
          <a:p>
            <a:r>
              <a:rPr lang="en-US" dirty="0">
                <a:solidFill>
                  <a:schemeClr val="bg1"/>
                </a:solidFill>
              </a:rPr>
              <a:t>Relaxes the muscles around the airways to reduce bronchospasm and ease work of breathing</a:t>
            </a:r>
          </a:p>
          <a:p>
            <a:r>
              <a:rPr lang="en-US" dirty="0">
                <a:solidFill>
                  <a:schemeClr val="bg1"/>
                </a:solidFill>
              </a:rPr>
              <a:t>Therapeutic Level: 5 – 15 Ug/ml</a:t>
            </a:r>
          </a:p>
          <a:p>
            <a:pPr lvl="1"/>
            <a:r>
              <a:rPr lang="en-US" dirty="0">
                <a:solidFill>
                  <a:schemeClr val="bg1"/>
                </a:solidFill>
              </a:rPr>
              <a:t>Some suggest 10 – 20ug/ml</a:t>
            </a:r>
          </a:p>
          <a:p>
            <a:r>
              <a:rPr lang="en-US" dirty="0">
                <a:solidFill>
                  <a:schemeClr val="bg1"/>
                </a:solidFill>
              </a:rPr>
              <a:t>Theophylline toxicity: Nausea, vomiting, abdominal pain, tachycardia, hypotension, hypokalemia, hypercalcemia</a:t>
            </a:r>
          </a:p>
        </p:txBody>
      </p:sp>
    </p:spTree>
    <p:extLst>
      <p:ext uri="{BB962C8B-B14F-4D97-AF65-F5344CB8AC3E}">
        <p14:creationId xmlns:p14="http://schemas.microsoft.com/office/powerpoint/2010/main" val="543888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D73C1-C0C1-CE9D-D141-B433039DB219}"/>
              </a:ext>
            </a:extLst>
          </p:cNvPr>
          <p:cNvSpPr>
            <a:spLocks noGrp="1"/>
          </p:cNvSpPr>
          <p:nvPr>
            <p:ph type="title"/>
          </p:nvPr>
        </p:nvSpPr>
        <p:spPr/>
        <p:txBody>
          <a:bodyPr/>
          <a:lstStyle/>
          <a:p>
            <a:r>
              <a:rPr lang="en-US" dirty="0">
                <a:solidFill>
                  <a:schemeClr val="bg1"/>
                </a:solidFill>
              </a:rPr>
              <a:t>Injectables for COPD: Dupixent</a:t>
            </a:r>
          </a:p>
        </p:txBody>
      </p:sp>
      <p:sp>
        <p:nvSpPr>
          <p:cNvPr id="3" name="Content Placeholder 2">
            <a:extLst>
              <a:ext uri="{FF2B5EF4-FFF2-40B4-BE49-F238E27FC236}">
                <a16:creationId xmlns:a16="http://schemas.microsoft.com/office/drawing/2014/main" id="{B6D1581D-6C79-2F33-EA58-D3ED44FB8D76}"/>
              </a:ext>
            </a:extLst>
          </p:cNvPr>
          <p:cNvSpPr>
            <a:spLocks noGrp="1"/>
          </p:cNvSpPr>
          <p:nvPr>
            <p:ph sz="half" idx="1"/>
          </p:nvPr>
        </p:nvSpPr>
        <p:spPr>
          <a:xfrm>
            <a:off x="913795" y="1871472"/>
            <a:ext cx="4856841" cy="4376928"/>
          </a:xfrm>
        </p:spPr>
        <p:txBody>
          <a:bodyPr>
            <a:normAutofit/>
          </a:bodyPr>
          <a:lstStyle/>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2400" b="0" i="0" u="none" strike="noStrike" kern="1200" cap="none" spc="0" normalizeH="0" baseline="0" noProof="0" dirty="0">
                <a:ln>
                  <a:solidFill>
                    <a:prstClr val="black">
                      <a:lumMod val="75000"/>
                      <a:lumOff val="25000"/>
                      <a:alpha val="10000"/>
                    </a:prstClr>
                  </a:solidFill>
                </a:ln>
                <a:solidFill>
                  <a:srgbClr val="C00000"/>
                </a:solidFill>
                <a:effectLst>
                  <a:outerShdw blurRad="9525" dist="25400" dir="14640000" algn="tl" rotWithShape="0">
                    <a:prstClr val="black">
                      <a:alpha val="30000"/>
                    </a:prstClr>
                  </a:outerShdw>
                </a:effectLst>
                <a:uLnTx/>
                <a:uFillTx/>
                <a:latin typeface="Goudy Old Style"/>
                <a:ea typeface="+mn-ea"/>
                <a:cs typeface="+mn-cs"/>
              </a:rPr>
              <a:t>Dupixent (dupilumab)</a:t>
            </a:r>
          </a:p>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19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Also for eczema, nasal polyps</a:t>
            </a:r>
          </a:p>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19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Risk for reaction: rash, hives, severe headaches, eye problems, swelling, shortness of breath</a:t>
            </a:r>
          </a:p>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19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Minor reactions: dry eyes, throat pain, stomach cramps, muscle aches</a:t>
            </a:r>
          </a:p>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19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Typically every 2 week dosing</a:t>
            </a:r>
          </a:p>
          <a:p>
            <a:r>
              <a:rPr lang="en-US" b="1" dirty="0">
                <a:solidFill>
                  <a:schemeClr val="bg1"/>
                </a:solidFill>
              </a:rPr>
              <a:t>In COPD, with eosinophils &gt; 300</a:t>
            </a:r>
          </a:p>
        </p:txBody>
      </p:sp>
      <p:pic>
        <p:nvPicPr>
          <p:cNvPr id="5" name="Content Placeholder 4">
            <a:extLst>
              <a:ext uri="{FF2B5EF4-FFF2-40B4-BE49-F238E27FC236}">
                <a16:creationId xmlns:a16="http://schemas.microsoft.com/office/drawing/2014/main" id="{A90BDDCE-5C3F-7215-8BA8-F42372782D4C}"/>
              </a:ext>
            </a:extLst>
          </p:cNvPr>
          <p:cNvPicPr>
            <a:picLocks noGrp="1" noChangeAspect="1"/>
          </p:cNvPicPr>
          <p:nvPr>
            <p:ph sz="half" idx="2"/>
          </p:nvPr>
        </p:nvPicPr>
        <p:blipFill>
          <a:blip r:embed="rId3"/>
          <a:stretch>
            <a:fillRect/>
          </a:stretch>
        </p:blipFill>
        <p:spPr>
          <a:xfrm>
            <a:off x="5752451" y="2329132"/>
            <a:ext cx="5491812" cy="2773093"/>
          </a:xfrm>
          <a:prstGeom prst="rect">
            <a:avLst/>
          </a:prstGeom>
        </p:spPr>
      </p:pic>
    </p:spTree>
    <p:extLst>
      <p:ext uri="{BB962C8B-B14F-4D97-AF65-F5344CB8AC3E}">
        <p14:creationId xmlns:p14="http://schemas.microsoft.com/office/powerpoint/2010/main" val="17076372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A2504-7C7B-A3B0-405F-C6B25B9AEB8E}"/>
              </a:ext>
            </a:extLst>
          </p:cNvPr>
          <p:cNvSpPr>
            <a:spLocks noGrp="1"/>
          </p:cNvSpPr>
          <p:nvPr>
            <p:ph type="title"/>
          </p:nvPr>
        </p:nvSpPr>
        <p:spPr/>
        <p:txBody>
          <a:bodyPr/>
          <a:lstStyle/>
          <a:p>
            <a:r>
              <a:rPr lang="en-US" dirty="0">
                <a:solidFill>
                  <a:schemeClr val="bg1"/>
                </a:solidFill>
              </a:rPr>
              <a:t>Non-</a:t>
            </a:r>
            <a:r>
              <a:rPr lang="en-US" dirty="0" err="1">
                <a:solidFill>
                  <a:schemeClr val="bg1"/>
                </a:solidFill>
              </a:rPr>
              <a:t>Pharmalogical</a:t>
            </a:r>
            <a:endParaRPr lang="en-US" dirty="0">
              <a:solidFill>
                <a:schemeClr val="bg1"/>
              </a:solidFill>
            </a:endParaRPr>
          </a:p>
        </p:txBody>
      </p:sp>
      <p:sp>
        <p:nvSpPr>
          <p:cNvPr id="3" name="Content Placeholder 2">
            <a:extLst>
              <a:ext uri="{FF2B5EF4-FFF2-40B4-BE49-F238E27FC236}">
                <a16:creationId xmlns:a16="http://schemas.microsoft.com/office/drawing/2014/main" id="{49ABFD14-3D2B-3915-75FD-51B7F09CBD0D}"/>
              </a:ext>
            </a:extLst>
          </p:cNvPr>
          <p:cNvSpPr>
            <a:spLocks noGrp="1"/>
          </p:cNvSpPr>
          <p:nvPr>
            <p:ph idx="1"/>
          </p:nvPr>
        </p:nvSpPr>
        <p:spPr/>
        <p:txBody>
          <a:bodyPr/>
          <a:lstStyle/>
          <a:p>
            <a:pPr algn="ctr"/>
            <a:r>
              <a:rPr lang="en-US" dirty="0">
                <a:solidFill>
                  <a:schemeClr val="bg1"/>
                </a:solidFill>
              </a:rPr>
              <a:t>Smoking cessation</a:t>
            </a:r>
          </a:p>
          <a:p>
            <a:pPr algn="ctr"/>
            <a:r>
              <a:rPr lang="en-US" dirty="0">
                <a:solidFill>
                  <a:schemeClr val="bg1"/>
                </a:solidFill>
              </a:rPr>
              <a:t>Pulmonary Rehab/Exercise Programs</a:t>
            </a:r>
          </a:p>
          <a:p>
            <a:pPr algn="ctr"/>
            <a:r>
              <a:rPr lang="en-US" dirty="0">
                <a:solidFill>
                  <a:schemeClr val="bg1"/>
                </a:solidFill>
              </a:rPr>
              <a:t>Avoidance of triggers:</a:t>
            </a:r>
          </a:p>
          <a:p>
            <a:pPr lvl="1" algn="ctr"/>
            <a:r>
              <a:rPr lang="en-US" dirty="0">
                <a:solidFill>
                  <a:schemeClr val="bg1"/>
                </a:solidFill>
              </a:rPr>
              <a:t>Vaccinations</a:t>
            </a:r>
          </a:p>
          <a:p>
            <a:pPr lvl="1" algn="ctr"/>
            <a:r>
              <a:rPr lang="en-US" dirty="0">
                <a:solidFill>
                  <a:schemeClr val="bg1"/>
                </a:solidFill>
              </a:rPr>
              <a:t>Air filters, etc.</a:t>
            </a:r>
          </a:p>
          <a:p>
            <a:endParaRPr lang="en-US" dirty="0">
              <a:solidFill>
                <a:schemeClr val="bg1"/>
              </a:solidFill>
            </a:endParaRPr>
          </a:p>
        </p:txBody>
      </p:sp>
    </p:spTree>
    <p:extLst>
      <p:ext uri="{BB962C8B-B14F-4D97-AF65-F5344CB8AC3E}">
        <p14:creationId xmlns:p14="http://schemas.microsoft.com/office/powerpoint/2010/main" val="20768324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708E-8FAC-59A8-47C6-D9583F184EB5}"/>
              </a:ext>
            </a:extLst>
          </p:cNvPr>
          <p:cNvSpPr>
            <a:spLocks noGrp="1"/>
          </p:cNvSpPr>
          <p:nvPr>
            <p:ph type="title"/>
          </p:nvPr>
        </p:nvSpPr>
        <p:spPr/>
        <p:txBody>
          <a:bodyPr/>
          <a:lstStyle/>
          <a:p>
            <a:r>
              <a:rPr lang="en-US" dirty="0">
                <a:solidFill>
                  <a:schemeClr val="bg1"/>
                </a:solidFill>
              </a:rPr>
              <a:t>Oxygen/Ventilator Therapy</a:t>
            </a:r>
          </a:p>
        </p:txBody>
      </p:sp>
      <p:sp>
        <p:nvSpPr>
          <p:cNvPr id="5" name="Text Placeholder 4">
            <a:extLst>
              <a:ext uri="{FF2B5EF4-FFF2-40B4-BE49-F238E27FC236}">
                <a16:creationId xmlns:a16="http://schemas.microsoft.com/office/drawing/2014/main" id="{11B9ECAA-3F18-1C1A-59C9-8CE1D8D45599}"/>
              </a:ext>
            </a:extLst>
          </p:cNvPr>
          <p:cNvSpPr>
            <a:spLocks noGrp="1"/>
          </p:cNvSpPr>
          <p:nvPr>
            <p:ph type="body" idx="1"/>
          </p:nvPr>
        </p:nvSpPr>
        <p:spPr>
          <a:xfrm>
            <a:off x="327804" y="1821181"/>
            <a:ext cx="4764764" cy="692494"/>
          </a:xfrm>
        </p:spPr>
        <p:txBody>
          <a:bodyPr/>
          <a:lstStyle/>
          <a:p>
            <a:r>
              <a:rPr lang="en-US" sz="3600" dirty="0">
                <a:solidFill>
                  <a:srgbClr val="C00000"/>
                </a:solidFill>
              </a:rPr>
              <a:t>Oxygen</a:t>
            </a:r>
          </a:p>
        </p:txBody>
      </p:sp>
      <p:sp>
        <p:nvSpPr>
          <p:cNvPr id="6" name="Content Placeholder 5">
            <a:extLst>
              <a:ext uri="{FF2B5EF4-FFF2-40B4-BE49-F238E27FC236}">
                <a16:creationId xmlns:a16="http://schemas.microsoft.com/office/drawing/2014/main" id="{1510D903-0D7B-2DCD-0F5E-702FB330EB7D}"/>
              </a:ext>
            </a:extLst>
          </p:cNvPr>
          <p:cNvSpPr>
            <a:spLocks noGrp="1"/>
          </p:cNvSpPr>
          <p:nvPr>
            <p:ph sz="half" idx="2"/>
          </p:nvPr>
        </p:nvSpPr>
        <p:spPr>
          <a:xfrm>
            <a:off x="327804" y="2702103"/>
            <a:ext cx="5482973" cy="3546297"/>
          </a:xfrm>
        </p:spPr>
        <p:txBody>
          <a:bodyPr>
            <a:normAutofit/>
          </a:bodyPr>
          <a:lstStyle/>
          <a:p>
            <a:r>
              <a:rPr lang="en-US" sz="2000" dirty="0">
                <a:solidFill>
                  <a:schemeClr val="bg1"/>
                </a:solidFill>
              </a:rPr>
              <a:t>Long term administration of oxygen improves outcomes in those with severe resting hypoxemia</a:t>
            </a:r>
          </a:p>
          <a:p>
            <a:r>
              <a:rPr lang="en-US" sz="2000" dirty="0">
                <a:solidFill>
                  <a:schemeClr val="bg1"/>
                </a:solidFill>
              </a:rPr>
              <a:t>Oxygen use in moderate exercise induced hypoxemia has not been shown to improve length time to death or reduce hospitalizations </a:t>
            </a:r>
          </a:p>
          <a:p>
            <a:r>
              <a:rPr lang="en-US" sz="2000" dirty="0">
                <a:solidFill>
                  <a:schemeClr val="bg1"/>
                </a:solidFill>
              </a:rPr>
              <a:t>Used for symptom management</a:t>
            </a:r>
          </a:p>
          <a:p>
            <a:r>
              <a:rPr lang="en-US" sz="2000" dirty="0">
                <a:solidFill>
                  <a:srgbClr val="FF4F4F"/>
                </a:solidFill>
              </a:rPr>
              <a:t>Simple Pulmonary Stress test/6 Minute Walk test demonstrating a Spo2 of 88% or less</a:t>
            </a:r>
          </a:p>
        </p:txBody>
      </p:sp>
      <p:sp>
        <p:nvSpPr>
          <p:cNvPr id="7" name="Text Placeholder 6">
            <a:extLst>
              <a:ext uri="{FF2B5EF4-FFF2-40B4-BE49-F238E27FC236}">
                <a16:creationId xmlns:a16="http://schemas.microsoft.com/office/drawing/2014/main" id="{B3E95D70-2897-1C88-A4C0-894B31634209}"/>
              </a:ext>
            </a:extLst>
          </p:cNvPr>
          <p:cNvSpPr>
            <a:spLocks noGrp="1"/>
          </p:cNvSpPr>
          <p:nvPr>
            <p:ph type="body" sz="quarter" idx="3"/>
          </p:nvPr>
        </p:nvSpPr>
        <p:spPr/>
        <p:txBody>
          <a:bodyPr/>
          <a:lstStyle/>
          <a:p>
            <a:r>
              <a:rPr lang="en-US" sz="3200" dirty="0">
                <a:solidFill>
                  <a:srgbClr val="C00000"/>
                </a:solidFill>
              </a:rPr>
              <a:t>Ventilator</a:t>
            </a:r>
          </a:p>
        </p:txBody>
      </p:sp>
      <p:sp>
        <p:nvSpPr>
          <p:cNvPr id="8" name="Content Placeholder 7">
            <a:extLst>
              <a:ext uri="{FF2B5EF4-FFF2-40B4-BE49-F238E27FC236}">
                <a16:creationId xmlns:a16="http://schemas.microsoft.com/office/drawing/2014/main" id="{171FCE93-06FD-394B-FDAA-E37B27DF4703}"/>
              </a:ext>
            </a:extLst>
          </p:cNvPr>
          <p:cNvSpPr>
            <a:spLocks noGrp="1"/>
          </p:cNvSpPr>
          <p:nvPr>
            <p:ph sz="quarter" idx="4"/>
          </p:nvPr>
        </p:nvSpPr>
        <p:spPr/>
        <p:txBody>
          <a:bodyPr>
            <a:normAutofit/>
          </a:bodyPr>
          <a:lstStyle/>
          <a:p>
            <a:r>
              <a:rPr lang="en-US" sz="2000" dirty="0">
                <a:solidFill>
                  <a:schemeClr val="bg1"/>
                </a:solidFill>
              </a:rPr>
              <a:t>Severe chronic hypercapnia and a history of acute hypoxemic respiratory failure, may qualify for non-invasive ventilation</a:t>
            </a:r>
          </a:p>
          <a:p>
            <a:r>
              <a:rPr lang="en-US" sz="2000" dirty="0">
                <a:solidFill>
                  <a:schemeClr val="bg1"/>
                </a:solidFill>
              </a:rPr>
              <a:t>Has been shown to reduce hospital re-admission rates after acute events</a:t>
            </a:r>
          </a:p>
          <a:p>
            <a:r>
              <a:rPr lang="en-US" sz="2000" dirty="0">
                <a:solidFill>
                  <a:srgbClr val="FF4F4F"/>
                </a:solidFill>
              </a:rPr>
              <a:t>Failure of </a:t>
            </a:r>
            <a:r>
              <a:rPr lang="en-US" sz="2000" dirty="0" err="1">
                <a:solidFill>
                  <a:srgbClr val="FF4F4F"/>
                </a:solidFill>
              </a:rPr>
              <a:t>Bipap</a:t>
            </a:r>
            <a:endParaRPr lang="en-US" sz="2000" dirty="0">
              <a:solidFill>
                <a:srgbClr val="FF4F4F"/>
              </a:solidFill>
            </a:endParaRPr>
          </a:p>
          <a:p>
            <a:r>
              <a:rPr lang="en-US" sz="2000" dirty="0">
                <a:solidFill>
                  <a:srgbClr val="FF4F4F"/>
                </a:solidFill>
              </a:rPr>
              <a:t>PCO2 &gt; 53 on ABG</a:t>
            </a:r>
          </a:p>
        </p:txBody>
      </p:sp>
    </p:spTree>
    <p:extLst>
      <p:ext uri="{BB962C8B-B14F-4D97-AF65-F5344CB8AC3E}">
        <p14:creationId xmlns:p14="http://schemas.microsoft.com/office/powerpoint/2010/main" val="30293871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285394-8F05-DB15-1AA0-AAAA08A74E27}"/>
              </a:ext>
            </a:extLst>
          </p:cNvPr>
          <p:cNvPicPr>
            <a:picLocks noChangeAspect="1"/>
          </p:cNvPicPr>
          <p:nvPr/>
        </p:nvPicPr>
        <p:blipFill>
          <a:blip r:embed="rId3"/>
          <a:stretch>
            <a:fillRect/>
          </a:stretch>
        </p:blipFill>
        <p:spPr>
          <a:xfrm>
            <a:off x="1173012" y="1059432"/>
            <a:ext cx="2691622" cy="2691622"/>
          </a:xfrm>
          <a:prstGeom prst="rect">
            <a:avLst/>
          </a:prstGeom>
        </p:spPr>
      </p:pic>
      <p:pic>
        <p:nvPicPr>
          <p:cNvPr id="3" name="Picture 2">
            <a:extLst>
              <a:ext uri="{FF2B5EF4-FFF2-40B4-BE49-F238E27FC236}">
                <a16:creationId xmlns:a16="http://schemas.microsoft.com/office/drawing/2014/main" id="{B6644511-76DD-A2FC-A60F-7D302A6AABCB}"/>
              </a:ext>
            </a:extLst>
          </p:cNvPr>
          <p:cNvPicPr>
            <a:picLocks noChangeAspect="1"/>
          </p:cNvPicPr>
          <p:nvPr/>
        </p:nvPicPr>
        <p:blipFill>
          <a:blip r:embed="rId4"/>
          <a:stretch>
            <a:fillRect/>
          </a:stretch>
        </p:blipFill>
        <p:spPr>
          <a:xfrm>
            <a:off x="3703696" y="3751054"/>
            <a:ext cx="2955895" cy="2691622"/>
          </a:xfrm>
          <a:prstGeom prst="rect">
            <a:avLst/>
          </a:prstGeom>
        </p:spPr>
      </p:pic>
      <p:pic>
        <p:nvPicPr>
          <p:cNvPr id="4" name="Picture 3">
            <a:extLst>
              <a:ext uri="{FF2B5EF4-FFF2-40B4-BE49-F238E27FC236}">
                <a16:creationId xmlns:a16="http://schemas.microsoft.com/office/drawing/2014/main" id="{B77B3755-30F6-6226-86CA-23DAA07CE4FC}"/>
              </a:ext>
            </a:extLst>
          </p:cNvPr>
          <p:cNvPicPr>
            <a:picLocks noChangeAspect="1"/>
          </p:cNvPicPr>
          <p:nvPr/>
        </p:nvPicPr>
        <p:blipFill>
          <a:blip r:embed="rId5"/>
          <a:stretch>
            <a:fillRect/>
          </a:stretch>
        </p:blipFill>
        <p:spPr>
          <a:xfrm>
            <a:off x="6659591" y="1059432"/>
            <a:ext cx="2705939" cy="2691622"/>
          </a:xfrm>
          <a:prstGeom prst="rect">
            <a:avLst/>
          </a:prstGeom>
        </p:spPr>
      </p:pic>
      <p:pic>
        <p:nvPicPr>
          <p:cNvPr id="5" name="Picture 4">
            <a:extLst>
              <a:ext uri="{FF2B5EF4-FFF2-40B4-BE49-F238E27FC236}">
                <a16:creationId xmlns:a16="http://schemas.microsoft.com/office/drawing/2014/main" id="{D2FC6CC6-085D-E204-DBDB-96B4ECFD1CD7}"/>
              </a:ext>
            </a:extLst>
          </p:cNvPr>
          <p:cNvPicPr>
            <a:picLocks noChangeAspect="1"/>
          </p:cNvPicPr>
          <p:nvPr/>
        </p:nvPicPr>
        <p:blipFill>
          <a:blip r:embed="rId6"/>
          <a:stretch>
            <a:fillRect/>
          </a:stretch>
        </p:blipFill>
        <p:spPr>
          <a:xfrm>
            <a:off x="8947659" y="3751054"/>
            <a:ext cx="2705939" cy="2803302"/>
          </a:xfrm>
          <a:prstGeom prst="rect">
            <a:avLst/>
          </a:prstGeom>
        </p:spPr>
      </p:pic>
    </p:spTree>
    <p:extLst>
      <p:ext uri="{BB962C8B-B14F-4D97-AF65-F5344CB8AC3E}">
        <p14:creationId xmlns:p14="http://schemas.microsoft.com/office/powerpoint/2010/main" val="14516119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1897F-4EC4-6E0A-C500-58D501C23B0C}"/>
              </a:ext>
            </a:extLst>
          </p:cNvPr>
          <p:cNvSpPr>
            <a:spLocks noGrp="1"/>
          </p:cNvSpPr>
          <p:nvPr>
            <p:ph type="title"/>
          </p:nvPr>
        </p:nvSpPr>
        <p:spPr/>
        <p:txBody>
          <a:bodyPr>
            <a:normAutofit fontScale="90000"/>
          </a:bodyPr>
          <a:lstStyle/>
          <a:p>
            <a:r>
              <a:rPr lang="en-US" dirty="0">
                <a:solidFill>
                  <a:srgbClr val="FF4F4F"/>
                </a:solidFill>
              </a:rPr>
              <a:t>Best Diabetic Medications for Those with COPD?</a:t>
            </a:r>
          </a:p>
        </p:txBody>
      </p:sp>
      <p:sp>
        <p:nvSpPr>
          <p:cNvPr id="3" name="Content Placeholder 2">
            <a:extLst>
              <a:ext uri="{FF2B5EF4-FFF2-40B4-BE49-F238E27FC236}">
                <a16:creationId xmlns:a16="http://schemas.microsoft.com/office/drawing/2014/main" id="{03787414-C08C-72D0-AAA3-B34B4EC62353}"/>
              </a:ext>
            </a:extLst>
          </p:cNvPr>
          <p:cNvSpPr>
            <a:spLocks noGrp="1"/>
          </p:cNvSpPr>
          <p:nvPr>
            <p:ph idx="1"/>
          </p:nvPr>
        </p:nvSpPr>
        <p:spPr/>
        <p:txBody>
          <a:bodyPr/>
          <a:lstStyle/>
          <a:p>
            <a:r>
              <a:rPr lang="en-US" b="1" dirty="0" err="1">
                <a:solidFill>
                  <a:schemeClr val="bg1"/>
                </a:solidFill>
              </a:rPr>
              <a:t>Metoformin</a:t>
            </a:r>
            <a:r>
              <a:rPr lang="en-US" b="1" dirty="0">
                <a:solidFill>
                  <a:schemeClr val="bg1"/>
                </a:solidFill>
              </a:rPr>
              <a:t>!</a:t>
            </a:r>
            <a:endParaRPr lang="en-US" dirty="0">
              <a:solidFill>
                <a:schemeClr val="bg1"/>
              </a:solidFill>
              <a:effectLst/>
            </a:endParaRPr>
          </a:p>
          <a:p>
            <a:r>
              <a:rPr lang="en-US" dirty="0">
                <a:solidFill>
                  <a:schemeClr val="bg1"/>
                </a:solidFill>
              </a:rPr>
              <a:t>Over a 2-year period, metformin users had a significantly lower risk of death (hazard ratio, 0.46; 95% CI, 0.23–0.92) compared with non-metformin users in patients with coexistent COPD and DM. Moreover, metformin users had similar survival to COPD patients without DM.</a:t>
            </a:r>
          </a:p>
        </p:txBody>
      </p:sp>
      <p:pic>
        <p:nvPicPr>
          <p:cNvPr id="5" name="Picture 4">
            <a:extLst>
              <a:ext uri="{FF2B5EF4-FFF2-40B4-BE49-F238E27FC236}">
                <a16:creationId xmlns:a16="http://schemas.microsoft.com/office/drawing/2014/main" id="{7121F3DC-98E2-93F7-C108-F6253D8C36E4}"/>
              </a:ext>
            </a:extLst>
          </p:cNvPr>
          <p:cNvPicPr>
            <a:picLocks noChangeAspect="1"/>
          </p:cNvPicPr>
          <p:nvPr/>
        </p:nvPicPr>
        <p:blipFill>
          <a:blip r:embed="rId3"/>
          <a:stretch>
            <a:fillRect/>
          </a:stretch>
        </p:blipFill>
        <p:spPr>
          <a:xfrm>
            <a:off x="2527829" y="4379996"/>
            <a:ext cx="7125694" cy="2238687"/>
          </a:xfrm>
          <a:prstGeom prst="rect">
            <a:avLst/>
          </a:prstGeom>
        </p:spPr>
      </p:pic>
    </p:spTree>
    <p:extLst>
      <p:ext uri="{BB962C8B-B14F-4D97-AF65-F5344CB8AC3E}">
        <p14:creationId xmlns:p14="http://schemas.microsoft.com/office/powerpoint/2010/main" val="1087438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72CCFE-FE20-06FB-94D5-60BF5ACCA741}"/>
              </a:ext>
            </a:extLst>
          </p:cNvPr>
          <p:cNvSpPr>
            <a:spLocks noGrp="1"/>
          </p:cNvSpPr>
          <p:nvPr>
            <p:ph idx="1"/>
          </p:nvPr>
        </p:nvSpPr>
        <p:spPr>
          <a:xfrm>
            <a:off x="1362368" y="1128271"/>
            <a:ext cx="10353762" cy="5152844"/>
          </a:xfrm>
        </p:spPr>
        <p:txBody>
          <a:bodyPr/>
          <a:lstStyle/>
          <a:p>
            <a:r>
              <a:rPr lang="en-US" b="1" dirty="0">
                <a:solidFill>
                  <a:schemeClr val="bg1"/>
                </a:solidFill>
              </a:rPr>
              <a:t>GLP – 1 and SGLT - 2</a:t>
            </a:r>
          </a:p>
          <a:p>
            <a:r>
              <a:rPr lang="en-US" dirty="0">
                <a:solidFill>
                  <a:schemeClr val="bg1"/>
                </a:solidFill>
              </a:rPr>
              <a:t>Observational study in JAMA Internal Medicine Magazine (December 2024)</a:t>
            </a:r>
          </a:p>
          <a:p>
            <a:r>
              <a:rPr lang="en-US" dirty="0">
                <a:solidFill>
                  <a:schemeClr val="bg1"/>
                </a:solidFill>
              </a:rPr>
              <a:t>The initiation of SGLT-2is and GLP-1RAs was associated with a reduced risk of severe or moderate COPD exacerbations for individuals with T2D compared with DPP-4is.  </a:t>
            </a:r>
          </a:p>
        </p:txBody>
      </p:sp>
      <p:pic>
        <p:nvPicPr>
          <p:cNvPr id="5" name="Picture 4">
            <a:extLst>
              <a:ext uri="{FF2B5EF4-FFF2-40B4-BE49-F238E27FC236}">
                <a16:creationId xmlns:a16="http://schemas.microsoft.com/office/drawing/2014/main" id="{24CE7E97-D46A-4418-123F-E82278130922}"/>
              </a:ext>
            </a:extLst>
          </p:cNvPr>
          <p:cNvPicPr>
            <a:picLocks noChangeAspect="1"/>
          </p:cNvPicPr>
          <p:nvPr/>
        </p:nvPicPr>
        <p:blipFill>
          <a:blip r:embed="rId3"/>
          <a:stretch>
            <a:fillRect/>
          </a:stretch>
        </p:blipFill>
        <p:spPr>
          <a:xfrm>
            <a:off x="3243918" y="3704693"/>
            <a:ext cx="6049219" cy="2514951"/>
          </a:xfrm>
          <a:prstGeom prst="rect">
            <a:avLst/>
          </a:prstGeom>
        </p:spPr>
      </p:pic>
    </p:spTree>
    <p:extLst>
      <p:ext uri="{BB962C8B-B14F-4D97-AF65-F5344CB8AC3E}">
        <p14:creationId xmlns:p14="http://schemas.microsoft.com/office/powerpoint/2010/main" val="2641915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8988A3A4-DE1A-94C3-AE13-CF3B104242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825055B-F326-9EF5-F9FC-3D16BF73B32C}"/>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B6DEC87D-5855-F309-6833-95B57EEB8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2C79A4A7-A79F-898C-C67D-2DC13D3E3676}"/>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Acute Exacerbations</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1B93E16B-7FF3-C03C-23FE-394FF3C9D46E}"/>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140594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FB5FB-5BF6-54FA-7C1D-B83D825943CE}"/>
              </a:ext>
            </a:extLst>
          </p:cNvPr>
          <p:cNvSpPr>
            <a:spLocks noGrp="1"/>
          </p:cNvSpPr>
          <p:nvPr>
            <p:ph type="title"/>
          </p:nvPr>
        </p:nvSpPr>
        <p:spPr/>
        <p:txBody>
          <a:bodyPr/>
          <a:lstStyle/>
          <a:p>
            <a:r>
              <a:rPr lang="en-US" dirty="0">
                <a:solidFill>
                  <a:schemeClr val="bg1"/>
                </a:solidFill>
              </a:rPr>
              <a:t>Corticosteroids</a:t>
            </a:r>
          </a:p>
        </p:txBody>
      </p:sp>
      <p:sp>
        <p:nvSpPr>
          <p:cNvPr id="3" name="Content Placeholder 2">
            <a:extLst>
              <a:ext uri="{FF2B5EF4-FFF2-40B4-BE49-F238E27FC236}">
                <a16:creationId xmlns:a16="http://schemas.microsoft.com/office/drawing/2014/main" id="{B6477257-0444-FBC0-7A24-06C545705BF0}"/>
              </a:ext>
            </a:extLst>
          </p:cNvPr>
          <p:cNvSpPr>
            <a:spLocks noGrp="1"/>
          </p:cNvSpPr>
          <p:nvPr>
            <p:ph idx="1"/>
          </p:nvPr>
        </p:nvSpPr>
        <p:spPr>
          <a:xfrm>
            <a:off x="913795" y="1679944"/>
            <a:ext cx="10353762" cy="4111255"/>
          </a:xfrm>
        </p:spPr>
        <p:txBody>
          <a:bodyPr/>
          <a:lstStyle/>
          <a:p>
            <a:r>
              <a:rPr lang="en-US" dirty="0">
                <a:solidFill>
                  <a:schemeClr val="bg1"/>
                </a:solidFill>
              </a:rPr>
              <a:t>Acute exacerbations of asthma and COPD are treated with corticosteroids – namely PREDNISONE</a:t>
            </a:r>
          </a:p>
          <a:p>
            <a:r>
              <a:rPr lang="en-US" dirty="0">
                <a:solidFill>
                  <a:schemeClr val="bg1"/>
                </a:solidFill>
              </a:rPr>
              <a:t>Not indicated in acute bronchitis or allergic rhinitis in those without an underlying lung condition</a:t>
            </a:r>
          </a:p>
          <a:p>
            <a:r>
              <a:rPr lang="en-US" dirty="0">
                <a:solidFill>
                  <a:schemeClr val="bg1"/>
                </a:solidFill>
              </a:rPr>
              <a:t>Event short-term systemic steroids can cause hyperglycemia, elevated blood pressure, immunocompromised state, mood and sleep disturbance, and fat necrosis when injected</a:t>
            </a:r>
          </a:p>
          <a:p>
            <a:pPr marL="36900" indent="0" algn="ctr">
              <a:buNone/>
            </a:pPr>
            <a:r>
              <a:rPr lang="en-US" dirty="0">
                <a:solidFill>
                  <a:srgbClr val="C00000"/>
                </a:solidFill>
              </a:rPr>
              <a:t>Risk versus benefit?</a:t>
            </a:r>
          </a:p>
        </p:txBody>
      </p:sp>
    </p:spTree>
    <p:extLst>
      <p:ext uri="{BB962C8B-B14F-4D97-AF65-F5344CB8AC3E}">
        <p14:creationId xmlns:p14="http://schemas.microsoft.com/office/powerpoint/2010/main" val="34508810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6939-AA49-15CC-167B-13FD2F2192CA}"/>
              </a:ext>
            </a:extLst>
          </p:cNvPr>
          <p:cNvSpPr>
            <a:spLocks noGrp="1"/>
          </p:cNvSpPr>
          <p:nvPr>
            <p:ph type="title"/>
          </p:nvPr>
        </p:nvSpPr>
        <p:spPr/>
        <p:txBody>
          <a:bodyPr/>
          <a:lstStyle/>
          <a:p>
            <a:r>
              <a:rPr lang="en-US" dirty="0">
                <a:solidFill>
                  <a:schemeClr val="bg1"/>
                </a:solidFill>
              </a:rPr>
              <a:t>Taper Versus Burst</a:t>
            </a:r>
          </a:p>
        </p:txBody>
      </p:sp>
      <p:sp>
        <p:nvSpPr>
          <p:cNvPr id="3" name="Content Placeholder 2">
            <a:extLst>
              <a:ext uri="{FF2B5EF4-FFF2-40B4-BE49-F238E27FC236}">
                <a16:creationId xmlns:a16="http://schemas.microsoft.com/office/drawing/2014/main" id="{B2574892-1345-1521-5C2B-58311548D4A6}"/>
              </a:ext>
            </a:extLst>
          </p:cNvPr>
          <p:cNvSpPr>
            <a:spLocks noGrp="1"/>
          </p:cNvSpPr>
          <p:nvPr>
            <p:ph sz="half" idx="1"/>
          </p:nvPr>
        </p:nvSpPr>
        <p:spPr>
          <a:xfrm>
            <a:off x="502921" y="2076450"/>
            <a:ext cx="5267716" cy="4376928"/>
          </a:xfrm>
        </p:spPr>
        <p:txBody>
          <a:bodyPr>
            <a:normAutofit/>
          </a:bodyPr>
          <a:lstStyle/>
          <a:p>
            <a:r>
              <a:rPr lang="en-US" dirty="0">
                <a:solidFill>
                  <a:schemeClr val="bg1"/>
                </a:solidFill>
              </a:rPr>
              <a:t>Treatment of acute exacerbations of COPD with a shorter course of systemic corticosteroids (seven or fewer days) is likely to be as effective and safe as treating with longer courses (more than seven days). There is no significant difference in adverse effects between shorter and longer courses  (Strength of Evidence B)</a:t>
            </a:r>
          </a:p>
          <a:p>
            <a:r>
              <a:rPr lang="en-US" dirty="0">
                <a:solidFill>
                  <a:schemeClr val="bg1"/>
                </a:solidFill>
              </a:rPr>
              <a:t>No difference in risk of relapse</a:t>
            </a:r>
          </a:p>
        </p:txBody>
      </p:sp>
      <p:pic>
        <p:nvPicPr>
          <p:cNvPr id="5" name="Content Placeholder 4">
            <a:extLst>
              <a:ext uri="{FF2B5EF4-FFF2-40B4-BE49-F238E27FC236}">
                <a16:creationId xmlns:a16="http://schemas.microsoft.com/office/drawing/2014/main" id="{06F6B1E2-A500-00D4-DB40-7C2255B4A35F}"/>
              </a:ext>
            </a:extLst>
          </p:cNvPr>
          <p:cNvPicPr>
            <a:picLocks noGrp="1" noChangeAspect="1"/>
          </p:cNvPicPr>
          <p:nvPr>
            <p:ph sz="half" idx="2"/>
          </p:nvPr>
        </p:nvPicPr>
        <p:blipFill>
          <a:blip r:embed="rId3"/>
          <a:stretch>
            <a:fillRect/>
          </a:stretch>
        </p:blipFill>
        <p:spPr>
          <a:xfrm>
            <a:off x="6421366" y="1871472"/>
            <a:ext cx="4445108" cy="4376928"/>
          </a:xfrm>
          <a:prstGeom prst="rect">
            <a:avLst/>
          </a:prstGeom>
        </p:spPr>
      </p:pic>
    </p:spTree>
    <p:extLst>
      <p:ext uri="{BB962C8B-B14F-4D97-AF65-F5344CB8AC3E}">
        <p14:creationId xmlns:p14="http://schemas.microsoft.com/office/powerpoint/2010/main" val="6838037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32BF31BA-35DF-6CC1-EC3E-268C29257B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F87C065-B4E4-AF43-593D-274CDA758C79}"/>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B4C64DD7-3289-EB3C-BCC3-9DC772076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506970D2-B54C-ABDE-D83D-B28BA1CE671A}"/>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Infections: CAP</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07B628C2-BBB2-B990-7125-A031B271C778}"/>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6399927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180A-79E5-1C6A-E6A9-866AECD60F5F}"/>
              </a:ext>
            </a:extLst>
          </p:cNvPr>
          <p:cNvSpPr>
            <a:spLocks noGrp="1"/>
          </p:cNvSpPr>
          <p:nvPr>
            <p:ph type="title"/>
          </p:nvPr>
        </p:nvSpPr>
        <p:spPr>
          <a:xfrm>
            <a:off x="913795" y="454324"/>
            <a:ext cx="10353762" cy="960408"/>
          </a:xfrm>
        </p:spPr>
        <p:txBody>
          <a:bodyPr/>
          <a:lstStyle/>
          <a:p>
            <a:r>
              <a:rPr lang="en-US" dirty="0">
                <a:solidFill>
                  <a:srgbClr val="C00000"/>
                </a:solidFill>
              </a:rPr>
              <a:t>Diabetes Worsens Outcomes in Pneumonia</a:t>
            </a:r>
          </a:p>
        </p:txBody>
      </p:sp>
      <p:sp>
        <p:nvSpPr>
          <p:cNvPr id="3" name="Content Placeholder 2">
            <a:extLst>
              <a:ext uri="{FF2B5EF4-FFF2-40B4-BE49-F238E27FC236}">
                <a16:creationId xmlns:a16="http://schemas.microsoft.com/office/drawing/2014/main" id="{B00B1233-D500-DCA7-7317-598FE1F70054}"/>
              </a:ext>
            </a:extLst>
          </p:cNvPr>
          <p:cNvSpPr>
            <a:spLocks noGrp="1"/>
          </p:cNvSpPr>
          <p:nvPr>
            <p:ph idx="1"/>
          </p:nvPr>
        </p:nvSpPr>
        <p:spPr>
          <a:xfrm>
            <a:off x="913795" y="1414733"/>
            <a:ext cx="10353762" cy="2656936"/>
          </a:xfrm>
        </p:spPr>
        <p:txBody>
          <a:bodyPr/>
          <a:lstStyle/>
          <a:p>
            <a:r>
              <a:rPr lang="en-US" dirty="0">
                <a:solidFill>
                  <a:schemeClr val="bg1"/>
                </a:solidFill>
              </a:rPr>
              <a:t>Mortality among diabetic patients was greater than that among other patients: 19.9 vs. 15.1% after 30 days and 27.0 vs. 21.6% after 90 days</a:t>
            </a:r>
          </a:p>
          <a:p>
            <a:r>
              <a:rPr lang="en-US" dirty="0">
                <a:solidFill>
                  <a:schemeClr val="bg1"/>
                </a:solidFill>
              </a:rPr>
              <a:t>Presence of type 2 diabetes did not predict pulmonary complications or bacteremia</a:t>
            </a:r>
          </a:p>
          <a:p>
            <a:r>
              <a:rPr lang="en-US" dirty="0">
                <a:solidFill>
                  <a:schemeClr val="bg1"/>
                </a:solidFill>
              </a:rPr>
              <a:t>High glucose level on admission was a predictor of death among patients with diabetes and more so among those without diagnosed diabetes</a:t>
            </a:r>
          </a:p>
        </p:txBody>
      </p:sp>
      <p:pic>
        <p:nvPicPr>
          <p:cNvPr id="5" name="Picture 4">
            <a:extLst>
              <a:ext uri="{FF2B5EF4-FFF2-40B4-BE49-F238E27FC236}">
                <a16:creationId xmlns:a16="http://schemas.microsoft.com/office/drawing/2014/main" id="{954827CC-6853-13B9-DF9F-385B2B2379AD}"/>
              </a:ext>
            </a:extLst>
          </p:cNvPr>
          <p:cNvPicPr>
            <a:picLocks noChangeAspect="1"/>
          </p:cNvPicPr>
          <p:nvPr/>
        </p:nvPicPr>
        <p:blipFill>
          <a:blip r:embed="rId3"/>
          <a:stretch>
            <a:fillRect/>
          </a:stretch>
        </p:blipFill>
        <p:spPr>
          <a:xfrm>
            <a:off x="2349317" y="4071669"/>
            <a:ext cx="7933370" cy="1691379"/>
          </a:xfrm>
          <a:prstGeom prst="rect">
            <a:avLst/>
          </a:prstGeom>
        </p:spPr>
      </p:pic>
    </p:spTree>
    <p:extLst>
      <p:ext uri="{BB962C8B-B14F-4D97-AF65-F5344CB8AC3E}">
        <p14:creationId xmlns:p14="http://schemas.microsoft.com/office/powerpoint/2010/main" val="6033838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5D1A2-0A6F-C1C4-900E-4B8341B7B68A}"/>
              </a:ext>
            </a:extLst>
          </p:cNvPr>
          <p:cNvSpPr>
            <a:spLocks noGrp="1"/>
          </p:cNvSpPr>
          <p:nvPr>
            <p:ph type="title"/>
          </p:nvPr>
        </p:nvSpPr>
        <p:spPr>
          <a:xfrm>
            <a:off x="919119" y="396948"/>
            <a:ext cx="10353762" cy="836428"/>
          </a:xfrm>
        </p:spPr>
        <p:txBody>
          <a:bodyPr/>
          <a:lstStyle/>
          <a:p>
            <a:r>
              <a:rPr lang="en-US" dirty="0">
                <a:solidFill>
                  <a:schemeClr val="bg1"/>
                </a:solidFill>
              </a:rPr>
              <a:t>Higher Rates of Complications</a:t>
            </a:r>
          </a:p>
        </p:txBody>
      </p:sp>
      <p:sp>
        <p:nvSpPr>
          <p:cNvPr id="3" name="Content Placeholder 2">
            <a:extLst>
              <a:ext uri="{FF2B5EF4-FFF2-40B4-BE49-F238E27FC236}">
                <a16:creationId xmlns:a16="http://schemas.microsoft.com/office/drawing/2014/main" id="{512F7610-4DDB-A347-CACB-EA56DB9FD9E3}"/>
              </a:ext>
            </a:extLst>
          </p:cNvPr>
          <p:cNvSpPr>
            <a:spLocks noGrp="1"/>
          </p:cNvSpPr>
          <p:nvPr>
            <p:ph idx="1"/>
          </p:nvPr>
        </p:nvSpPr>
        <p:spPr>
          <a:xfrm>
            <a:off x="919119" y="1573618"/>
            <a:ext cx="10353762" cy="4557823"/>
          </a:xfrm>
        </p:spPr>
        <p:txBody>
          <a:bodyPr/>
          <a:lstStyle/>
          <a:p>
            <a:r>
              <a:rPr lang="en-US" dirty="0">
                <a:solidFill>
                  <a:schemeClr val="bg1"/>
                </a:solidFill>
                <a:effectLst/>
              </a:rPr>
              <a:t>A 2021 retrospective study, which investigated the outcomes of 1262 patients with type 2 diabetes and severe CAP and 2425 patients with severe CAP but without type 2 diabetes, reported:</a:t>
            </a:r>
          </a:p>
          <a:p>
            <a:pPr lvl="1"/>
            <a:r>
              <a:rPr lang="en-US" dirty="0">
                <a:solidFill>
                  <a:schemeClr val="bg1"/>
                </a:solidFill>
                <a:effectLst/>
              </a:rPr>
              <a:t> a longer ICU stay (13 vs. 12 days, p = 0.016), </a:t>
            </a:r>
          </a:p>
          <a:p>
            <a:pPr lvl="1"/>
            <a:r>
              <a:rPr lang="en-US" dirty="0">
                <a:solidFill>
                  <a:schemeClr val="bg1"/>
                </a:solidFill>
                <a:effectLst/>
              </a:rPr>
              <a:t>higher 30-day mortality (26% vs. 23%, p = 0.046), </a:t>
            </a:r>
          </a:p>
          <a:p>
            <a:pPr lvl="1"/>
            <a:r>
              <a:rPr lang="en-US" dirty="0">
                <a:solidFill>
                  <a:schemeClr val="bg1"/>
                </a:solidFill>
                <a:effectLst/>
              </a:rPr>
              <a:t>higher ICU mortality (31% vs. 27%, p = 0.005), and</a:t>
            </a:r>
          </a:p>
          <a:p>
            <a:pPr lvl="1"/>
            <a:r>
              <a:rPr lang="en-US" dirty="0">
                <a:solidFill>
                  <a:schemeClr val="bg1"/>
                </a:solidFill>
                <a:effectLst/>
              </a:rPr>
              <a:t> higher in-hospital mortality (35% vs. 31%, p = 0.009) in patients with type 2 diabetes.</a:t>
            </a:r>
          </a:p>
        </p:txBody>
      </p:sp>
    </p:spTree>
    <p:extLst>
      <p:ext uri="{BB962C8B-B14F-4D97-AF65-F5344CB8AC3E}">
        <p14:creationId xmlns:p14="http://schemas.microsoft.com/office/powerpoint/2010/main" val="4806108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9C68-9001-C102-7E17-8B1E825C0194}"/>
              </a:ext>
            </a:extLst>
          </p:cNvPr>
          <p:cNvSpPr>
            <a:spLocks noGrp="1"/>
          </p:cNvSpPr>
          <p:nvPr>
            <p:ph type="title"/>
          </p:nvPr>
        </p:nvSpPr>
        <p:spPr>
          <a:xfrm>
            <a:off x="913795" y="609600"/>
            <a:ext cx="10353762" cy="978362"/>
          </a:xfrm>
        </p:spPr>
        <p:txBody>
          <a:bodyPr/>
          <a:lstStyle/>
          <a:p>
            <a:r>
              <a:rPr lang="en-US" dirty="0">
                <a:solidFill>
                  <a:schemeClr val="bg1"/>
                </a:solidFill>
              </a:rPr>
              <a:t>Why?</a:t>
            </a:r>
          </a:p>
        </p:txBody>
      </p:sp>
      <p:sp>
        <p:nvSpPr>
          <p:cNvPr id="3" name="Content Placeholder 2">
            <a:extLst>
              <a:ext uri="{FF2B5EF4-FFF2-40B4-BE49-F238E27FC236}">
                <a16:creationId xmlns:a16="http://schemas.microsoft.com/office/drawing/2014/main" id="{B156BE9F-47D3-777D-C399-E03184C90911}"/>
              </a:ext>
            </a:extLst>
          </p:cNvPr>
          <p:cNvSpPr>
            <a:spLocks noGrp="1"/>
          </p:cNvSpPr>
          <p:nvPr>
            <p:ph sz="half" idx="1"/>
          </p:nvPr>
        </p:nvSpPr>
        <p:spPr>
          <a:xfrm>
            <a:off x="913795" y="1647368"/>
            <a:ext cx="4856841" cy="4601032"/>
          </a:xfrm>
        </p:spPr>
        <p:txBody>
          <a:bodyPr/>
          <a:lstStyle/>
          <a:p>
            <a:r>
              <a:rPr lang="en-US" dirty="0">
                <a:solidFill>
                  <a:schemeClr val="bg1"/>
                </a:solidFill>
              </a:rPr>
              <a:t>Dysregulated immune system</a:t>
            </a:r>
          </a:p>
          <a:p>
            <a:r>
              <a:rPr lang="en-US" dirty="0">
                <a:solidFill>
                  <a:schemeClr val="bg1"/>
                </a:solidFill>
              </a:rPr>
              <a:t>Impaired defense against microorganisms</a:t>
            </a:r>
          </a:p>
          <a:p>
            <a:r>
              <a:rPr lang="en-US" dirty="0">
                <a:solidFill>
                  <a:schemeClr val="bg1"/>
                </a:solidFill>
              </a:rPr>
              <a:t>Chronic state of low-grade inflammation</a:t>
            </a:r>
          </a:p>
          <a:p>
            <a:r>
              <a:rPr lang="en-US" dirty="0">
                <a:solidFill>
                  <a:schemeClr val="bg1"/>
                </a:solidFill>
              </a:rPr>
              <a:t>Hyperglycemia:</a:t>
            </a:r>
          </a:p>
          <a:p>
            <a:pPr lvl="1"/>
            <a:r>
              <a:rPr lang="en-US" dirty="0">
                <a:solidFill>
                  <a:schemeClr val="bg1"/>
                </a:solidFill>
              </a:rPr>
              <a:t>Neutrophil degranulation,</a:t>
            </a:r>
          </a:p>
          <a:p>
            <a:pPr lvl="1"/>
            <a:r>
              <a:rPr lang="en-US" dirty="0">
                <a:solidFill>
                  <a:schemeClr val="bg1"/>
                </a:solidFill>
              </a:rPr>
              <a:t>Impaired complement activation</a:t>
            </a:r>
          </a:p>
          <a:p>
            <a:pPr marL="450000" lvl="1" indent="0">
              <a:buNone/>
            </a:pPr>
            <a:endParaRPr lang="en-US" dirty="0">
              <a:solidFill>
                <a:schemeClr val="bg1"/>
              </a:solidFill>
            </a:endParaRPr>
          </a:p>
        </p:txBody>
      </p:sp>
      <p:pic>
        <p:nvPicPr>
          <p:cNvPr id="5" name="Content Placeholder 4">
            <a:extLst>
              <a:ext uri="{FF2B5EF4-FFF2-40B4-BE49-F238E27FC236}">
                <a16:creationId xmlns:a16="http://schemas.microsoft.com/office/drawing/2014/main" id="{859D3A82-3171-9676-3D75-98D7CF0254E2}"/>
              </a:ext>
            </a:extLst>
          </p:cNvPr>
          <p:cNvPicPr>
            <a:picLocks noGrp="1" noChangeAspect="1"/>
          </p:cNvPicPr>
          <p:nvPr>
            <p:ph sz="half" idx="2"/>
          </p:nvPr>
        </p:nvPicPr>
        <p:blipFill>
          <a:blip r:embed="rId3"/>
          <a:stretch>
            <a:fillRect/>
          </a:stretch>
        </p:blipFill>
        <p:spPr>
          <a:xfrm>
            <a:off x="6410325" y="1647367"/>
            <a:ext cx="4857750" cy="4434456"/>
          </a:xfrm>
          <a:prstGeom prst="rect">
            <a:avLst/>
          </a:prstGeom>
        </p:spPr>
      </p:pic>
    </p:spTree>
    <p:extLst>
      <p:ext uri="{BB962C8B-B14F-4D97-AF65-F5344CB8AC3E}">
        <p14:creationId xmlns:p14="http://schemas.microsoft.com/office/powerpoint/2010/main" val="3935550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8E5D38-6B60-D3EB-8E69-C14C62412342}"/>
              </a:ext>
            </a:extLst>
          </p:cNvPr>
          <p:cNvSpPr>
            <a:spLocks noGrp="1"/>
          </p:cNvSpPr>
          <p:nvPr>
            <p:ph type="title"/>
          </p:nvPr>
        </p:nvSpPr>
        <p:spPr>
          <a:xfrm>
            <a:off x="919119" y="178279"/>
            <a:ext cx="10353762" cy="980598"/>
          </a:xfrm>
        </p:spPr>
        <p:txBody>
          <a:bodyPr/>
          <a:lstStyle/>
          <a:p>
            <a:r>
              <a:rPr lang="en-US" dirty="0">
                <a:solidFill>
                  <a:srgbClr val="C00000"/>
                </a:solidFill>
              </a:rPr>
              <a:t>Pneumococcal Pneumonia</a:t>
            </a:r>
          </a:p>
        </p:txBody>
      </p:sp>
      <p:pic>
        <p:nvPicPr>
          <p:cNvPr id="7" name="Content Placeholder 6">
            <a:extLst>
              <a:ext uri="{FF2B5EF4-FFF2-40B4-BE49-F238E27FC236}">
                <a16:creationId xmlns:a16="http://schemas.microsoft.com/office/drawing/2014/main" id="{02FFB7E1-39A0-EBDA-45A2-C4BE933ABFA4}"/>
              </a:ext>
            </a:extLst>
          </p:cNvPr>
          <p:cNvPicPr>
            <a:picLocks noGrp="1" noChangeAspect="1"/>
          </p:cNvPicPr>
          <p:nvPr>
            <p:ph sz="half" idx="1"/>
          </p:nvPr>
        </p:nvPicPr>
        <p:blipFill>
          <a:blip r:embed="rId3"/>
          <a:stretch>
            <a:fillRect/>
          </a:stretch>
        </p:blipFill>
        <p:spPr>
          <a:xfrm>
            <a:off x="600744" y="1644708"/>
            <a:ext cx="5342347" cy="4607235"/>
          </a:xfrm>
          <a:prstGeom prst="rect">
            <a:avLst/>
          </a:prstGeom>
        </p:spPr>
      </p:pic>
      <p:sp>
        <p:nvSpPr>
          <p:cNvPr id="6" name="Content Placeholder 5">
            <a:extLst>
              <a:ext uri="{FF2B5EF4-FFF2-40B4-BE49-F238E27FC236}">
                <a16:creationId xmlns:a16="http://schemas.microsoft.com/office/drawing/2014/main" id="{41A9CF00-78C9-61F7-89EE-EBADF08382EA}"/>
              </a:ext>
            </a:extLst>
          </p:cNvPr>
          <p:cNvSpPr>
            <a:spLocks noGrp="1"/>
          </p:cNvSpPr>
          <p:nvPr>
            <p:ph sz="half" idx="2"/>
          </p:nvPr>
        </p:nvSpPr>
        <p:spPr>
          <a:xfrm>
            <a:off x="6507126" y="1865383"/>
            <a:ext cx="5084130" cy="4040774"/>
          </a:xfrm>
        </p:spPr>
        <p:txBody>
          <a:bodyPr/>
          <a:lstStyle/>
          <a:p>
            <a:r>
              <a:rPr lang="en-US" dirty="0">
                <a:solidFill>
                  <a:schemeClr val="bg1"/>
                </a:solidFill>
              </a:rPr>
              <a:t>Retrospective study reported the rates of pneumococcal pneumonia of adults with diabetes mellitus versus healthy counterparts were 2.9 in adults aged 18 to 49 years, 3.0 in 50 to 64 years, and 2.7  ≥65 years</a:t>
            </a:r>
          </a:p>
          <a:p>
            <a:pPr marL="36900" indent="0">
              <a:buNone/>
            </a:pPr>
            <a:endParaRPr lang="en-US" dirty="0">
              <a:solidFill>
                <a:schemeClr val="bg1"/>
              </a:solidFill>
            </a:endParaRPr>
          </a:p>
          <a:p>
            <a:r>
              <a:rPr lang="en-US" dirty="0">
                <a:solidFill>
                  <a:schemeClr val="bg1"/>
                </a:solidFill>
              </a:rPr>
              <a:t>Elevated A1C is also a predictor of poorer outcomes</a:t>
            </a:r>
          </a:p>
          <a:p>
            <a:endParaRPr lang="en-US" dirty="0">
              <a:solidFill>
                <a:schemeClr val="bg1"/>
              </a:solidFill>
            </a:endParaRPr>
          </a:p>
        </p:txBody>
      </p:sp>
    </p:spTree>
    <p:extLst>
      <p:ext uri="{BB962C8B-B14F-4D97-AF65-F5344CB8AC3E}">
        <p14:creationId xmlns:p14="http://schemas.microsoft.com/office/powerpoint/2010/main" val="39899988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139517-3297-C8F9-AF78-2BBC70588E50}"/>
              </a:ext>
            </a:extLst>
          </p:cNvPr>
          <p:cNvSpPr>
            <a:spLocks noGrp="1"/>
          </p:cNvSpPr>
          <p:nvPr>
            <p:ph idx="1"/>
          </p:nvPr>
        </p:nvSpPr>
        <p:spPr>
          <a:xfrm>
            <a:off x="913795" y="510363"/>
            <a:ext cx="10353762" cy="5869172"/>
          </a:xfrm>
        </p:spPr>
        <p:txBody>
          <a:bodyPr>
            <a:normAutofit lnSpcReduction="10000"/>
          </a:bodyPr>
          <a:lstStyle/>
          <a:p>
            <a:r>
              <a:rPr lang="en-US" dirty="0">
                <a:solidFill>
                  <a:schemeClr val="bg1"/>
                </a:solidFill>
              </a:rPr>
              <a:t>A 2017 study found an increase in long-term mortality among patients with pneumococcal pneumonia. In the study, approximately 40% of all patients who survived the first 30 days after presentation of pneumococcal pneumonia died within the following five years.</a:t>
            </a:r>
          </a:p>
          <a:p>
            <a:pPr marL="36900" indent="0">
              <a:buNone/>
            </a:pPr>
            <a:endParaRPr lang="en-US" dirty="0">
              <a:solidFill>
                <a:schemeClr val="bg1"/>
              </a:solidFill>
            </a:endParaRPr>
          </a:p>
          <a:p>
            <a:r>
              <a:rPr lang="en-US" dirty="0">
                <a:solidFill>
                  <a:schemeClr val="bg1"/>
                </a:solidFill>
              </a:rPr>
              <a:t>However, patients with diabetes responded better to Pneumonia Vaccination:</a:t>
            </a:r>
          </a:p>
          <a:p>
            <a:r>
              <a:rPr lang="en-US" dirty="0">
                <a:solidFill>
                  <a:srgbClr val="C00000"/>
                </a:solidFill>
              </a:rPr>
              <a:t>A randomized controlled trial study among elderly (≥65 years) individuals with comorbidities investigated the vaccine efficacy (VE) of PCV13 in patients with diabetes. The authors reported that diabetes mellitus significantly modified VE, reaching a level of 89% in immunocompetent elderly patients with diabetes mellitus compared with 25% in non-diabetics.</a:t>
            </a:r>
          </a:p>
          <a:p>
            <a:pPr marL="36900" indent="0">
              <a:buNone/>
            </a:pPr>
            <a:endParaRPr lang="en-US" dirty="0">
              <a:solidFill>
                <a:srgbClr val="C00000"/>
              </a:solidFill>
            </a:endParaRPr>
          </a:p>
          <a:p>
            <a:pPr marL="36900" indent="0" algn="ctr">
              <a:buNone/>
            </a:pPr>
            <a:r>
              <a:rPr lang="en-US" sz="2800" dirty="0">
                <a:solidFill>
                  <a:schemeClr val="bg1"/>
                </a:solidFill>
                <a:effectLst/>
              </a:rPr>
              <a:t>PCV20, alone or in combo with PCV15 or PCV23</a:t>
            </a:r>
          </a:p>
        </p:txBody>
      </p:sp>
    </p:spTree>
    <p:extLst>
      <p:ext uri="{BB962C8B-B14F-4D97-AF65-F5344CB8AC3E}">
        <p14:creationId xmlns:p14="http://schemas.microsoft.com/office/powerpoint/2010/main" val="25341678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043B-3F9B-10FE-925C-4072C4D966CA}"/>
              </a:ext>
            </a:extLst>
          </p:cNvPr>
          <p:cNvSpPr>
            <a:spLocks noGrp="1"/>
          </p:cNvSpPr>
          <p:nvPr>
            <p:ph type="title"/>
          </p:nvPr>
        </p:nvSpPr>
        <p:spPr>
          <a:xfrm>
            <a:off x="913795" y="404038"/>
            <a:ext cx="10353762" cy="1297172"/>
          </a:xfrm>
        </p:spPr>
        <p:txBody>
          <a:bodyPr>
            <a:normAutofit fontScale="90000"/>
          </a:bodyPr>
          <a:lstStyle/>
          <a:p>
            <a:r>
              <a:rPr lang="en-US" dirty="0">
                <a:solidFill>
                  <a:schemeClr val="bg1"/>
                </a:solidFill>
              </a:rPr>
              <a:t>What Diabetic Medications Can Help with Pneumonia Prevention &amp; Treatment?</a:t>
            </a:r>
          </a:p>
        </p:txBody>
      </p:sp>
      <p:sp>
        <p:nvSpPr>
          <p:cNvPr id="3" name="Content Placeholder 2">
            <a:extLst>
              <a:ext uri="{FF2B5EF4-FFF2-40B4-BE49-F238E27FC236}">
                <a16:creationId xmlns:a16="http://schemas.microsoft.com/office/drawing/2014/main" id="{8C4B79A9-8ED4-4833-A856-C0F359477418}"/>
              </a:ext>
            </a:extLst>
          </p:cNvPr>
          <p:cNvSpPr>
            <a:spLocks noGrp="1"/>
          </p:cNvSpPr>
          <p:nvPr>
            <p:ph sz="half" idx="1"/>
          </p:nvPr>
        </p:nvSpPr>
        <p:spPr>
          <a:xfrm>
            <a:off x="998250" y="2148681"/>
            <a:ext cx="6890503" cy="4359348"/>
          </a:xfrm>
        </p:spPr>
        <p:txBody>
          <a:bodyPr>
            <a:normAutofit/>
          </a:bodyPr>
          <a:lstStyle/>
          <a:p>
            <a:r>
              <a:rPr lang="en-US" sz="3200" dirty="0">
                <a:solidFill>
                  <a:srgbClr val="C00000"/>
                </a:solidFill>
              </a:rPr>
              <a:t>Metformin</a:t>
            </a:r>
          </a:p>
          <a:p>
            <a:r>
              <a:rPr lang="en-US" sz="2400" dirty="0">
                <a:solidFill>
                  <a:schemeClr val="bg1"/>
                </a:solidFill>
                <a:effectLst/>
              </a:rPr>
              <a:t>Metformin use was associated with a significantly lower risk of bacterial pneumonia, invasive mechanical ventilation, and death compared to non-use.</a:t>
            </a:r>
          </a:p>
          <a:p>
            <a:r>
              <a:rPr lang="en-US" sz="2400" dirty="0">
                <a:solidFill>
                  <a:schemeClr val="bg1"/>
                </a:solidFill>
                <a:effectLst/>
              </a:rPr>
              <a:t>Mortality rates were significantly lower for the metformin users at 30 and 90 days</a:t>
            </a:r>
          </a:p>
        </p:txBody>
      </p:sp>
      <p:pic>
        <p:nvPicPr>
          <p:cNvPr id="5" name="Content Placeholder 4">
            <a:extLst>
              <a:ext uri="{FF2B5EF4-FFF2-40B4-BE49-F238E27FC236}">
                <a16:creationId xmlns:a16="http://schemas.microsoft.com/office/drawing/2014/main" id="{BDC0AE8C-1E42-C239-6897-396F8D426B6B}"/>
              </a:ext>
            </a:extLst>
          </p:cNvPr>
          <p:cNvPicPr>
            <a:picLocks noGrp="1" noChangeAspect="1"/>
          </p:cNvPicPr>
          <p:nvPr>
            <p:ph sz="half" idx="2"/>
          </p:nvPr>
        </p:nvPicPr>
        <p:blipFill>
          <a:blip r:embed="rId3"/>
          <a:stretch>
            <a:fillRect/>
          </a:stretch>
        </p:blipFill>
        <p:spPr>
          <a:xfrm>
            <a:off x="8377332" y="2892960"/>
            <a:ext cx="2890225" cy="2560638"/>
          </a:xfrm>
          <a:prstGeom prst="rect">
            <a:avLst/>
          </a:prstGeom>
        </p:spPr>
      </p:pic>
    </p:spTree>
    <p:extLst>
      <p:ext uri="{BB962C8B-B14F-4D97-AF65-F5344CB8AC3E}">
        <p14:creationId xmlns:p14="http://schemas.microsoft.com/office/powerpoint/2010/main" val="354829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77CE6D7F-D5F3-FA47-D488-15C7CB4BD0D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66356D-0C9D-3ED9-5757-863E738BFA45}"/>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D8D8CD53-D025-E112-780E-D2E5F2164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820BA8F-EB35-1BB4-5474-B49ED6DE951A}"/>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Diaphragmatic Neuropathy</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A782C316-B8FB-9410-30EF-29064BD65A61}"/>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27542801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F1A89-DECF-61CD-E3B4-AE40DD32EC99}"/>
              </a:ext>
            </a:extLst>
          </p:cNvPr>
          <p:cNvSpPr>
            <a:spLocks noGrp="1"/>
          </p:cNvSpPr>
          <p:nvPr>
            <p:ph type="title"/>
          </p:nvPr>
        </p:nvSpPr>
        <p:spPr/>
        <p:txBody>
          <a:bodyPr/>
          <a:lstStyle/>
          <a:p>
            <a:r>
              <a:rPr lang="en-US" dirty="0">
                <a:solidFill>
                  <a:schemeClr val="bg1"/>
                </a:solidFill>
              </a:rPr>
              <a:t>Phrenic Neuropathy</a:t>
            </a:r>
          </a:p>
        </p:txBody>
      </p:sp>
      <p:sp>
        <p:nvSpPr>
          <p:cNvPr id="3" name="Content Placeholder 2">
            <a:extLst>
              <a:ext uri="{FF2B5EF4-FFF2-40B4-BE49-F238E27FC236}">
                <a16:creationId xmlns:a16="http://schemas.microsoft.com/office/drawing/2014/main" id="{91759BD3-3746-FA1F-7D95-DE7B0B156358}"/>
              </a:ext>
            </a:extLst>
          </p:cNvPr>
          <p:cNvSpPr>
            <a:spLocks noGrp="1"/>
          </p:cNvSpPr>
          <p:nvPr>
            <p:ph sz="half" idx="1"/>
          </p:nvPr>
        </p:nvSpPr>
        <p:spPr/>
        <p:txBody>
          <a:bodyPr/>
          <a:lstStyle/>
          <a:p>
            <a:r>
              <a:rPr lang="en-US" dirty="0">
                <a:solidFill>
                  <a:schemeClr val="bg1"/>
                </a:solidFill>
              </a:rPr>
              <a:t>Damage or dysfunction of the phrenic nerve</a:t>
            </a:r>
          </a:p>
          <a:p>
            <a:r>
              <a:rPr lang="en-US" dirty="0">
                <a:solidFill>
                  <a:schemeClr val="bg1"/>
                </a:solidFill>
              </a:rPr>
              <a:t>Causes paralysis of the diaphragm, which impairs respiration</a:t>
            </a:r>
          </a:p>
          <a:p>
            <a:r>
              <a:rPr lang="en-US" dirty="0">
                <a:solidFill>
                  <a:schemeClr val="bg1"/>
                </a:solidFill>
              </a:rPr>
              <a:t>Symptoms: Orthopnea, dyspnea with exertion, increased breathlessness</a:t>
            </a:r>
          </a:p>
          <a:p>
            <a:r>
              <a:rPr lang="en-US" dirty="0">
                <a:solidFill>
                  <a:schemeClr val="bg1"/>
                </a:solidFill>
              </a:rPr>
              <a:t>Can be unilateral or bilateral</a:t>
            </a:r>
          </a:p>
        </p:txBody>
      </p:sp>
      <p:pic>
        <p:nvPicPr>
          <p:cNvPr id="5" name="Content Placeholder 4">
            <a:extLst>
              <a:ext uri="{FF2B5EF4-FFF2-40B4-BE49-F238E27FC236}">
                <a16:creationId xmlns:a16="http://schemas.microsoft.com/office/drawing/2014/main" id="{1868BAAF-10DB-AB8F-0ECC-304C039A60B9}"/>
              </a:ext>
            </a:extLst>
          </p:cNvPr>
          <p:cNvPicPr>
            <a:picLocks noGrp="1" noChangeAspect="1"/>
          </p:cNvPicPr>
          <p:nvPr>
            <p:ph sz="half" idx="2"/>
          </p:nvPr>
        </p:nvPicPr>
        <p:blipFill>
          <a:blip r:embed="rId3"/>
          <a:stretch>
            <a:fillRect/>
          </a:stretch>
        </p:blipFill>
        <p:spPr>
          <a:xfrm>
            <a:off x="5932966" y="1871472"/>
            <a:ext cx="5617055" cy="4177975"/>
          </a:xfrm>
          <a:prstGeom prst="rect">
            <a:avLst/>
          </a:prstGeom>
        </p:spPr>
      </p:pic>
    </p:spTree>
    <p:extLst>
      <p:ext uri="{BB962C8B-B14F-4D97-AF65-F5344CB8AC3E}">
        <p14:creationId xmlns:p14="http://schemas.microsoft.com/office/powerpoint/2010/main" val="1376731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D50FE9-4ADB-9901-3796-4BF6571E4BBD}"/>
              </a:ext>
            </a:extLst>
          </p:cNvPr>
          <p:cNvPicPr>
            <a:picLocks noChangeAspect="1"/>
          </p:cNvPicPr>
          <p:nvPr/>
        </p:nvPicPr>
        <p:blipFill>
          <a:blip r:embed="rId3"/>
          <a:stretch>
            <a:fillRect/>
          </a:stretch>
        </p:blipFill>
        <p:spPr>
          <a:xfrm>
            <a:off x="848757" y="1018038"/>
            <a:ext cx="5872243" cy="4821924"/>
          </a:xfrm>
          <a:prstGeom prst="rect">
            <a:avLst/>
          </a:prstGeom>
        </p:spPr>
      </p:pic>
      <p:sp>
        <p:nvSpPr>
          <p:cNvPr id="4" name="TextBox 3">
            <a:extLst>
              <a:ext uri="{FF2B5EF4-FFF2-40B4-BE49-F238E27FC236}">
                <a16:creationId xmlns:a16="http://schemas.microsoft.com/office/drawing/2014/main" id="{7D785650-97DC-BD05-CDC2-3D3867EBE262}"/>
              </a:ext>
            </a:extLst>
          </p:cNvPr>
          <p:cNvSpPr txBox="1"/>
          <p:nvPr/>
        </p:nvSpPr>
        <p:spPr>
          <a:xfrm>
            <a:off x="7378995" y="1190847"/>
            <a:ext cx="3955312" cy="3416320"/>
          </a:xfrm>
          <a:prstGeom prst="rect">
            <a:avLst/>
          </a:prstGeom>
          <a:noFill/>
        </p:spPr>
        <p:txBody>
          <a:bodyPr wrap="square" rtlCol="0">
            <a:spAutoFit/>
          </a:bodyPr>
          <a:lstStyle/>
          <a:p>
            <a:r>
              <a:rPr lang="en-US" dirty="0">
                <a:solidFill>
                  <a:schemeClr val="bg1"/>
                </a:solidFill>
                <a:hlinkClick r:id="rId4">
                  <a:extLst>
                    <a:ext uri="{A12FA001-AC4F-418D-AE19-62706E023703}">
                      <ahyp:hlinkClr xmlns:ahyp="http://schemas.microsoft.com/office/drawing/2018/hyperlinkcolor" val="tx"/>
                    </a:ext>
                  </a:extLst>
                </a:hlinkClick>
              </a:rPr>
              <a:t>Ultrasound</a:t>
            </a:r>
          </a:p>
          <a:p>
            <a:endParaRPr lang="en-US" dirty="0">
              <a:solidFill>
                <a:schemeClr val="bg1"/>
              </a:solidFill>
              <a:hlinkClick r:id="rId4">
                <a:extLst>
                  <a:ext uri="{A12FA001-AC4F-418D-AE19-62706E023703}">
                    <ahyp:hlinkClr xmlns:ahyp="http://schemas.microsoft.com/office/drawing/2018/hyperlinkcolor" val="tx"/>
                  </a:ext>
                </a:extLst>
              </a:hlinkClick>
            </a:endParaRPr>
          </a:p>
          <a:p>
            <a:r>
              <a:rPr lang="en-US" dirty="0">
                <a:solidFill>
                  <a:srgbClr val="AD1F1F"/>
                </a:solidFill>
                <a:hlinkClick r:id="rId4">
                  <a:extLst>
                    <a:ext uri="{A12FA001-AC4F-418D-AE19-62706E023703}">
                      <ahyp:hlinkClr xmlns:ahyp="http://schemas.microsoft.com/office/drawing/2018/hyperlinkcolor" val="tx"/>
                    </a:ext>
                  </a:extLst>
                </a:hlinkClick>
              </a:rPr>
              <a:t>https://www.youtube.com/watch?v=ci4E3ELjnlY</a:t>
            </a:r>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r>
              <a:rPr lang="en-US" dirty="0" err="1">
                <a:solidFill>
                  <a:schemeClr val="bg1"/>
                </a:solidFill>
              </a:rPr>
              <a:t>Fluroscopy</a:t>
            </a:r>
            <a:r>
              <a:rPr lang="en-US" dirty="0">
                <a:solidFill>
                  <a:schemeClr val="bg1"/>
                </a:solidFill>
              </a:rPr>
              <a:t> (SNIF Test)</a:t>
            </a:r>
          </a:p>
          <a:p>
            <a:endParaRPr lang="en-US" dirty="0">
              <a:solidFill>
                <a:schemeClr val="bg1"/>
              </a:solidFill>
            </a:endParaRPr>
          </a:p>
          <a:p>
            <a:r>
              <a:rPr lang="en-US" dirty="0">
                <a:solidFill>
                  <a:schemeClr val="bg1"/>
                </a:solidFill>
                <a:hlinkClick r:id="rId5"/>
              </a:rPr>
              <a:t>https://www.youtube.com/watch?v=hZAzl2WkTmY</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0160343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8074E-685A-A843-C797-3201BFF58A4F}"/>
              </a:ext>
            </a:extLst>
          </p:cNvPr>
          <p:cNvSpPr>
            <a:spLocks noGrp="1"/>
          </p:cNvSpPr>
          <p:nvPr>
            <p:ph type="title"/>
          </p:nvPr>
        </p:nvSpPr>
        <p:spPr>
          <a:xfrm>
            <a:off x="919119" y="248093"/>
            <a:ext cx="10353762" cy="910784"/>
          </a:xfrm>
        </p:spPr>
        <p:txBody>
          <a:bodyPr/>
          <a:lstStyle/>
          <a:p>
            <a:r>
              <a:rPr lang="en-US" dirty="0">
                <a:solidFill>
                  <a:schemeClr val="bg1"/>
                </a:solidFill>
              </a:rPr>
              <a:t>Phrenic Neuropathy in Diabetics</a:t>
            </a:r>
          </a:p>
        </p:txBody>
      </p:sp>
      <p:sp>
        <p:nvSpPr>
          <p:cNvPr id="3" name="Content Placeholder 2">
            <a:extLst>
              <a:ext uri="{FF2B5EF4-FFF2-40B4-BE49-F238E27FC236}">
                <a16:creationId xmlns:a16="http://schemas.microsoft.com/office/drawing/2014/main" id="{6E53CE4C-CD92-1409-1BDF-8E15877B5BC6}"/>
              </a:ext>
            </a:extLst>
          </p:cNvPr>
          <p:cNvSpPr>
            <a:spLocks noGrp="1"/>
          </p:cNvSpPr>
          <p:nvPr>
            <p:ph sz="half" idx="1"/>
          </p:nvPr>
        </p:nvSpPr>
        <p:spPr>
          <a:xfrm>
            <a:off x="531629" y="1158877"/>
            <a:ext cx="5239008" cy="5451029"/>
          </a:xfrm>
        </p:spPr>
        <p:txBody>
          <a:bodyPr>
            <a:normAutofit fontScale="92500"/>
          </a:bodyPr>
          <a:lstStyle/>
          <a:p>
            <a:pPr marL="342900" marR="0" lvl="0" indent="-306000" algn="l" defTabSz="457200" rtl="0" eaLnBrk="1" fontAlgn="auto" latinLnBrk="0" hangingPunct="1">
              <a:lnSpc>
                <a:spcPct val="110000"/>
              </a:lnSpc>
              <a:spcBef>
                <a:spcPct val="20000"/>
              </a:spcBef>
              <a:spcAft>
                <a:spcPts val="600"/>
              </a:spcAft>
              <a:buClr>
                <a:srgbClr val="F4EDD8"/>
              </a:buClr>
              <a:buSzPct val="70000"/>
              <a:buFont typeface="Wingdings 2" charset="2"/>
              <a:buChar char=""/>
              <a:tabLst/>
              <a:defRPr/>
            </a:pPr>
            <a:r>
              <a:rPr kumimoji="0" lang="en-US" sz="2100" b="0" i="0" u="none" strike="noStrike" kern="1200" cap="none" spc="0" normalizeH="0" baseline="0" noProof="0" dirty="0">
                <a:ln>
                  <a:solidFill>
                    <a:prstClr val="black">
                      <a:lumMod val="75000"/>
                      <a:lumOff val="25000"/>
                      <a:alpha val="10000"/>
                    </a:prstClr>
                  </a:solidFill>
                </a:ln>
                <a:solidFill>
                  <a:prstClr val="black"/>
                </a:solidFill>
                <a:effectLst>
                  <a:outerShdw blurRad="9525" dist="25400" dir="14640000" algn="tl" rotWithShape="0">
                    <a:prstClr val="black">
                      <a:alpha val="30000"/>
                    </a:prstClr>
                  </a:outerShdw>
                </a:effectLst>
                <a:uLnTx/>
                <a:uFillTx/>
                <a:latin typeface="Goudy Old Style"/>
                <a:ea typeface="+mn-ea"/>
                <a:cs typeface="+mn-cs"/>
              </a:rPr>
              <a:t>Reported causes of bilateral nerve palsy with no precipitating condition</a:t>
            </a:r>
          </a:p>
          <a:p>
            <a:r>
              <a:rPr lang="en-US" dirty="0">
                <a:solidFill>
                  <a:schemeClr val="bg1"/>
                </a:solidFill>
              </a:rPr>
              <a:t>Type II diabetes mellitus patients had significant dysfunction in pulmonary functions with early involvement of restrictive parameters</a:t>
            </a:r>
          </a:p>
          <a:p>
            <a:r>
              <a:rPr lang="en-US" dirty="0">
                <a:solidFill>
                  <a:schemeClr val="bg1"/>
                </a:solidFill>
              </a:rPr>
              <a:t>In both right and left phrenic nerves, the amplitudes were lower in prediabetic and diabetic patients than control subjects, respectively.  Both of the phrenic nerve conductions were altered similarly. The results of our study demonstrate that phrenic nerves are affected like peripheric nerves in prediabetic and diabetic patients.</a:t>
            </a:r>
          </a:p>
        </p:txBody>
      </p:sp>
      <p:pic>
        <p:nvPicPr>
          <p:cNvPr id="5" name="Content Placeholder 4">
            <a:extLst>
              <a:ext uri="{FF2B5EF4-FFF2-40B4-BE49-F238E27FC236}">
                <a16:creationId xmlns:a16="http://schemas.microsoft.com/office/drawing/2014/main" id="{98BFA141-0C26-CB1E-1B3A-B2A740AB6148}"/>
              </a:ext>
            </a:extLst>
          </p:cNvPr>
          <p:cNvPicPr>
            <a:picLocks noGrp="1" noChangeAspect="1"/>
          </p:cNvPicPr>
          <p:nvPr>
            <p:ph sz="half" idx="2"/>
          </p:nvPr>
        </p:nvPicPr>
        <p:blipFill>
          <a:blip r:embed="rId3"/>
          <a:stretch>
            <a:fillRect/>
          </a:stretch>
        </p:blipFill>
        <p:spPr>
          <a:xfrm>
            <a:off x="6421365" y="1158877"/>
            <a:ext cx="4851516" cy="5131366"/>
          </a:xfrm>
          <a:prstGeom prst="rect">
            <a:avLst/>
          </a:prstGeom>
        </p:spPr>
      </p:pic>
    </p:spTree>
    <p:extLst>
      <p:ext uri="{BB962C8B-B14F-4D97-AF65-F5344CB8AC3E}">
        <p14:creationId xmlns:p14="http://schemas.microsoft.com/office/powerpoint/2010/main" val="38980826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16360-D547-9D85-63D3-9DA7BA24BBF8}"/>
              </a:ext>
            </a:extLst>
          </p:cNvPr>
          <p:cNvSpPr>
            <a:spLocks noGrp="1"/>
          </p:cNvSpPr>
          <p:nvPr>
            <p:ph type="title"/>
          </p:nvPr>
        </p:nvSpPr>
        <p:spPr/>
        <p:txBody>
          <a:bodyPr/>
          <a:lstStyle/>
          <a:p>
            <a:r>
              <a:rPr lang="en-US" dirty="0">
                <a:solidFill>
                  <a:schemeClr val="bg1"/>
                </a:solidFill>
              </a:rPr>
              <a:t>Treatment</a:t>
            </a:r>
          </a:p>
        </p:txBody>
      </p:sp>
      <p:pic>
        <p:nvPicPr>
          <p:cNvPr id="5" name="Content Placeholder 4">
            <a:extLst>
              <a:ext uri="{FF2B5EF4-FFF2-40B4-BE49-F238E27FC236}">
                <a16:creationId xmlns:a16="http://schemas.microsoft.com/office/drawing/2014/main" id="{83B53E54-AC28-35CF-FDF3-DDE5C846836F}"/>
              </a:ext>
            </a:extLst>
          </p:cNvPr>
          <p:cNvPicPr>
            <a:picLocks noGrp="1" noChangeAspect="1"/>
          </p:cNvPicPr>
          <p:nvPr>
            <p:ph sz="half" idx="1"/>
          </p:nvPr>
        </p:nvPicPr>
        <p:blipFill>
          <a:blip r:embed="rId3"/>
          <a:stretch>
            <a:fillRect/>
          </a:stretch>
        </p:blipFill>
        <p:spPr>
          <a:xfrm>
            <a:off x="653142" y="1871472"/>
            <a:ext cx="5442857" cy="4376928"/>
          </a:xfrm>
          <a:prstGeom prst="rect">
            <a:avLst/>
          </a:prstGeom>
        </p:spPr>
      </p:pic>
      <p:sp>
        <p:nvSpPr>
          <p:cNvPr id="4" name="Content Placeholder 3">
            <a:extLst>
              <a:ext uri="{FF2B5EF4-FFF2-40B4-BE49-F238E27FC236}">
                <a16:creationId xmlns:a16="http://schemas.microsoft.com/office/drawing/2014/main" id="{F11D99A1-4660-0D6C-76B3-2695AB1879AC}"/>
              </a:ext>
            </a:extLst>
          </p:cNvPr>
          <p:cNvSpPr>
            <a:spLocks noGrp="1"/>
          </p:cNvSpPr>
          <p:nvPr>
            <p:ph sz="half" idx="2"/>
          </p:nvPr>
        </p:nvSpPr>
        <p:spPr>
          <a:xfrm>
            <a:off x="6410716" y="2076450"/>
            <a:ext cx="4856841" cy="4171949"/>
          </a:xfrm>
        </p:spPr>
        <p:txBody>
          <a:bodyPr>
            <a:normAutofit/>
          </a:bodyPr>
          <a:lstStyle/>
          <a:p>
            <a:pPr marL="494100" indent="-457200">
              <a:buAutoNum type="arabicPeriod"/>
            </a:pPr>
            <a:r>
              <a:rPr lang="en-US" dirty="0">
                <a:solidFill>
                  <a:schemeClr val="bg1"/>
                </a:solidFill>
              </a:rPr>
              <a:t>Diagnose</a:t>
            </a:r>
          </a:p>
          <a:p>
            <a:pPr marL="414000" lvl="1" indent="0">
              <a:buNone/>
            </a:pPr>
            <a:r>
              <a:rPr lang="en-US" dirty="0">
                <a:solidFill>
                  <a:schemeClr val="bg1"/>
                </a:solidFill>
              </a:rPr>
              <a:t>- Imaging, SNF Test, symptoms</a:t>
            </a:r>
          </a:p>
          <a:p>
            <a:pPr marL="494100" indent="-457200">
              <a:buAutoNum type="arabicPeriod"/>
            </a:pPr>
            <a:r>
              <a:rPr lang="en-US" dirty="0">
                <a:solidFill>
                  <a:schemeClr val="bg1"/>
                </a:solidFill>
              </a:rPr>
              <a:t>Phrenic Nerve EMG</a:t>
            </a:r>
          </a:p>
          <a:p>
            <a:pPr marL="414000" lvl="1" indent="0">
              <a:buNone/>
            </a:pPr>
            <a:r>
              <a:rPr lang="en-US" dirty="0">
                <a:solidFill>
                  <a:schemeClr val="bg1"/>
                </a:solidFill>
              </a:rPr>
              <a:t>Any nerve function?  If No</a:t>
            </a:r>
          </a:p>
          <a:p>
            <a:pPr marL="1177200" lvl="2" indent="-457200">
              <a:buAutoNum type="arabicPeriod"/>
            </a:pPr>
            <a:r>
              <a:rPr lang="en-US" dirty="0">
                <a:solidFill>
                  <a:schemeClr val="bg1"/>
                </a:solidFill>
              </a:rPr>
              <a:t>Lung Plication surgery</a:t>
            </a:r>
          </a:p>
          <a:p>
            <a:pPr marL="1177200" lvl="2" indent="-457200">
              <a:buAutoNum type="arabicPeriod"/>
            </a:pPr>
            <a:r>
              <a:rPr lang="en-US" dirty="0">
                <a:solidFill>
                  <a:schemeClr val="bg1"/>
                </a:solidFill>
              </a:rPr>
              <a:t>Exercises</a:t>
            </a:r>
          </a:p>
          <a:p>
            <a:pPr marL="1177200" lvl="2" indent="-457200">
              <a:buAutoNum type="arabicPeriod"/>
            </a:pPr>
            <a:r>
              <a:rPr lang="en-US" dirty="0">
                <a:solidFill>
                  <a:schemeClr val="bg1"/>
                </a:solidFill>
              </a:rPr>
              <a:t>External Ventilator</a:t>
            </a:r>
          </a:p>
          <a:p>
            <a:pPr marL="414000" lvl="1" indent="0">
              <a:buNone/>
            </a:pPr>
            <a:r>
              <a:rPr lang="en-US" dirty="0">
                <a:solidFill>
                  <a:schemeClr val="bg1"/>
                </a:solidFill>
              </a:rPr>
              <a:t>If Yes, may be a candidate for a phrenic nerve stimulator</a:t>
            </a:r>
          </a:p>
        </p:txBody>
      </p:sp>
    </p:spTree>
    <p:extLst>
      <p:ext uri="{BB962C8B-B14F-4D97-AF65-F5344CB8AC3E}">
        <p14:creationId xmlns:p14="http://schemas.microsoft.com/office/powerpoint/2010/main" val="33708458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1C58FEF4-0E3D-2641-5746-D10EAB4C5F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D3B2A49-AF93-AE4C-CE47-7891824AB3E2}"/>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0A59AF73-2D6F-8FC4-9346-A5570E83F3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86760EC5-43CD-616A-C561-1C1EF0A79B6C}"/>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Sleep Apnea</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4A501CDC-4D6F-A281-6660-C6BACADADB86}"/>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2232248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464E0-5391-4B6F-87F2-53C392207D59}"/>
              </a:ext>
            </a:extLst>
          </p:cNvPr>
          <p:cNvSpPr>
            <a:spLocks noGrp="1"/>
          </p:cNvSpPr>
          <p:nvPr>
            <p:ph type="title"/>
          </p:nvPr>
        </p:nvSpPr>
        <p:spPr>
          <a:xfrm>
            <a:off x="919119" y="527941"/>
            <a:ext cx="10353762" cy="1261872"/>
          </a:xfrm>
        </p:spPr>
        <p:txBody>
          <a:bodyPr/>
          <a:lstStyle/>
          <a:p>
            <a:r>
              <a:rPr lang="en-US" dirty="0">
                <a:solidFill>
                  <a:schemeClr val="bg1"/>
                </a:solidFill>
              </a:rPr>
              <a:t>What is Sleep Apnea?</a:t>
            </a:r>
          </a:p>
        </p:txBody>
      </p:sp>
      <p:sp>
        <p:nvSpPr>
          <p:cNvPr id="3" name="Content Placeholder 2">
            <a:extLst>
              <a:ext uri="{FF2B5EF4-FFF2-40B4-BE49-F238E27FC236}">
                <a16:creationId xmlns:a16="http://schemas.microsoft.com/office/drawing/2014/main" id="{87953864-9547-E724-903D-50931B61F0D9}"/>
              </a:ext>
            </a:extLst>
          </p:cNvPr>
          <p:cNvSpPr>
            <a:spLocks noGrp="1"/>
          </p:cNvSpPr>
          <p:nvPr>
            <p:ph sz="half" idx="1"/>
          </p:nvPr>
        </p:nvSpPr>
        <p:spPr>
          <a:xfrm>
            <a:off x="233311" y="1616148"/>
            <a:ext cx="5496921" cy="5018567"/>
          </a:xfrm>
        </p:spPr>
        <p:txBody>
          <a:bodyPr>
            <a:normAutofit/>
          </a:bodyPr>
          <a:lstStyle/>
          <a:p>
            <a:r>
              <a:rPr lang="en-US" dirty="0">
                <a:solidFill>
                  <a:schemeClr val="bg1"/>
                </a:solidFill>
              </a:rPr>
              <a:t>A breathing disorder characterized by disruptions in breathing during sleep</a:t>
            </a:r>
          </a:p>
          <a:p>
            <a:r>
              <a:rPr lang="en-US" dirty="0">
                <a:solidFill>
                  <a:schemeClr val="bg1"/>
                </a:solidFill>
              </a:rPr>
              <a:t>OBSTRUCTIVE: throat muscles relax causing airway closure</a:t>
            </a:r>
          </a:p>
          <a:p>
            <a:pPr lvl="1"/>
            <a:r>
              <a:rPr lang="en-US" dirty="0">
                <a:solidFill>
                  <a:schemeClr val="bg1"/>
                </a:solidFill>
              </a:rPr>
              <a:t>Can be associated with tongue and jaw closure</a:t>
            </a:r>
          </a:p>
          <a:p>
            <a:r>
              <a:rPr lang="en-US" dirty="0">
                <a:solidFill>
                  <a:schemeClr val="bg1"/>
                </a:solidFill>
              </a:rPr>
              <a:t>CENTRAL: Inappropriate brain signaling cause disruption in breathing</a:t>
            </a:r>
          </a:p>
          <a:p>
            <a:r>
              <a:rPr lang="en-US" dirty="0">
                <a:solidFill>
                  <a:schemeClr val="bg1"/>
                </a:solidFill>
              </a:rPr>
              <a:t>Symptoms: daytime sleepiness, fatigue, snoring and headaches</a:t>
            </a:r>
          </a:p>
          <a:p>
            <a:endParaRPr lang="en-US" dirty="0">
              <a:solidFill>
                <a:schemeClr val="bg1"/>
              </a:solidFill>
            </a:endParaRPr>
          </a:p>
          <a:p>
            <a:endParaRPr lang="en-US" dirty="0">
              <a:solidFill>
                <a:schemeClr val="bg1"/>
              </a:solidFill>
            </a:endParaRPr>
          </a:p>
        </p:txBody>
      </p:sp>
      <p:pic>
        <p:nvPicPr>
          <p:cNvPr id="5" name="Content Placeholder 4">
            <a:extLst>
              <a:ext uri="{FF2B5EF4-FFF2-40B4-BE49-F238E27FC236}">
                <a16:creationId xmlns:a16="http://schemas.microsoft.com/office/drawing/2014/main" id="{1A1978D0-9380-7729-7F61-9182CBDF66F0}"/>
              </a:ext>
            </a:extLst>
          </p:cNvPr>
          <p:cNvPicPr>
            <a:picLocks noGrp="1" noChangeAspect="1"/>
          </p:cNvPicPr>
          <p:nvPr>
            <p:ph sz="half" idx="2"/>
          </p:nvPr>
        </p:nvPicPr>
        <p:blipFill>
          <a:blip r:embed="rId3"/>
          <a:stretch>
            <a:fillRect/>
          </a:stretch>
        </p:blipFill>
        <p:spPr>
          <a:xfrm>
            <a:off x="6096000" y="2041452"/>
            <a:ext cx="5683798" cy="3653870"/>
          </a:xfrm>
          <a:prstGeom prst="rect">
            <a:avLst/>
          </a:prstGeom>
        </p:spPr>
      </p:pic>
    </p:spTree>
    <p:extLst>
      <p:ext uri="{BB962C8B-B14F-4D97-AF65-F5344CB8AC3E}">
        <p14:creationId xmlns:p14="http://schemas.microsoft.com/office/powerpoint/2010/main" val="31414354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B2918-E87E-639E-FB86-08B640FF4CB4}"/>
              </a:ext>
            </a:extLst>
          </p:cNvPr>
          <p:cNvSpPr>
            <a:spLocks noGrp="1"/>
          </p:cNvSpPr>
          <p:nvPr>
            <p:ph type="title"/>
          </p:nvPr>
        </p:nvSpPr>
        <p:spPr>
          <a:xfrm>
            <a:off x="919119" y="329609"/>
            <a:ext cx="10353762" cy="1261872"/>
          </a:xfrm>
        </p:spPr>
        <p:txBody>
          <a:bodyPr/>
          <a:lstStyle/>
          <a:p>
            <a:r>
              <a:rPr lang="en-US" dirty="0">
                <a:solidFill>
                  <a:schemeClr val="bg1"/>
                </a:solidFill>
              </a:rPr>
              <a:t>Diabetes and Sleep Apnea</a:t>
            </a:r>
          </a:p>
        </p:txBody>
      </p:sp>
      <p:pic>
        <p:nvPicPr>
          <p:cNvPr id="5" name="Content Placeholder 4">
            <a:extLst>
              <a:ext uri="{FF2B5EF4-FFF2-40B4-BE49-F238E27FC236}">
                <a16:creationId xmlns:a16="http://schemas.microsoft.com/office/drawing/2014/main" id="{DAAAF687-0AE4-9F65-5C79-03858F99984C}"/>
              </a:ext>
            </a:extLst>
          </p:cNvPr>
          <p:cNvPicPr>
            <a:picLocks noGrp="1" noChangeAspect="1"/>
          </p:cNvPicPr>
          <p:nvPr>
            <p:ph sz="half" idx="1"/>
          </p:nvPr>
        </p:nvPicPr>
        <p:blipFill>
          <a:blip r:embed="rId3"/>
          <a:stretch>
            <a:fillRect/>
          </a:stretch>
        </p:blipFill>
        <p:spPr>
          <a:xfrm>
            <a:off x="1297172" y="1756769"/>
            <a:ext cx="3572539" cy="4771622"/>
          </a:xfrm>
          <a:prstGeom prst="rect">
            <a:avLst/>
          </a:prstGeom>
        </p:spPr>
      </p:pic>
      <p:sp>
        <p:nvSpPr>
          <p:cNvPr id="4" name="Content Placeholder 3">
            <a:extLst>
              <a:ext uri="{FF2B5EF4-FFF2-40B4-BE49-F238E27FC236}">
                <a16:creationId xmlns:a16="http://schemas.microsoft.com/office/drawing/2014/main" id="{9D504606-D06F-3385-E23C-9C2E26BF0CE4}"/>
              </a:ext>
            </a:extLst>
          </p:cNvPr>
          <p:cNvSpPr>
            <a:spLocks noGrp="1"/>
          </p:cNvSpPr>
          <p:nvPr>
            <p:ph sz="half" idx="2"/>
          </p:nvPr>
        </p:nvSpPr>
        <p:spPr>
          <a:xfrm>
            <a:off x="5253088" y="2076451"/>
            <a:ext cx="6014469" cy="3622672"/>
          </a:xfrm>
        </p:spPr>
        <p:txBody>
          <a:bodyPr>
            <a:normAutofit fontScale="92500" lnSpcReduction="10000"/>
          </a:bodyPr>
          <a:lstStyle/>
          <a:p>
            <a:r>
              <a:rPr lang="en-US" sz="2800" dirty="0">
                <a:solidFill>
                  <a:schemeClr val="bg1"/>
                </a:solidFill>
              </a:rPr>
              <a:t>Strong association between diabetes and sleep apnea</a:t>
            </a:r>
          </a:p>
          <a:p>
            <a:pPr marL="36900" indent="0">
              <a:buNone/>
            </a:pPr>
            <a:endParaRPr lang="en-US" sz="2800" dirty="0">
              <a:solidFill>
                <a:schemeClr val="bg1"/>
              </a:solidFill>
            </a:endParaRPr>
          </a:p>
          <a:p>
            <a:r>
              <a:rPr lang="en-US" sz="2800" dirty="0">
                <a:solidFill>
                  <a:schemeClr val="bg1"/>
                </a:solidFill>
              </a:rPr>
              <a:t> The prevalence of mild OSA (5 ≤ AHI &lt; 15) and moderate‐to‐severe OSA (AHI ≥ 15) was 33.9% and 23.8%, respectively, in patients with self‐reported diabetes, but 27.0% and 15.6% in non‐diabetics</a:t>
            </a:r>
          </a:p>
        </p:txBody>
      </p:sp>
    </p:spTree>
    <p:extLst>
      <p:ext uri="{BB962C8B-B14F-4D97-AF65-F5344CB8AC3E}">
        <p14:creationId xmlns:p14="http://schemas.microsoft.com/office/powerpoint/2010/main" val="26779019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DEF8-398E-DFD0-08B5-D69425FCCE81}"/>
              </a:ext>
            </a:extLst>
          </p:cNvPr>
          <p:cNvSpPr>
            <a:spLocks noGrp="1"/>
          </p:cNvSpPr>
          <p:nvPr>
            <p:ph type="title"/>
          </p:nvPr>
        </p:nvSpPr>
        <p:spPr>
          <a:xfrm>
            <a:off x="919119" y="248094"/>
            <a:ext cx="10353762" cy="1261872"/>
          </a:xfrm>
        </p:spPr>
        <p:txBody>
          <a:bodyPr/>
          <a:lstStyle/>
          <a:p>
            <a:r>
              <a:rPr lang="en-US" dirty="0">
                <a:solidFill>
                  <a:schemeClr val="bg1"/>
                </a:solidFill>
              </a:rPr>
              <a:t>Sleep Apnea and Diabetes</a:t>
            </a:r>
          </a:p>
        </p:txBody>
      </p:sp>
      <p:pic>
        <p:nvPicPr>
          <p:cNvPr id="5" name="Content Placeholder 4">
            <a:extLst>
              <a:ext uri="{FF2B5EF4-FFF2-40B4-BE49-F238E27FC236}">
                <a16:creationId xmlns:a16="http://schemas.microsoft.com/office/drawing/2014/main" id="{3E3DBEFC-D79B-0FCE-9C3E-880529578A7F}"/>
              </a:ext>
            </a:extLst>
          </p:cNvPr>
          <p:cNvPicPr>
            <a:picLocks noGrp="1" noChangeAspect="1"/>
          </p:cNvPicPr>
          <p:nvPr>
            <p:ph sz="half" idx="1"/>
          </p:nvPr>
        </p:nvPicPr>
        <p:blipFill>
          <a:blip r:embed="rId3"/>
          <a:stretch>
            <a:fillRect/>
          </a:stretch>
        </p:blipFill>
        <p:spPr>
          <a:xfrm>
            <a:off x="708837" y="1956391"/>
            <a:ext cx="4245935" cy="3763925"/>
          </a:xfrm>
          <a:prstGeom prst="rect">
            <a:avLst/>
          </a:prstGeom>
        </p:spPr>
      </p:pic>
      <p:sp>
        <p:nvSpPr>
          <p:cNvPr id="4" name="Content Placeholder 3">
            <a:extLst>
              <a:ext uri="{FF2B5EF4-FFF2-40B4-BE49-F238E27FC236}">
                <a16:creationId xmlns:a16="http://schemas.microsoft.com/office/drawing/2014/main" id="{DBE34789-CDDB-B426-77B1-37437AA8903F}"/>
              </a:ext>
            </a:extLst>
          </p:cNvPr>
          <p:cNvSpPr>
            <a:spLocks noGrp="1"/>
          </p:cNvSpPr>
          <p:nvPr>
            <p:ph sz="half" idx="2"/>
          </p:nvPr>
        </p:nvSpPr>
        <p:spPr>
          <a:xfrm>
            <a:off x="5124894" y="1275907"/>
            <a:ext cx="6358270" cy="5333999"/>
          </a:xfrm>
        </p:spPr>
        <p:txBody>
          <a:bodyPr/>
          <a:lstStyle/>
          <a:p>
            <a:r>
              <a:rPr lang="en-US" dirty="0">
                <a:solidFill>
                  <a:schemeClr val="bg1"/>
                </a:solidFill>
              </a:rPr>
              <a:t>OSA severity was shown to be positively associated with the incidence of type 2 diabetes, independent of adiposity</a:t>
            </a:r>
          </a:p>
          <a:p>
            <a:r>
              <a:rPr lang="en-US" dirty="0">
                <a:solidFill>
                  <a:schemeClr val="bg1"/>
                </a:solidFill>
              </a:rPr>
              <a:t>Risk of developing diabetes were 0.94 for mild (5.0 ≤ apnea–hypopnea index [AHI] ≤ 14.9), 1.28 for moderate (15.0 ≤ AHI ≤ 29.9) and 1.71 for severe OSA (AHI ≥ 30), compared with a non‐OSA population (AHI &lt; 5).</a:t>
            </a:r>
          </a:p>
          <a:p>
            <a:r>
              <a:rPr lang="en-US" dirty="0">
                <a:solidFill>
                  <a:schemeClr val="bg1"/>
                </a:solidFill>
              </a:rPr>
              <a:t>OSA symptoms, including daytime sleepiness, observed apnea and bothersome snoring, were associated with higher levels of fasting glucose, 2‐h glucose and lower insulin sensitivity</a:t>
            </a:r>
          </a:p>
        </p:txBody>
      </p:sp>
    </p:spTree>
    <p:extLst>
      <p:ext uri="{BB962C8B-B14F-4D97-AF65-F5344CB8AC3E}">
        <p14:creationId xmlns:p14="http://schemas.microsoft.com/office/powerpoint/2010/main" val="22163749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57D9-4CD6-9BC2-0ECB-052E993064B5}"/>
              </a:ext>
            </a:extLst>
          </p:cNvPr>
          <p:cNvSpPr>
            <a:spLocks noGrp="1"/>
          </p:cNvSpPr>
          <p:nvPr>
            <p:ph type="title"/>
          </p:nvPr>
        </p:nvSpPr>
        <p:spPr>
          <a:xfrm>
            <a:off x="919119" y="269358"/>
            <a:ext cx="10353762" cy="1261872"/>
          </a:xfrm>
        </p:spPr>
        <p:txBody>
          <a:bodyPr/>
          <a:lstStyle/>
          <a:p>
            <a:r>
              <a:rPr lang="en-US" dirty="0">
                <a:solidFill>
                  <a:schemeClr val="bg1"/>
                </a:solidFill>
              </a:rPr>
              <a:t>Treatment of Sleep Apnea</a:t>
            </a:r>
          </a:p>
        </p:txBody>
      </p:sp>
      <p:sp>
        <p:nvSpPr>
          <p:cNvPr id="3" name="Content Placeholder 2">
            <a:extLst>
              <a:ext uri="{FF2B5EF4-FFF2-40B4-BE49-F238E27FC236}">
                <a16:creationId xmlns:a16="http://schemas.microsoft.com/office/drawing/2014/main" id="{D5B70958-C4AE-C693-3A50-C6783B471C74}"/>
              </a:ext>
            </a:extLst>
          </p:cNvPr>
          <p:cNvSpPr>
            <a:spLocks noGrp="1"/>
          </p:cNvSpPr>
          <p:nvPr>
            <p:ph sz="half" idx="1"/>
          </p:nvPr>
        </p:nvSpPr>
        <p:spPr>
          <a:xfrm>
            <a:off x="574159" y="1531230"/>
            <a:ext cx="5196478" cy="5057412"/>
          </a:xfrm>
        </p:spPr>
        <p:txBody>
          <a:bodyPr/>
          <a:lstStyle/>
          <a:p>
            <a:r>
              <a:rPr lang="en-US" dirty="0">
                <a:solidFill>
                  <a:schemeClr val="bg1"/>
                </a:solidFill>
              </a:rPr>
              <a:t>CPAP</a:t>
            </a:r>
          </a:p>
          <a:p>
            <a:r>
              <a:rPr lang="en-US" dirty="0">
                <a:solidFill>
                  <a:schemeClr val="bg1"/>
                </a:solidFill>
              </a:rPr>
              <a:t>Inspire – implanted hypoglossal nerve stimulator</a:t>
            </a:r>
          </a:p>
          <a:p>
            <a:r>
              <a:rPr lang="en-US" dirty="0">
                <a:solidFill>
                  <a:schemeClr val="bg1"/>
                </a:solidFill>
              </a:rPr>
              <a:t>Mandibular device</a:t>
            </a:r>
          </a:p>
          <a:p>
            <a:r>
              <a:rPr lang="en-US" dirty="0">
                <a:solidFill>
                  <a:schemeClr val="bg1"/>
                </a:solidFill>
              </a:rPr>
              <a:t>CPAP, a primary treatment for OSA, might not significantly improve glucose metabolism and insulin resistance.</a:t>
            </a:r>
          </a:p>
          <a:p>
            <a:pPr lvl="1"/>
            <a:r>
              <a:rPr lang="en-US" dirty="0">
                <a:solidFill>
                  <a:schemeClr val="bg1"/>
                </a:solidFill>
              </a:rPr>
              <a:t>Related to adherence to mask</a:t>
            </a:r>
          </a:p>
          <a:p>
            <a:pPr lvl="1"/>
            <a:r>
              <a:rPr lang="en-US" dirty="0">
                <a:solidFill>
                  <a:schemeClr val="bg1"/>
                </a:solidFill>
              </a:rPr>
              <a:t>Other lifestyle factors:  diet, activity, obesity</a:t>
            </a:r>
          </a:p>
          <a:p>
            <a:endParaRPr lang="en-US" dirty="0">
              <a:solidFill>
                <a:schemeClr val="bg1"/>
              </a:solidFill>
            </a:endParaRPr>
          </a:p>
        </p:txBody>
      </p:sp>
      <p:pic>
        <p:nvPicPr>
          <p:cNvPr id="5" name="Content Placeholder 4">
            <a:extLst>
              <a:ext uri="{FF2B5EF4-FFF2-40B4-BE49-F238E27FC236}">
                <a16:creationId xmlns:a16="http://schemas.microsoft.com/office/drawing/2014/main" id="{708C4080-9224-40BB-1284-05DFEFCBE99D}"/>
              </a:ext>
            </a:extLst>
          </p:cNvPr>
          <p:cNvPicPr>
            <a:picLocks noGrp="1" noChangeAspect="1"/>
          </p:cNvPicPr>
          <p:nvPr>
            <p:ph sz="half" idx="2"/>
          </p:nvPr>
        </p:nvPicPr>
        <p:blipFill>
          <a:blip r:embed="rId3"/>
          <a:stretch>
            <a:fillRect/>
          </a:stretch>
        </p:blipFill>
        <p:spPr>
          <a:xfrm>
            <a:off x="6373998" y="2083981"/>
            <a:ext cx="4620067" cy="3380536"/>
          </a:xfrm>
          <a:prstGeom prst="rect">
            <a:avLst/>
          </a:prstGeom>
        </p:spPr>
      </p:pic>
    </p:spTree>
    <p:extLst>
      <p:ext uri="{BB962C8B-B14F-4D97-AF65-F5344CB8AC3E}">
        <p14:creationId xmlns:p14="http://schemas.microsoft.com/office/powerpoint/2010/main" val="23337346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3CBD5-22A7-03D2-346D-8B5399B3612A}"/>
              </a:ext>
            </a:extLst>
          </p:cNvPr>
          <p:cNvSpPr>
            <a:spLocks noGrp="1"/>
          </p:cNvSpPr>
          <p:nvPr>
            <p:ph type="title"/>
          </p:nvPr>
        </p:nvSpPr>
        <p:spPr/>
        <p:txBody>
          <a:bodyPr/>
          <a:lstStyle/>
          <a:p>
            <a:r>
              <a:rPr lang="en-US" dirty="0" err="1">
                <a:solidFill>
                  <a:schemeClr val="bg1"/>
                </a:solidFill>
              </a:rPr>
              <a:t>Zepbound</a:t>
            </a:r>
            <a:endParaRPr lang="en-US" dirty="0">
              <a:solidFill>
                <a:schemeClr val="bg1"/>
              </a:solidFill>
            </a:endParaRPr>
          </a:p>
        </p:txBody>
      </p:sp>
      <p:sp>
        <p:nvSpPr>
          <p:cNvPr id="3" name="Content Placeholder 2">
            <a:extLst>
              <a:ext uri="{FF2B5EF4-FFF2-40B4-BE49-F238E27FC236}">
                <a16:creationId xmlns:a16="http://schemas.microsoft.com/office/drawing/2014/main" id="{4895A8EE-E748-4D32-2BBD-272700768129}"/>
              </a:ext>
            </a:extLst>
          </p:cNvPr>
          <p:cNvSpPr>
            <a:spLocks noGrp="1"/>
          </p:cNvSpPr>
          <p:nvPr>
            <p:ph sz="half" idx="1"/>
          </p:nvPr>
        </p:nvSpPr>
        <p:spPr>
          <a:xfrm>
            <a:off x="680485" y="1679944"/>
            <a:ext cx="5090152" cy="4784651"/>
          </a:xfrm>
        </p:spPr>
        <p:txBody>
          <a:bodyPr>
            <a:normAutofit/>
          </a:bodyPr>
          <a:lstStyle/>
          <a:p>
            <a:r>
              <a:rPr lang="en-US" dirty="0" err="1">
                <a:solidFill>
                  <a:schemeClr val="bg1"/>
                </a:solidFill>
              </a:rPr>
              <a:t>Tirzepetide</a:t>
            </a:r>
            <a:endParaRPr lang="en-US" dirty="0">
              <a:solidFill>
                <a:schemeClr val="bg1"/>
              </a:solidFill>
            </a:endParaRPr>
          </a:p>
          <a:p>
            <a:r>
              <a:rPr lang="en-US" dirty="0">
                <a:solidFill>
                  <a:schemeClr val="bg1"/>
                </a:solidFill>
              </a:rPr>
              <a:t>FDA approved December 20, 2024 for weight loss in sleep apnea patients</a:t>
            </a:r>
          </a:p>
          <a:p>
            <a:r>
              <a:rPr lang="en-US" dirty="0">
                <a:solidFill>
                  <a:schemeClr val="bg1"/>
                </a:solidFill>
              </a:rPr>
              <a:t>Moderate to Severe sleep apnea</a:t>
            </a:r>
          </a:p>
          <a:p>
            <a:r>
              <a:rPr lang="en-US" dirty="0">
                <a:solidFill>
                  <a:schemeClr val="bg1"/>
                </a:solidFill>
              </a:rPr>
              <a:t>2 trials which demonstrated a reduction in AHI with weight loss in patients using </a:t>
            </a:r>
            <a:r>
              <a:rPr lang="en-US" dirty="0" err="1">
                <a:solidFill>
                  <a:schemeClr val="bg1"/>
                </a:solidFill>
              </a:rPr>
              <a:t>Zepbound</a:t>
            </a:r>
            <a:endParaRPr lang="en-US" dirty="0">
              <a:solidFill>
                <a:schemeClr val="bg1"/>
              </a:solidFill>
            </a:endParaRPr>
          </a:p>
          <a:p>
            <a:r>
              <a:rPr lang="en-US" dirty="0">
                <a:solidFill>
                  <a:schemeClr val="bg1"/>
                </a:solidFill>
              </a:rPr>
              <a:t>Some patients achieved remission or mild sleep apnea (AHI &lt; 15) within 1 year</a:t>
            </a:r>
          </a:p>
        </p:txBody>
      </p:sp>
      <p:pic>
        <p:nvPicPr>
          <p:cNvPr id="5" name="Content Placeholder 4">
            <a:extLst>
              <a:ext uri="{FF2B5EF4-FFF2-40B4-BE49-F238E27FC236}">
                <a16:creationId xmlns:a16="http://schemas.microsoft.com/office/drawing/2014/main" id="{0E4B35F8-EA4A-27A6-792A-794A33BD70D5}"/>
              </a:ext>
            </a:extLst>
          </p:cNvPr>
          <p:cNvPicPr>
            <a:picLocks noGrp="1" noChangeAspect="1"/>
          </p:cNvPicPr>
          <p:nvPr>
            <p:ph sz="half" idx="2"/>
          </p:nvPr>
        </p:nvPicPr>
        <p:blipFill>
          <a:blip r:embed="rId3"/>
          <a:stretch>
            <a:fillRect/>
          </a:stretch>
        </p:blipFill>
        <p:spPr>
          <a:xfrm>
            <a:off x="6452535" y="2083982"/>
            <a:ext cx="4791738" cy="3593804"/>
          </a:xfrm>
          <a:prstGeom prst="rect">
            <a:avLst/>
          </a:prstGeom>
        </p:spPr>
      </p:pic>
    </p:spTree>
    <p:extLst>
      <p:ext uri="{BB962C8B-B14F-4D97-AF65-F5344CB8AC3E}">
        <p14:creationId xmlns:p14="http://schemas.microsoft.com/office/powerpoint/2010/main" val="19715824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C63BC2E8-7D48-ACC9-5779-918935C9AE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7B93975-5C09-B5E0-5036-A3F90E8BA4D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882407D0-C97F-5FF2-790B-B05BF4F4D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9BF5074C-A99D-BC62-0867-2C6B5EB442B3}"/>
              </a:ext>
            </a:extLst>
          </p:cNvPr>
          <p:cNvSpPr>
            <a:spLocks noGrp="1"/>
          </p:cNvSpPr>
          <p:nvPr>
            <p:ph type="ctrTitle"/>
          </p:nvPr>
        </p:nvSpPr>
        <p:spPr>
          <a:xfrm>
            <a:off x="7243763" y="1673524"/>
            <a:ext cx="3631272" cy="2420504"/>
          </a:xfrm>
        </p:spPr>
        <p:txBody>
          <a:bodyPr>
            <a:normAutofit/>
          </a:bodyPr>
          <a:lstStyle/>
          <a:p>
            <a:pPr algn="l"/>
            <a:r>
              <a:rPr lang="en-US" sz="4400" b="1" dirty="0">
                <a:solidFill>
                  <a:srgbClr val="C00000"/>
                </a:solidFill>
              </a:rPr>
              <a:t>Pulmonary Fibrosis</a:t>
            </a:r>
            <a:br>
              <a:rPr lang="en-US" sz="4400" b="1" dirty="0">
                <a:solidFill>
                  <a:srgbClr val="C00000"/>
                </a:solidFill>
              </a:rPr>
            </a:br>
            <a:endParaRPr lang="en-US" sz="4400" b="1" dirty="0">
              <a:solidFill>
                <a:srgbClr val="C00000"/>
              </a:solidFill>
            </a:endParaRPr>
          </a:p>
        </p:txBody>
      </p:sp>
      <p:sp>
        <p:nvSpPr>
          <p:cNvPr id="3" name="Subtitle 2">
            <a:extLst>
              <a:ext uri="{FF2B5EF4-FFF2-40B4-BE49-F238E27FC236}">
                <a16:creationId xmlns:a16="http://schemas.microsoft.com/office/drawing/2014/main" id="{C006A863-F6DA-F152-56C7-773519499356}"/>
              </a:ext>
            </a:extLst>
          </p:cNvPr>
          <p:cNvSpPr>
            <a:spLocks noGrp="1"/>
          </p:cNvSpPr>
          <p:nvPr>
            <p:ph type="subTitle" idx="1"/>
          </p:nvPr>
        </p:nvSpPr>
        <p:spPr>
          <a:xfrm>
            <a:off x="7389965" y="4157933"/>
            <a:ext cx="3485072" cy="1026544"/>
          </a:xfrm>
        </p:spPr>
        <p:txBody>
          <a:bodyPr>
            <a:normAutofit/>
          </a:bodyPr>
          <a:lstStyle/>
          <a:p>
            <a:pPr algn="l"/>
            <a:endParaRPr lang="en-US" sz="2300" dirty="0"/>
          </a:p>
        </p:txBody>
      </p:sp>
    </p:spTree>
    <p:extLst>
      <p:ext uri="{BB962C8B-B14F-4D97-AF65-F5344CB8AC3E}">
        <p14:creationId xmlns:p14="http://schemas.microsoft.com/office/powerpoint/2010/main" val="24105641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CC18-1F28-EBD4-F6C9-199244D80925}"/>
              </a:ext>
            </a:extLst>
          </p:cNvPr>
          <p:cNvSpPr>
            <a:spLocks noGrp="1"/>
          </p:cNvSpPr>
          <p:nvPr>
            <p:ph type="title"/>
          </p:nvPr>
        </p:nvSpPr>
        <p:spPr>
          <a:xfrm>
            <a:off x="913795" y="382772"/>
            <a:ext cx="10353762" cy="1190847"/>
          </a:xfrm>
        </p:spPr>
        <p:txBody>
          <a:bodyPr/>
          <a:lstStyle/>
          <a:p>
            <a:r>
              <a:rPr lang="en-US" dirty="0">
                <a:solidFill>
                  <a:schemeClr val="bg1"/>
                </a:solidFill>
                <a:effectLst/>
              </a:rPr>
              <a:t>What is Pulmonary Fibrosis?</a:t>
            </a:r>
          </a:p>
        </p:txBody>
      </p:sp>
      <p:sp>
        <p:nvSpPr>
          <p:cNvPr id="3" name="Content Placeholder 2">
            <a:extLst>
              <a:ext uri="{FF2B5EF4-FFF2-40B4-BE49-F238E27FC236}">
                <a16:creationId xmlns:a16="http://schemas.microsoft.com/office/drawing/2014/main" id="{22EB6FD4-64BC-29D1-2944-10C74BDE60BE}"/>
              </a:ext>
            </a:extLst>
          </p:cNvPr>
          <p:cNvSpPr>
            <a:spLocks noGrp="1"/>
          </p:cNvSpPr>
          <p:nvPr>
            <p:ph sz="half" idx="1"/>
          </p:nvPr>
        </p:nvSpPr>
        <p:spPr>
          <a:xfrm>
            <a:off x="574158" y="1573620"/>
            <a:ext cx="5521841" cy="4901608"/>
          </a:xfrm>
        </p:spPr>
        <p:txBody>
          <a:bodyPr>
            <a:normAutofit fontScale="92500" lnSpcReduction="10000"/>
          </a:bodyPr>
          <a:lstStyle/>
          <a:p>
            <a:r>
              <a:rPr lang="en-US" dirty="0">
                <a:solidFill>
                  <a:schemeClr val="bg1"/>
                </a:solidFill>
              </a:rPr>
              <a:t>Idiopathic pulmonary fibrosis (IPF) is a progressive and fatal pulmonary disease with a prevalence of 18.2 cases per 100,000 persons in America </a:t>
            </a:r>
          </a:p>
          <a:p>
            <a:r>
              <a:rPr lang="en-US" dirty="0">
                <a:solidFill>
                  <a:schemeClr val="bg1"/>
                </a:solidFill>
              </a:rPr>
              <a:t>Characterized pathologically by proliferation and differentiation of lung fibroblasts.</a:t>
            </a:r>
          </a:p>
          <a:p>
            <a:r>
              <a:rPr lang="en-US" dirty="0">
                <a:solidFill>
                  <a:schemeClr val="bg1"/>
                </a:solidFill>
              </a:rPr>
              <a:t> Cigarette smoking, age and gender, chronic viral infections, etc., are considered as risk factors of IPF</a:t>
            </a:r>
          </a:p>
          <a:p>
            <a:r>
              <a:rPr lang="en-US" dirty="0">
                <a:solidFill>
                  <a:schemeClr val="bg1"/>
                </a:solidFill>
              </a:rPr>
              <a:t>Inflammatory-driven process related to aberrant activation of the alveolar epithelial cells </a:t>
            </a:r>
          </a:p>
          <a:p>
            <a:r>
              <a:rPr lang="en-US" dirty="0">
                <a:solidFill>
                  <a:schemeClr val="bg1"/>
                </a:solidFill>
              </a:rPr>
              <a:t>The exact etiology of IPF remains unclear.</a:t>
            </a:r>
          </a:p>
        </p:txBody>
      </p:sp>
      <p:pic>
        <p:nvPicPr>
          <p:cNvPr id="5" name="Content Placeholder 4">
            <a:extLst>
              <a:ext uri="{FF2B5EF4-FFF2-40B4-BE49-F238E27FC236}">
                <a16:creationId xmlns:a16="http://schemas.microsoft.com/office/drawing/2014/main" id="{05D91271-82AE-B8F0-44BE-8A387030150F}"/>
              </a:ext>
            </a:extLst>
          </p:cNvPr>
          <p:cNvPicPr>
            <a:picLocks noGrp="1" noChangeAspect="1"/>
          </p:cNvPicPr>
          <p:nvPr>
            <p:ph sz="half" idx="2"/>
          </p:nvPr>
        </p:nvPicPr>
        <p:blipFill>
          <a:blip r:embed="rId3"/>
          <a:stretch>
            <a:fillRect/>
          </a:stretch>
        </p:blipFill>
        <p:spPr>
          <a:xfrm>
            <a:off x="6294474" y="1573620"/>
            <a:ext cx="5180305" cy="4548560"/>
          </a:xfrm>
          <a:prstGeom prst="rect">
            <a:avLst/>
          </a:prstGeom>
        </p:spPr>
      </p:pic>
    </p:spTree>
    <p:extLst>
      <p:ext uri="{BB962C8B-B14F-4D97-AF65-F5344CB8AC3E}">
        <p14:creationId xmlns:p14="http://schemas.microsoft.com/office/powerpoint/2010/main" val="1031659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68E652-3BA1-3033-632A-72AF7FE057AE}"/>
              </a:ext>
            </a:extLst>
          </p:cNvPr>
          <p:cNvPicPr>
            <a:picLocks noChangeAspect="1"/>
          </p:cNvPicPr>
          <p:nvPr/>
        </p:nvPicPr>
        <p:blipFill>
          <a:blip r:embed="rId3"/>
          <a:stretch>
            <a:fillRect/>
          </a:stretch>
        </p:blipFill>
        <p:spPr>
          <a:xfrm>
            <a:off x="2110612" y="430618"/>
            <a:ext cx="7970775" cy="5996763"/>
          </a:xfrm>
          <a:prstGeom prst="rect">
            <a:avLst/>
          </a:prstGeom>
        </p:spPr>
      </p:pic>
    </p:spTree>
    <p:extLst>
      <p:ext uri="{BB962C8B-B14F-4D97-AF65-F5344CB8AC3E}">
        <p14:creationId xmlns:p14="http://schemas.microsoft.com/office/powerpoint/2010/main" val="1946780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2BC876-BD52-0DA7-2C4F-61FE71819181}"/>
              </a:ext>
            </a:extLst>
          </p:cNvPr>
          <p:cNvSpPr>
            <a:spLocks noGrp="1"/>
          </p:cNvSpPr>
          <p:nvPr>
            <p:ph sz="half" idx="1"/>
          </p:nvPr>
        </p:nvSpPr>
        <p:spPr>
          <a:xfrm>
            <a:off x="913795" y="637954"/>
            <a:ext cx="10824549" cy="3274828"/>
          </a:xfrm>
        </p:spPr>
        <p:txBody>
          <a:bodyPr>
            <a:normAutofit/>
          </a:bodyPr>
          <a:lstStyle/>
          <a:p>
            <a:pPr marL="36900" indent="0" algn="ctr">
              <a:buNone/>
            </a:pPr>
            <a:r>
              <a:rPr lang="en-US" sz="3200" dirty="0">
                <a:solidFill>
                  <a:schemeClr val="bg1"/>
                </a:solidFill>
              </a:rPr>
              <a:t>A 2021 meta-analysis and systematic review found that while IPF and DM may be associated, the causal relationship remains indeterminate till now. Further rigorously designed studies are required to confirm the present findings and investigate the possible mechanisms behind the effect of DM on IPF.</a:t>
            </a:r>
          </a:p>
        </p:txBody>
      </p:sp>
      <p:pic>
        <p:nvPicPr>
          <p:cNvPr id="6" name="Content Placeholder 5">
            <a:extLst>
              <a:ext uri="{FF2B5EF4-FFF2-40B4-BE49-F238E27FC236}">
                <a16:creationId xmlns:a16="http://schemas.microsoft.com/office/drawing/2014/main" id="{2331EA2E-F609-40D7-BF26-0BB013AF388E}"/>
              </a:ext>
            </a:extLst>
          </p:cNvPr>
          <p:cNvPicPr>
            <a:picLocks noGrp="1" noChangeAspect="1"/>
          </p:cNvPicPr>
          <p:nvPr>
            <p:ph sz="half" idx="2"/>
          </p:nvPr>
        </p:nvPicPr>
        <p:blipFill>
          <a:blip r:embed="rId3"/>
          <a:stretch>
            <a:fillRect/>
          </a:stretch>
        </p:blipFill>
        <p:spPr>
          <a:xfrm>
            <a:off x="1690273" y="3912782"/>
            <a:ext cx="9271591" cy="1965964"/>
          </a:xfrm>
        </p:spPr>
      </p:pic>
    </p:spTree>
    <p:extLst>
      <p:ext uri="{BB962C8B-B14F-4D97-AF65-F5344CB8AC3E}">
        <p14:creationId xmlns:p14="http://schemas.microsoft.com/office/powerpoint/2010/main" val="10593155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EE2B0-1ED9-7A21-1B42-696B0BB13B82}"/>
              </a:ext>
            </a:extLst>
          </p:cNvPr>
          <p:cNvSpPr>
            <a:spLocks noGrp="1"/>
          </p:cNvSpPr>
          <p:nvPr>
            <p:ph idx="1"/>
          </p:nvPr>
        </p:nvSpPr>
        <p:spPr>
          <a:xfrm>
            <a:off x="913795" y="552894"/>
            <a:ext cx="10353762" cy="2615608"/>
          </a:xfrm>
        </p:spPr>
        <p:txBody>
          <a:bodyPr>
            <a:normAutofit lnSpcReduction="10000"/>
          </a:bodyPr>
          <a:lstStyle/>
          <a:p>
            <a:pPr marL="36900" indent="0" algn="ctr">
              <a:buNone/>
            </a:pPr>
            <a:r>
              <a:rPr lang="en-US" sz="3200" dirty="0">
                <a:solidFill>
                  <a:schemeClr val="bg1"/>
                </a:solidFill>
              </a:rPr>
              <a:t>Recent studies in mouse models of type 1 and type 2 diabetes demonstrated that diabetes causes pulmonary fibrosis. Both types of diabetes trigger a cascade, starting with increased DNA damage, an impaired DNA repair, and leading to persistent DNA damage signaling</a:t>
            </a:r>
          </a:p>
        </p:txBody>
      </p:sp>
      <p:pic>
        <p:nvPicPr>
          <p:cNvPr id="5" name="Picture 4">
            <a:extLst>
              <a:ext uri="{FF2B5EF4-FFF2-40B4-BE49-F238E27FC236}">
                <a16:creationId xmlns:a16="http://schemas.microsoft.com/office/drawing/2014/main" id="{4313FFFE-94EA-E840-A3D2-B1EE7AE5784C}"/>
              </a:ext>
            </a:extLst>
          </p:cNvPr>
          <p:cNvPicPr>
            <a:picLocks noChangeAspect="1"/>
          </p:cNvPicPr>
          <p:nvPr/>
        </p:nvPicPr>
        <p:blipFill>
          <a:blip r:embed="rId3"/>
          <a:stretch>
            <a:fillRect/>
          </a:stretch>
        </p:blipFill>
        <p:spPr>
          <a:xfrm>
            <a:off x="1637960" y="3429000"/>
            <a:ext cx="9037128" cy="3141357"/>
          </a:xfrm>
          <a:prstGeom prst="rect">
            <a:avLst/>
          </a:prstGeom>
        </p:spPr>
      </p:pic>
    </p:spTree>
    <p:extLst>
      <p:ext uri="{BB962C8B-B14F-4D97-AF65-F5344CB8AC3E}">
        <p14:creationId xmlns:p14="http://schemas.microsoft.com/office/powerpoint/2010/main" val="1053116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C292-9D79-F0CD-C931-34A9F973A589}"/>
              </a:ext>
            </a:extLst>
          </p:cNvPr>
          <p:cNvSpPr>
            <a:spLocks noGrp="1"/>
          </p:cNvSpPr>
          <p:nvPr>
            <p:ph type="title"/>
          </p:nvPr>
        </p:nvSpPr>
        <p:spPr>
          <a:xfrm>
            <a:off x="919119" y="197890"/>
            <a:ext cx="10353762" cy="1049221"/>
          </a:xfrm>
        </p:spPr>
        <p:txBody>
          <a:bodyPr/>
          <a:lstStyle/>
          <a:p>
            <a:r>
              <a:rPr lang="en-US" dirty="0">
                <a:solidFill>
                  <a:schemeClr val="bg1"/>
                </a:solidFill>
              </a:rPr>
              <a:t>Treatment Options for ILD</a:t>
            </a:r>
          </a:p>
        </p:txBody>
      </p:sp>
      <p:sp>
        <p:nvSpPr>
          <p:cNvPr id="9" name="Content Placeholder 8">
            <a:extLst>
              <a:ext uri="{FF2B5EF4-FFF2-40B4-BE49-F238E27FC236}">
                <a16:creationId xmlns:a16="http://schemas.microsoft.com/office/drawing/2014/main" id="{F7A59096-74CC-3FB7-9169-AF1336E7A338}"/>
              </a:ext>
            </a:extLst>
          </p:cNvPr>
          <p:cNvSpPr>
            <a:spLocks noGrp="1"/>
          </p:cNvSpPr>
          <p:nvPr>
            <p:ph sz="half" idx="1"/>
          </p:nvPr>
        </p:nvSpPr>
        <p:spPr>
          <a:xfrm>
            <a:off x="913795" y="1108555"/>
            <a:ext cx="4867490" cy="3090973"/>
          </a:xfrm>
        </p:spPr>
        <p:txBody>
          <a:bodyPr>
            <a:normAutofit/>
          </a:bodyPr>
          <a:lstStyle/>
          <a:p>
            <a:r>
              <a:rPr lang="en-US" sz="2400" b="1" dirty="0" err="1">
                <a:solidFill>
                  <a:srgbClr val="C00000"/>
                </a:solidFill>
              </a:rPr>
              <a:t>Ofev</a:t>
            </a:r>
            <a:r>
              <a:rPr lang="en-US" sz="2400" b="1" dirty="0">
                <a:solidFill>
                  <a:srgbClr val="C00000"/>
                </a:solidFill>
              </a:rPr>
              <a:t> (</a:t>
            </a:r>
            <a:r>
              <a:rPr lang="en-US" sz="2400" b="1" dirty="0" err="1">
                <a:solidFill>
                  <a:srgbClr val="C00000"/>
                </a:solidFill>
              </a:rPr>
              <a:t>Nintedanib</a:t>
            </a:r>
            <a:r>
              <a:rPr lang="en-US" sz="2400" b="1" dirty="0">
                <a:solidFill>
                  <a:srgbClr val="C00000"/>
                </a:solidFill>
              </a:rPr>
              <a:t>)</a:t>
            </a:r>
          </a:p>
          <a:p>
            <a:r>
              <a:rPr lang="en-US" dirty="0">
                <a:solidFill>
                  <a:schemeClr val="bg1"/>
                </a:solidFill>
              </a:rPr>
              <a:t>Bid oral dosing</a:t>
            </a:r>
          </a:p>
          <a:p>
            <a:r>
              <a:rPr lang="en-US" dirty="0">
                <a:solidFill>
                  <a:schemeClr val="bg1"/>
                </a:solidFill>
              </a:rPr>
              <a:t>Slows the progression and prevents acute flare ups</a:t>
            </a:r>
          </a:p>
          <a:p>
            <a:r>
              <a:rPr lang="en-US" dirty="0">
                <a:solidFill>
                  <a:schemeClr val="bg1"/>
                </a:solidFill>
              </a:rPr>
              <a:t>Side Effects: nauseas, vomiting, DIARRHEA, liver damage</a:t>
            </a:r>
          </a:p>
          <a:p>
            <a:endParaRPr lang="en-US" dirty="0"/>
          </a:p>
        </p:txBody>
      </p:sp>
      <p:sp>
        <p:nvSpPr>
          <p:cNvPr id="10" name="Content Placeholder 9">
            <a:extLst>
              <a:ext uri="{FF2B5EF4-FFF2-40B4-BE49-F238E27FC236}">
                <a16:creationId xmlns:a16="http://schemas.microsoft.com/office/drawing/2014/main" id="{44783821-2F56-0726-4587-AAD5658D4AE8}"/>
              </a:ext>
            </a:extLst>
          </p:cNvPr>
          <p:cNvSpPr>
            <a:spLocks noGrp="1"/>
          </p:cNvSpPr>
          <p:nvPr>
            <p:ph sz="half" idx="2"/>
          </p:nvPr>
        </p:nvSpPr>
        <p:spPr>
          <a:xfrm>
            <a:off x="6410717" y="1108554"/>
            <a:ext cx="5072447" cy="3090973"/>
          </a:xfrm>
        </p:spPr>
        <p:txBody>
          <a:bodyPr>
            <a:normAutofit/>
          </a:bodyPr>
          <a:lstStyle/>
          <a:p>
            <a:r>
              <a:rPr lang="en-US" sz="2400" b="1" dirty="0">
                <a:solidFill>
                  <a:srgbClr val="C00000"/>
                </a:solidFill>
              </a:rPr>
              <a:t>Esbriet (Pirfenidone)</a:t>
            </a:r>
          </a:p>
          <a:p>
            <a:r>
              <a:rPr lang="en-US" dirty="0">
                <a:solidFill>
                  <a:schemeClr val="bg1"/>
                </a:solidFill>
              </a:rPr>
              <a:t>TID oral dosing</a:t>
            </a:r>
          </a:p>
          <a:p>
            <a:r>
              <a:rPr lang="en-US" dirty="0">
                <a:solidFill>
                  <a:schemeClr val="bg1"/>
                </a:solidFill>
              </a:rPr>
              <a:t>Slows the progression and prevents acute flare ups</a:t>
            </a:r>
          </a:p>
          <a:p>
            <a:r>
              <a:rPr lang="en-US" dirty="0">
                <a:solidFill>
                  <a:schemeClr val="bg1"/>
                </a:solidFill>
              </a:rPr>
              <a:t>Side Effects: liver damage, sensitivity to sunlight, nausea, vomiting, diarrhea</a:t>
            </a:r>
          </a:p>
        </p:txBody>
      </p:sp>
      <p:pic>
        <p:nvPicPr>
          <p:cNvPr id="11" name="Picture 10">
            <a:extLst>
              <a:ext uri="{FF2B5EF4-FFF2-40B4-BE49-F238E27FC236}">
                <a16:creationId xmlns:a16="http://schemas.microsoft.com/office/drawing/2014/main" id="{5E22E524-D47B-788D-70CA-536212FE9302}"/>
              </a:ext>
            </a:extLst>
          </p:cNvPr>
          <p:cNvPicPr>
            <a:picLocks noChangeAspect="1"/>
          </p:cNvPicPr>
          <p:nvPr/>
        </p:nvPicPr>
        <p:blipFill>
          <a:blip r:embed="rId3"/>
          <a:stretch>
            <a:fillRect/>
          </a:stretch>
        </p:blipFill>
        <p:spPr>
          <a:xfrm>
            <a:off x="1789703" y="3986845"/>
            <a:ext cx="2420790" cy="2673265"/>
          </a:xfrm>
          <a:prstGeom prst="rect">
            <a:avLst/>
          </a:prstGeom>
        </p:spPr>
      </p:pic>
      <p:pic>
        <p:nvPicPr>
          <p:cNvPr id="12" name="Picture 11">
            <a:extLst>
              <a:ext uri="{FF2B5EF4-FFF2-40B4-BE49-F238E27FC236}">
                <a16:creationId xmlns:a16="http://schemas.microsoft.com/office/drawing/2014/main" id="{C9C0345C-C04E-4ACE-6698-DAFDCCA939AC}"/>
              </a:ext>
            </a:extLst>
          </p:cNvPr>
          <p:cNvPicPr>
            <a:picLocks noChangeAspect="1"/>
          </p:cNvPicPr>
          <p:nvPr/>
        </p:nvPicPr>
        <p:blipFill>
          <a:blip r:embed="rId4"/>
          <a:stretch>
            <a:fillRect/>
          </a:stretch>
        </p:blipFill>
        <p:spPr>
          <a:xfrm>
            <a:off x="7949490" y="4183578"/>
            <a:ext cx="2420789" cy="2433945"/>
          </a:xfrm>
          <a:prstGeom prst="rect">
            <a:avLst/>
          </a:prstGeom>
        </p:spPr>
      </p:pic>
    </p:spTree>
    <p:extLst>
      <p:ext uri="{BB962C8B-B14F-4D97-AF65-F5344CB8AC3E}">
        <p14:creationId xmlns:p14="http://schemas.microsoft.com/office/powerpoint/2010/main" val="10843155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96846-0764-E6A5-33C3-88E1724D72B6}"/>
              </a:ext>
            </a:extLst>
          </p:cNvPr>
          <p:cNvSpPr txBox="1"/>
          <p:nvPr/>
        </p:nvSpPr>
        <p:spPr>
          <a:xfrm>
            <a:off x="285750" y="342900"/>
            <a:ext cx="11758613" cy="6093976"/>
          </a:xfrm>
          <a:prstGeom prst="rect">
            <a:avLst/>
          </a:prstGeom>
          <a:noFill/>
        </p:spPr>
        <p:txBody>
          <a:bodyPr wrap="square" rtlCol="0">
            <a:spAutoFit/>
          </a:bodyPr>
          <a:lstStyle/>
          <a:p>
            <a:r>
              <a:rPr lang="en-US" b="1" dirty="0">
                <a:solidFill>
                  <a:schemeClr val="bg1"/>
                </a:solidFill>
              </a:rPr>
              <a:t>References:</a:t>
            </a:r>
          </a:p>
          <a:p>
            <a:endParaRPr lang="en-US" sz="2000" b="1" dirty="0">
              <a:solidFill>
                <a:schemeClr val="bg1"/>
              </a:solidFill>
            </a:endParaRPr>
          </a:p>
          <a:p>
            <a:pPr marL="285750" indent="-285750">
              <a:buFont typeface="Arial" panose="020B0604020202020204" pitchFamily="34" charset="0"/>
              <a:buChar char="•"/>
            </a:pPr>
            <a:r>
              <a:rPr lang="en-US" sz="1600" dirty="0">
                <a:solidFill>
                  <a:schemeClr val="bg1"/>
                </a:solidFill>
              </a:rPr>
              <a:t>Asthma and Allergy Network.  (2023)  Asthma Statistics. https://allergyasthmanetwork.org/what-is-asthma/asthma statistics/#:~:text=Asthma%20occurs%20in%20people%20of%20all%20ages%2C%20ethnicities%2C,Alaskan%20Natives%2C%20and%20people%20of%20multiple%20ethnicities%209</a:t>
            </a:r>
          </a:p>
          <a:p>
            <a:pPr marL="285750" indent="-285750">
              <a:buFont typeface="Arial" panose="020B0604020202020204" pitchFamily="34" charset="0"/>
              <a:buChar char="•"/>
            </a:pPr>
            <a:r>
              <a:rPr lang="en-US" sz="1600" dirty="0">
                <a:solidFill>
                  <a:schemeClr val="bg1"/>
                </a:solidFill>
              </a:rPr>
              <a:t>Bai, L., Zhang, L., Pan, T., Wang, W. et al.  (2021)  Idiopathic pulmonary fibrosis and diabetes mellitus: A meta-analysis and systematic review.  </a:t>
            </a:r>
            <a:r>
              <a:rPr lang="en-US" sz="1600" i="1" dirty="0">
                <a:solidFill>
                  <a:schemeClr val="bg1"/>
                </a:solidFill>
              </a:rPr>
              <a:t>Respiratory Research. 22: 175. </a:t>
            </a:r>
            <a:r>
              <a:rPr lang="en-US" sz="1600" dirty="0">
                <a:solidFill>
                  <a:schemeClr val="bg1"/>
                </a:solidFill>
              </a:rPr>
              <a:t>Retrieved from https://respiratory-research.biomedcentral.com/articles/10.1186/s12931-021-01760-6#:~:text=Several%20studies%20have%20focused%20on%20the%20relationship%20between,to%20examine%20the%20association%20between%20diabetes%20to%20IPF.</a:t>
            </a:r>
          </a:p>
          <a:p>
            <a:pPr marL="285750" indent="-285750">
              <a:buFont typeface="Arial" panose="020B0604020202020204" pitchFamily="34" charset="0"/>
              <a:buChar char="•"/>
            </a:pPr>
            <a:r>
              <a:rPr lang="en-US" sz="1600" dirty="0" err="1">
                <a:solidFill>
                  <a:schemeClr val="bg1"/>
                </a:solidFill>
              </a:rPr>
              <a:t>Cilloniz</a:t>
            </a:r>
            <a:r>
              <a:rPr lang="en-US" sz="1600" dirty="0">
                <a:solidFill>
                  <a:schemeClr val="bg1"/>
                </a:solidFill>
              </a:rPr>
              <a:t>, C. &amp; A. Torres.  (2024)  Diabetes Mellitus and Pneumococcal Pneumonia.  </a:t>
            </a:r>
            <a:r>
              <a:rPr lang="en-US" sz="1600" i="1" dirty="0">
                <a:solidFill>
                  <a:schemeClr val="bg1"/>
                </a:solidFill>
              </a:rPr>
              <a:t>Diagnostics. 14(8). </a:t>
            </a:r>
            <a:r>
              <a:rPr lang="en-US" sz="1600" dirty="0">
                <a:solidFill>
                  <a:schemeClr val="bg1"/>
                </a:solidFill>
              </a:rPr>
              <a:t>Retrieved from https://www.mdpi.com/2075-4418/14/8/859#B81-diagnostics-14-00859</a:t>
            </a:r>
          </a:p>
          <a:p>
            <a:pPr marL="285750" indent="-285750">
              <a:buFont typeface="Arial" panose="020B0604020202020204" pitchFamily="34" charset="0"/>
              <a:buChar char="•"/>
            </a:pPr>
            <a:r>
              <a:rPr lang="en-US" sz="1600" dirty="0">
                <a:solidFill>
                  <a:schemeClr val="bg1"/>
                </a:solidFill>
              </a:rPr>
              <a:t>Cleveland Clinic. (2024) Biologic Therapy for Severe Asthma. https://my.clevelandclinic.org/health/treatments/17711-biologic-therapy-for-severe-asthma</a:t>
            </a:r>
          </a:p>
          <a:p>
            <a:pPr marL="285750" indent="-285750">
              <a:buFont typeface="Arial" panose="020B0604020202020204" pitchFamily="34" charset="0"/>
              <a:buChar char="•"/>
            </a:pPr>
            <a:r>
              <a:rPr lang="en-US" sz="1600" dirty="0">
                <a:solidFill>
                  <a:schemeClr val="bg1"/>
                </a:solidFill>
              </a:rPr>
              <a:t>Costa, R., Doctor, P. , Mahajan, K. &amp; V. </a:t>
            </a:r>
            <a:r>
              <a:rPr lang="en-US" sz="1600" dirty="0" err="1">
                <a:solidFill>
                  <a:schemeClr val="bg1"/>
                </a:solidFill>
              </a:rPr>
              <a:t>Lakkappan</a:t>
            </a:r>
            <a:r>
              <a:rPr lang="en-US" sz="1600" dirty="0">
                <a:solidFill>
                  <a:schemeClr val="bg1"/>
                </a:solidFill>
              </a:rPr>
              <a:t>.  (2018)  Bilateral phrenic nerve palsy in a diabetic causing respiratory failure.  </a:t>
            </a:r>
            <a:r>
              <a:rPr lang="en-US" sz="1600" i="1" dirty="0">
                <a:solidFill>
                  <a:schemeClr val="bg1"/>
                </a:solidFill>
              </a:rPr>
              <a:t>Indiana Journal of Critical Care Medicine.  22:10. 737-739.  </a:t>
            </a:r>
            <a:r>
              <a:rPr lang="en-US" sz="1600" dirty="0">
                <a:solidFill>
                  <a:schemeClr val="bg1"/>
                </a:solidFill>
              </a:rPr>
              <a:t>Doi: 10.4103/ijccm.IJCMM_261_18</a:t>
            </a:r>
          </a:p>
          <a:p>
            <a:pPr marL="285750" indent="-285750">
              <a:buFont typeface="Arial" panose="020B0604020202020204" pitchFamily="34" charset="0"/>
              <a:buChar char="•"/>
            </a:pPr>
            <a:r>
              <a:rPr lang="en-US" sz="1600" dirty="0">
                <a:solidFill>
                  <a:schemeClr val="bg1"/>
                </a:solidFill>
              </a:rPr>
              <a:t>Dvorin, E. &amp; M. Ebell.  (2020)  Short-term systemic corticosteroids: Appropriate use in primary care. </a:t>
            </a:r>
            <a:r>
              <a:rPr lang="en-US" sz="1600" i="1" dirty="0">
                <a:solidFill>
                  <a:schemeClr val="bg1"/>
                </a:solidFill>
              </a:rPr>
              <a:t>American Family Physician. 101(2).  89-94.  </a:t>
            </a:r>
            <a:r>
              <a:rPr lang="en-US" sz="1600" dirty="0">
                <a:solidFill>
                  <a:schemeClr val="bg1"/>
                </a:solidFill>
              </a:rPr>
              <a:t>Retrieved from https://www.aafp.org/pubs/afp/issues/2020/0115/p89.html</a:t>
            </a:r>
          </a:p>
          <a:p>
            <a:pPr marL="285750" indent="-285750">
              <a:buFont typeface="Arial" panose="020B0604020202020204" pitchFamily="34" charset="0"/>
              <a:buChar char="•"/>
            </a:pPr>
            <a:r>
              <a:rPr lang="en-US" sz="1600" dirty="0">
                <a:solidFill>
                  <a:schemeClr val="bg1"/>
                </a:solidFill>
              </a:rPr>
              <a:t>Foer, D, Beeler, P, Cui, J, Karlson, E. Et al.  (2020)  Asthma exacerbations in patients with type 2 diabetes and asthma on glucagon-like peptide-1 receptor agonists.  </a:t>
            </a:r>
            <a:r>
              <a:rPr lang="en-US" sz="1600" i="1" dirty="0">
                <a:solidFill>
                  <a:schemeClr val="bg1"/>
                </a:solidFill>
              </a:rPr>
              <a:t>American Journal of Respiratory and Critical Care Medicine.  203:7</a:t>
            </a:r>
            <a:r>
              <a:rPr lang="en-US" sz="1600" dirty="0">
                <a:solidFill>
                  <a:schemeClr val="bg1"/>
                </a:solidFill>
              </a:rPr>
              <a:t>. 831-840.  Retrieved from https://pubmed.ncbi.nlm.nih.gov/33052715/</a:t>
            </a:r>
          </a:p>
          <a:p>
            <a:pPr marL="285750" indent="-285750">
              <a:buFont typeface="Arial" panose="020B0604020202020204" pitchFamily="34" charset="0"/>
              <a:buChar char="•"/>
            </a:pPr>
            <a:r>
              <a:rPr lang="en-US" sz="1600" dirty="0">
                <a:solidFill>
                  <a:schemeClr val="bg1"/>
                </a:solidFill>
              </a:rPr>
              <a:t>Gayle, A., Dickinson, S., Poole, C., Pang, M., et al.  (2019)  Incidence of type II diabetes in chronic obstructive pulmonary disease: a nested case-control study.  </a:t>
            </a:r>
            <a:r>
              <a:rPr lang="en-US" sz="1600" i="1" dirty="0">
                <a:solidFill>
                  <a:schemeClr val="bg1"/>
                </a:solidFill>
              </a:rPr>
              <a:t>NPJ </a:t>
            </a:r>
            <a:r>
              <a:rPr lang="en-US" sz="1600" i="1" dirty="0" err="1">
                <a:solidFill>
                  <a:schemeClr val="bg1"/>
                </a:solidFill>
              </a:rPr>
              <a:t>Pimary</a:t>
            </a:r>
            <a:r>
              <a:rPr lang="en-US" sz="1600" i="1" dirty="0">
                <a:solidFill>
                  <a:schemeClr val="bg1"/>
                </a:solidFill>
              </a:rPr>
              <a:t> Care Respiratory Medicine.  29:28.  </a:t>
            </a:r>
            <a:r>
              <a:rPr lang="en-US" sz="1600" dirty="0">
                <a:solidFill>
                  <a:schemeClr val="bg1"/>
                </a:solidFill>
              </a:rPr>
              <a:t>Retrieved from https://pmc.ncbi.nlm.nih.gov/articles/PMC6629671/</a:t>
            </a:r>
          </a:p>
          <a:p>
            <a:pPr marL="285750" indent="-285750">
              <a:buFont typeface="Arial" panose="020B0604020202020204" pitchFamily="34" charset="0"/>
              <a:buChar char="•"/>
            </a:pPr>
            <a:r>
              <a:rPr lang="en-US" sz="1600" dirty="0">
                <a:solidFill>
                  <a:schemeClr val="bg1"/>
                </a:solidFill>
              </a:rPr>
              <a:t>Global Initiative for Asthma. (2024)  Global Strategy for Asthma Management and Prevention. https://ginasthma.org/wp-content/uploads/2024/05/GINA-2024-Strategy-Report-24_05_22_WMS.pdf</a:t>
            </a:r>
          </a:p>
        </p:txBody>
      </p:sp>
    </p:spTree>
    <p:extLst>
      <p:ext uri="{BB962C8B-B14F-4D97-AF65-F5344CB8AC3E}">
        <p14:creationId xmlns:p14="http://schemas.microsoft.com/office/powerpoint/2010/main" val="10711717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6CBD96-A4CF-DE5B-786D-104757EB0FCA}"/>
              </a:ext>
            </a:extLst>
          </p:cNvPr>
          <p:cNvSpPr txBox="1"/>
          <p:nvPr/>
        </p:nvSpPr>
        <p:spPr>
          <a:xfrm>
            <a:off x="517585" y="534838"/>
            <a:ext cx="11231592" cy="526297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Global Objectives on Chronic Obstructive Lung Disease.  (2025)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Global Strategy for the Diagnosis, Management and Prevention of Chronic Obstructive Pulmonary Disease.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file:///C:/Users/14103/Downloads/GOLD-2025-Report-v1.0-15Nov2024_WMV.pdf</a:t>
            </a:r>
            <a:endParaRPr kumimoji="0" lang="en-US" sz="1600" b="0" i="1" u="none" strike="noStrike" kern="1200" cap="none" spc="0" normalizeH="0" baseline="0" noProof="0" dirty="0">
              <a:ln>
                <a:noFill/>
              </a:ln>
              <a:solidFill>
                <a:prstClr val="black"/>
              </a:solidFill>
              <a:effectLst/>
              <a:uLnTx/>
              <a:uFillTx/>
              <a:latin typeface="Goudy Old Styl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Gunasekaran, K., Murthi, S., Elango, K, et al.  January 2021.  The Impact of Diabetes Mellitus in Patients with Chronic Pulmonary Disease (COPD) Hospitalization.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Journal of Clinical Medicine. 10(2).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235.  DOI: 10.3309/jcm10020235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Kopf, S, Kumar, V, Kender, Z, et al.  (2021)  Diabetic Pneumopathy – A New Diabetes-Associated Complication: Mechanisms, Consequences and Treatment Considerations.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Frontiers in Endocrinology.  25:12.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https://pmc.ncbi.nlm.nih.gov/articles/PMC8655305/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Ho, T.W., Huang, C.  Tsai, Y.  Lien, A. Lai, F. &amp; C. Yu.  (2019)  Metformin use mitigates the adverse prognostic effect of diabetes mellitus in chronic obstructive pulmonary disease.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Respiratory Research.  20:69.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https://pmc.ncbi.nlm.nih.gov/articles/PMC6451256/.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Kornum, J, Thomsen, R, et al.  (2007)  Type 2 diabetes and pneumonia outcome: A population-based cohort study.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Diabetes Care.  30:9.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https://diabetesjournals.org/care/article/30/9/2251/29360/Type-2-Diabetes-and-Pneumonia-OutcomesA-population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Magovern, M. &amp; S. Sawyer.  (2019)  Different durations of corticosteroid therapy for COPD exacerbations.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American Family Physician.  99(5): 295 – 296.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https://www.aafp.org/pubs/afp/issues/2019/0301/p295.html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Muraki, I, Wada H., &amp; T. Tanigawa.  (2018)  Sleep apnea and type 2 diabetes.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Journal of Diabetes Investigation.  9:5: 991 – 997.  </a:t>
            </a:r>
            <a:r>
              <a:rPr kumimoji="0" lang="en-US" sz="1600" b="0" i="0" u="none" strike="noStrike" kern="1200" cap="none" spc="0" normalizeH="0" baseline="0" noProof="0" dirty="0" err="1">
                <a:ln>
                  <a:noFill/>
                </a:ln>
                <a:solidFill>
                  <a:prstClr val="black"/>
                </a:solidFill>
                <a:effectLst/>
                <a:uLnTx/>
                <a:uFillTx/>
                <a:latin typeface="Goudy Old Style"/>
                <a:ea typeface="+mn-ea"/>
                <a:cs typeface="+mn-cs"/>
              </a:rPr>
              <a:t>doi</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 10.1111/jdi.12823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National Institute of Diabetes and Digestive and Kidney Diseases.  (2024)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Diabetes Statistics</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 https:/www.niddk.nih.gov/health-information/health-statistics/diabetesstatistics#:~:text=Estimated%20prevalence%20of%20diabetes%20in%20the%20United%20States,undiagnosed%20%2822.8%25%20of%20adults%20with%20diabetes%20were%20undiagnosed%29.</a:t>
            </a:r>
          </a:p>
        </p:txBody>
      </p:sp>
    </p:spTree>
    <p:extLst>
      <p:ext uri="{BB962C8B-B14F-4D97-AF65-F5344CB8AC3E}">
        <p14:creationId xmlns:p14="http://schemas.microsoft.com/office/powerpoint/2010/main" val="16376597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7291976-AFE0-72AA-0018-D1A7072C145C}"/>
              </a:ext>
            </a:extLst>
          </p:cNvPr>
          <p:cNvSpPr txBox="1"/>
          <p:nvPr/>
        </p:nvSpPr>
        <p:spPr>
          <a:xfrm>
            <a:off x="431321" y="448574"/>
            <a:ext cx="11421373" cy="57554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O’Byrne, P.M., Rennard, S., Gerstein, H., Radner, F., Peterson, S. ,Lindberg, et al.  (2012.  Risk of new onset diabetes mellitus in patients with asthma or COPD taking inhaler corticosteroids.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Respiratory Medicine.  106: 1487 – 1493.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https://pubmed.ncbi.nlm.nih.gov/22902134/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Ray A, Paik JM, Wexler DJ, et al. Glucose-Lowering Medications and Risk of Chronic Obstructive Pulmonary Disease Exacerbations in Patients With Type 2 Diabetes. JAMA Intern Med. Published online February 10, 2025. doi:10.1001/jamainternmed.2024.7811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See, K. C. (2023)  Impact of inhaled and intranasal corticosteroids on glucose metabolism and diabetes mellitus: A mini review.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World Journal of Diabetes.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https://pubmed.ncbi.nlm.nih.gov/37664474/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Su, J, Li, M., Wan, X. et al.  (2023)  Associations of diabetes, </a:t>
            </a:r>
            <a:r>
              <a:rPr kumimoji="0" lang="en-US" sz="1600" b="0" i="0" u="none" strike="noStrike" kern="1200" cap="none" spc="0" normalizeH="0" baseline="0" noProof="0" dirty="0" err="1">
                <a:ln>
                  <a:noFill/>
                </a:ln>
                <a:solidFill>
                  <a:prstClr val="black"/>
                </a:solidFill>
                <a:effectLst/>
                <a:uLnTx/>
                <a:uFillTx/>
                <a:latin typeface="Goudy Old Style"/>
                <a:ea typeface="+mn-ea"/>
                <a:cs typeface="+mn-cs"/>
              </a:rPr>
              <a:t>prediabete</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 and diabetes duration with the risk of chronic obstructive pulmonary disease: A prospective UK Biobank study.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Diabetes, Obesity and Metabolism: A Journal of Pharmacology and Therapy.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Retrieved from https://dom-pubs.onlinelibrary.wiley.com/doi/10.1111/dom.15142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Torres, R.M., Souza, M. D, Coelho, A.C., de Mello, L.M. and C. Souza-Machado.  (2021)  Associated between Asthma and Type 2 Diabetes Mellitus:  Mechanisms and Impact on Asthma Control – A literature review.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Canadian Respiratory Journal. https://pmc.ncbi.nlm.nih.gov/articles/PMC7817304/#B21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Uppal, P, Mohammad, S.A., Rajashekar, S, et. Al (March 12, 2023)  Type 2 Diabetes Mellitus and Asthma: </a:t>
            </a:r>
            <a:r>
              <a:rPr kumimoji="0" lang="en-US" sz="1600" b="0" i="0" u="none" strike="noStrike" kern="1200" cap="none" spc="0" normalizeH="0" baseline="0" noProof="0" dirty="0" err="1">
                <a:ln>
                  <a:noFill/>
                </a:ln>
                <a:solidFill>
                  <a:prstClr val="black"/>
                </a:solidFill>
                <a:effectLst/>
                <a:uLnTx/>
                <a:uFillTx/>
                <a:latin typeface="Goudy Old Style"/>
                <a:ea typeface="+mn-ea"/>
                <a:cs typeface="+mn-cs"/>
              </a:rPr>
              <a:t>Pathomechanisms</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 of Their Association and Clinical Implications.  </a:t>
            </a:r>
            <a:r>
              <a:rPr kumimoji="0" lang="en-US" sz="1600" b="0" i="1" u="none" strike="noStrike" kern="1200" cap="none" spc="0" normalizeH="0" baseline="0" noProof="0" dirty="0" err="1">
                <a:ln>
                  <a:noFill/>
                </a:ln>
                <a:solidFill>
                  <a:prstClr val="black"/>
                </a:solidFill>
                <a:effectLst/>
                <a:uLnTx/>
                <a:uFillTx/>
                <a:latin typeface="Goudy Old Style"/>
                <a:ea typeface="+mn-ea"/>
                <a:cs typeface="+mn-cs"/>
              </a:rPr>
              <a:t>Cureus</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  15(3).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DOI 10.7759/cureus.36047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U.S. Food and Drug Administration.  (2024)  FDA Requires Boxed Warning about serious mental health side effects for asthma and allergy drug montelukast; Advises restricting use for allergic rhinitis. https://www.fda.gov/drugs/drug-safety-and-availability/fda-requires-boxed-warning-about-serious-mental-health-side-effects-asthma-and-allergy-drug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Goudy Old Style"/>
              </a:rPr>
              <a:t>Yesil, Y., Ugur-Altun, B., Turgut, N., et al.  (2013) Phrenic neuropathy in diabetic and prediabetic patients without neuromuscular complaint.  </a:t>
            </a:r>
            <a:r>
              <a:rPr lang="en-US" sz="1600" i="1" dirty="0">
                <a:solidFill>
                  <a:prstClr val="black"/>
                </a:solidFill>
                <a:latin typeface="Goudy Old Style"/>
              </a:rPr>
              <a:t>Acta </a:t>
            </a:r>
            <a:r>
              <a:rPr lang="en-US" sz="1600" i="1" dirty="0" err="1">
                <a:solidFill>
                  <a:prstClr val="black"/>
                </a:solidFill>
                <a:latin typeface="Goudy Old Style"/>
              </a:rPr>
              <a:t>Diabetol</a:t>
            </a:r>
            <a:r>
              <a:rPr lang="en-US" sz="1600" i="1" dirty="0">
                <a:solidFill>
                  <a:prstClr val="black"/>
                </a:solidFill>
                <a:latin typeface="Goudy Old Style"/>
              </a:rPr>
              <a:t>.  50:5. 673-7.  </a:t>
            </a:r>
            <a:r>
              <a:rPr lang="en-US" sz="1600" dirty="0">
                <a:solidFill>
                  <a:prstClr val="black"/>
                </a:solidFill>
                <a:latin typeface="Goudy Old Style"/>
              </a:rPr>
              <a:t>Doi 10.1007/s00592-012-0371-8. </a:t>
            </a:r>
            <a:endParaRPr kumimoji="0" lang="en-US" sz="1600" b="0" i="0" u="none" strike="noStrike" kern="1200" cap="none" spc="0" normalizeH="0" baseline="0" noProof="0" dirty="0">
              <a:ln>
                <a:noFill/>
              </a:ln>
              <a:solidFill>
                <a:prstClr val="black"/>
              </a:solidFill>
              <a:effectLst/>
              <a:uLnTx/>
              <a:uFillTx/>
              <a:latin typeface="Goudy Old Styl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oudy Old Style"/>
                <a:ea typeface="+mn-ea"/>
                <a:cs typeface="+mn-cs"/>
              </a:rPr>
              <a:t>Zhang, P, Lopez, R., Attaway, A. et al.  (April 2021) Diabetes Mellitus is Associated with Worse Outcome in Patients Hospitalized for Asthma.  </a:t>
            </a:r>
            <a:r>
              <a:rPr kumimoji="0" lang="en-US" sz="1600" b="0" i="1" u="none" strike="noStrike" kern="1200" cap="none" spc="0" normalizeH="0" baseline="0" noProof="0" dirty="0">
                <a:ln>
                  <a:noFill/>
                </a:ln>
                <a:solidFill>
                  <a:prstClr val="black"/>
                </a:solidFill>
                <a:effectLst/>
                <a:uLnTx/>
                <a:uFillTx/>
                <a:latin typeface="Goudy Old Style"/>
                <a:ea typeface="+mn-ea"/>
                <a:cs typeface="+mn-cs"/>
              </a:rPr>
              <a:t>Journal of Allergy and Clinical Immunology In Practice.  9(4). </a:t>
            </a:r>
            <a:r>
              <a:rPr kumimoji="0" lang="en-US" sz="1600" b="0" i="0" u="none" strike="noStrike" kern="1200" cap="none" spc="0" normalizeH="0" baseline="0" noProof="0" dirty="0">
                <a:ln>
                  <a:noFill/>
                </a:ln>
                <a:solidFill>
                  <a:prstClr val="black"/>
                </a:solidFill>
                <a:effectLst/>
                <a:uLnTx/>
                <a:uFillTx/>
                <a:latin typeface="Goudy Old Style"/>
                <a:ea typeface="+mn-ea"/>
                <a:cs typeface="+mn-cs"/>
              </a:rPr>
              <a:t>1562 -1569. Retrieved from https://www.jaci-inpractice</a:t>
            </a:r>
            <a:r>
              <a:rPr kumimoji="0" lang="en-US" sz="1400" b="0" i="0" u="none" strike="noStrike" kern="1200" cap="none" spc="0" normalizeH="0" baseline="0" noProof="0" dirty="0">
                <a:ln>
                  <a:noFill/>
                </a:ln>
                <a:solidFill>
                  <a:prstClr val="black"/>
                </a:solidFill>
                <a:effectLst/>
                <a:uLnTx/>
                <a:uFillTx/>
                <a:latin typeface="Goudy Old Style"/>
                <a:ea typeface="+mn-ea"/>
                <a:cs typeface="+mn-cs"/>
              </a:rPr>
              <a:t>.org/article/S2213-2198(20)31209-5/abstract</a:t>
            </a:r>
          </a:p>
        </p:txBody>
      </p:sp>
    </p:spTree>
    <p:extLst>
      <p:ext uri="{BB962C8B-B14F-4D97-AF65-F5344CB8AC3E}">
        <p14:creationId xmlns:p14="http://schemas.microsoft.com/office/powerpoint/2010/main" val="271401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6.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7.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8.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9.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2C4C00F4-06E9-43E3-AD97-88A857CEFA82}">
  <ds:schemaRefs>
    <ds:schemaRef ds:uri="http://schemas.microsoft.com/office/2006/documentManagement/types"/>
    <ds:schemaRef ds:uri="http://www.w3.org/XML/1998/namespace"/>
    <ds:schemaRef ds:uri="http://purl.org/dc/terms/"/>
    <ds:schemaRef ds:uri="http://schemas.microsoft.com/office/2006/metadata/properties"/>
    <ds:schemaRef ds:uri="http://purl.org/dc/dcmitype/"/>
    <ds:schemaRef ds:uri="http://purl.org/dc/elements/1.1/"/>
    <ds:schemaRef ds:uri="http://schemas.openxmlformats.org/package/2006/metadata/core-properties"/>
    <ds:schemaRef ds:uri="71af3243-3dd4-4a8d-8c0d-dd76da1f02a5"/>
    <ds:schemaRef ds:uri="http://schemas.microsoft.com/office/infopath/2007/PartnerControls"/>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{8D0A607C-8F71-4283-824D-38D0B92B62E6}tf55705232_win32</Template>
  <TotalTime>37884</TotalTime>
  <Words>6396</Words>
  <Application>Microsoft Office PowerPoint</Application>
  <PresentationFormat>Widescreen</PresentationFormat>
  <Paragraphs>732</Paragraphs>
  <Slides>106</Slides>
  <Notes>106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106</vt:i4>
      </vt:variant>
    </vt:vector>
  </HeadingPairs>
  <TitlesOfParts>
    <vt:vector size="112" baseType="lpstr">
      <vt:lpstr>Arial</vt:lpstr>
      <vt:lpstr>Calibri</vt:lpstr>
      <vt:lpstr>Goudy Old Style</vt:lpstr>
      <vt:lpstr>Roboto</vt:lpstr>
      <vt:lpstr>Wingdings 2</vt:lpstr>
      <vt:lpstr>SlateVTI</vt:lpstr>
      <vt:lpstr>Diabetic Pneumopathy </vt:lpstr>
      <vt:lpstr>Meghan Papineau</vt:lpstr>
      <vt:lpstr>Objectives</vt:lpstr>
      <vt:lpstr>Diabetic Pneumopathy</vt:lpstr>
      <vt:lpstr>By the Numbers</vt:lpstr>
      <vt:lpstr>PowerPoint Presentation</vt:lpstr>
      <vt:lpstr>PowerPoint Presentation</vt:lpstr>
      <vt:lpstr>Asthma </vt:lpstr>
      <vt:lpstr>What is Asthma?</vt:lpstr>
      <vt:lpstr>Asthma and Diabetes</vt:lpstr>
      <vt:lpstr>PowerPoint Presentation</vt:lpstr>
      <vt:lpstr>How do we Treat?</vt:lpstr>
      <vt:lpstr>PowerPoint Presentation</vt:lpstr>
      <vt:lpstr>PowerPoint Presentation</vt:lpstr>
      <vt:lpstr>PowerPoint Presentation</vt:lpstr>
      <vt:lpstr>Why are steroids bad?</vt:lpstr>
      <vt:lpstr>PowerPoint Presentation</vt:lpstr>
      <vt:lpstr>PowerPoint Presentation</vt:lpstr>
      <vt:lpstr>PowerPoint Presentation</vt:lpstr>
      <vt:lpstr>So What are the Options?</vt:lpstr>
      <vt:lpstr>Airsupra (albuterol and budesonide)</vt:lpstr>
      <vt:lpstr>PowerPoint Presentation</vt:lpstr>
      <vt:lpstr>Daily Maintenance Inhalers</vt:lpstr>
      <vt:lpstr>PowerPoint Presentation</vt:lpstr>
      <vt:lpstr>Low &amp; Medium Dose Inhaled Corticosteroids</vt:lpstr>
      <vt:lpstr>Low &amp; Medium Dose Inhaled Corticosteroids</vt:lpstr>
      <vt:lpstr>Low &amp; Medium Dose Inhaled Corticosteroids</vt:lpstr>
      <vt:lpstr>ICS/LABA Combo</vt:lpstr>
      <vt:lpstr>ICS/LABA Combo</vt:lpstr>
      <vt:lpstr>ICS/LABA Combo</vt:lpstr>
      <vt:lpstr>ICS/LABA/LAMA Combo</vt:lpstr>
      <vt:lpstr>Risk of ICS</vt:lpstr>
      <vt:lpstr>Non-Inhaler Treatments</vt:lpstr>
      <vt:lpstr>Non-Pharmacological Treatments</vt:lpstr>
      <vt:lpstr>PowerPoint Presentation</vt:lpstr>
      <vt:lpstr>PowerPoint Presentation</vt:lpstr>
      <vt:lpstr>Non-Inhaler Therapy</vt:lpstr>
      <vt:lpstr>Non-Inhaler Therapy</vt:lpstr>
      <vt:lpstr>Injectable Treatments</vt:lpstr>
      <vt:lpstr>PowerPoint Presentation</vt:lpstr>
      <vt:lpstr>IGE-Mediated Injections</vt:lpstr>
      <vt:lpstr>Eosinophilic Treatment</vt:lpstr>
      <vt:lpstr>Eosinophilic Treatment</vt:lpstr>
      <vt:lpstr>Eosinophilic Treatment</vt:lpstr>
      <vt:lpstr>Tezspire</vt:lpstr>
      <vt:lpstr>Trials</vt:lpstr>
      <vt:lpstr>Do Diabetes Medications Affect Asthma?</vt:lpstr>
      <vt:lpstr>PowerPoint Presentation</vt:lpstr>
      <vt:lpstr>COPD </vt:lpstr>
      <vt:lpstr>What is COPD?</vt:lpstr>
      <vt:lpstr>PowerPoint Presentation</vt:lpstr>
      <vt:lpstr>COPD Statistics</vt:lpstr>
      <vt:lpstr>Incidence of COPD and Diabetes</vt:lpstr>
      <vt:lpstr>Even Pre-Diabetes is a Risk</vt:lpstr>
      <vt:lpstr>PowerPoint Presentation</vt:lpstr>
      <vt:lpstr>How is COPD Managed?</vt:lpstr>
      <vt:lpstr>PowerPoint Presentation</vt:lpstr>
      <vt:lpstr>Goals of Management</vt:lpstr>
      <vt:lpstr>Inhaler Choice in COPD</vt:lpstr>
      <vt:lpstr>PowerPoint Presentation</vt:lpstr>
      <vt:lpstr>Bronchodilators</vt:lpstr>
      <vt:lpstr>Bronchodilators</vt:lpstr>
      <vt:lpstr>LABA/LAMA</vt:lpstr>
      <vt:lpstr>LABA/LAMA</vt:lpstr>
      <vt:lpstr>ICS/LABA/LAMA Combo</vt:lpstr>
      <vt:lpstr>What are options for avoiding steroids?</vt:lpstr>
      <vt:lpstr>Azithromycin</vt:lpstr>
      <vt:lpstr>PDE4 Inhibitors</vt:lpstr>
      <vt:lpstr>PDE4 Inhibitor: Ohtuvayre Nebulizer</vt:lpstr>
      <vt:lpstr>Theophylline</vt:lpstr>
      <vt:lpstr>Injectables for COPD: Dupixent</vt:lpstr>
      <vt:lpstr>Non-Pharmalogical</vt:lpstr>
      <vt:lpstr>Oxygen/Ventilator Therapy</vt:lpstr>
      <vt:lpstr>PowerPoint Presentation</vt:lpstr>
      <vt:lpstr>Best Diabetic Medications for Those with COPD?</vt:lpstr>
      <vt:lpstr>PowerPoint Presentation</vt:lpstr>
      <vt:lpstr>Acute Exacerbations </vt:lpstr>
      <vt:lpstr>Corticosteroids</vt:lpstr>
      <vt:lpstr>Taper Versus Burst</vt:lpstr>
      <vt:lpstr>Infections: CAP </vt:lpstr>
      <vt:lpstr>Diabetes Worsens Outcomes in Pneumonia</vt:lpstr>
      <vt:lpstr>Higher Rates of Complications</vt:lpstr>
      <vt:lpstr>Why?</vt:lpstr>
      <vt:lpstr>Pneumococcal Pneumonia</vt:lpstr>
      <vt:lpstr>PowerPoint Presentation</vt:lpstr>
      <vt:lpstr>What Diabetic Medications Can Help with Pneumonia Prevention &amp; Treatment?</vt:lpstr>
      <vt:lpstr>Diaphragmatic Neuropathy </vt:lpstr>
      <vt:lpstr>Phrenic Neuropathy</vt:lpstr>
      <vt:lpstr>PowerPoint Presentation</vt:lpstr>
      <vt:lpstr>Phrenic Neuropathy in Diabetics</vt:lpstr>
      <vt:lpstr>Treatment</vt:lpstr>
      <vt:lpstr>Sleep Apnea </vt:lpstr>
      <vt:lpstr>What is Sleep Apnea?</vt:lpstr>
      <vt:lpstr>Diabetes and Sleep Apnea</vt:lpstr>
      <vt:lpstr>Sleep Apnea and Diabetes</vt:lpstr>
      <vt:lpstr>Treatment of Sleep Apnea</vt:lpstr>
      <vt:lpstr>Zepbound</vt:lpstr>
      <vt:lpstr>Pulmonary Fibrosis </vt:lpstr>
      <vt:lpstr>What is Pulmonary Fibrosis?</vt:lpstr>
      <vt:lpstr>PowerPoint Presentation</vt:lpstr>
      <vt:lpstr>PowerPoint Presentation</vt:lpstr>
      <vt:lpstr>PowerPoint Presentation</vt:lpstr>
      <vt:lpstr>Treatment Options for ILD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Meghan Papineau</dc:creator>
  <cp:lastModifiedBy>Meghan Papineau</cp:lastModifiedBy>
  <cp:revision>1</cp:revision>
  <cp:lastPrinted>2025-03-31T02:20:16Z</cp:lastPrinted>
  <dcterms:created xsi:type="dcterms:W3CDTF">2025-02-20T01:36:01Z</dcterms:created>
  <dcterms:modified xsi:type="dcterms:W3CDTF">2025-03-31T02:20:42Z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