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7429" r:id="rId4"/>
  </p:sldMasterIdLst>
  <p:notesMasterIdLst>
    <p:notesMasterId r:id="rId131"/>
  </p:notesMasterIdLst>
  <p:handoutMasterIdLst>
    <p:handoutMasterId r:id="rId132"/>
  </p:handoutMasterIdLst>
  <p:sldIdLst>
    <p:sldId id="257" r:id="rId5"/>
    <p:sldId id="389" r:id="rId6"/>
    <p:sldId id="384" r:id="rId7"/>
    <p:sldId id="404" r:id="rId8"/>
    <p:sldId id="401" r:id="rId9"/>
    <p:sldId id="317" r:id="rId10"/>
    <p:sldId id="397" r:id="rId11"/>
    <p:sldId id="399" r:id="rId12"/>
    <p:sldId id="414" r:id="rId13"/>
    <p:sldId id="415" r:id="rId14"/>
    <p:sldId id="483" r:id="rId15"/>
    <p:sldId id="502" r:id="rId16"/>
    <p:sldId id="501" r:id="rId17"/>
    <p:sldId id="500" r:id="rId18"/>
    <p:sldId id="402" r:id="rId19"/>
    <p:sldId id="407" r:id="rId20"/>
    <p:sldId id="405" r:id="rId21"/>
    <p:sldId id="422" r:id="rId22"/>
    <p:sldId id="416" r:id="rId23"/>
    <p:sldId id="403" r:id="rId24"/>
    <p:sldId id="412" r:id="rId25"/>
    <p:sldId id="396" r:id="rId26"/>
    <p:sldId id="454" r:id="rId27"/>
    <p:sldId id="455" r:id="rId28"/>
    <p:sldId id="456" r:id="rId29"/>
    <p:sldId id="457" r:id="rId30"/>
    <p:sldId id="458" r:id="rId31"/>
    <p:sldId id="459" r:id="rId32"/>
    <p:sldId id="411" r:id="rId33"/>
    <p:sldId id="423" r:id="rId34"/>
    <p:sldId id="393" r:id="rId35"/>
    <p:sldId id="417" r:id="rId36"/>
    <p:sldId id="503" r:id="rId37"/>
    <p:sldId id="413" r:id="rId38"/>
    <p:sldId id="437" r:id="rId39"/>
    <p:sldId id="395" r:id="rId40"/>
    <p:sldId id="398" r:id="rId41"/>
    <p:sldId id="408" r:id="rId42"/>
    <p:sldId id="438" r:id="rId43"/>
    <p:sldId id="394" r:id="rId44"/>
    <p:sldId id="439" r:id="rId45"/>
    <p:sldId id="440" r:id="rId46"/>
    <p:sldId id="495" r:id="rId47"/>
    <p:sldId id="496" r:id="rId48"/>
    <p:sldId id="498" r:id="rId49"/>
    <p:sldId id="504" r:id="rId50"/>
    <p:sldId id="505" r:id="rId51"/>
    <p:sldId id="510" r:id="rId52"/>
    <p:sldId id="409" r:id="rId53"/>
    <p:sldId id="515" r:id="rId54"/>
    <p:sldId id="410" r:id="rId55"/>
    <p:sldId id="418" r:id="rId56"/>
    <p:sldId id="329" r:id="rId57"/>
    <p:sldId id="420" r:id="rId58"/>
    <p:sldId id="421" r:id="rId59"/>
    <p:sldId id="444" r:id="rId60"/>
    <p:sldId id="447" r:id="rId61"/>
    <p:sldId id="450" r:id="rId62"/>
    <p:sldId id="279" r:id="rId63"/>
    <p:sldId id="400" r:id="rId64"/>
    <p:sldId id="476" r:id="rId65"/>
    <p:sldId id="272" r:id="rId66"/>
    <p:sldId id="480" r:id="rId67"/>
    <p:sldId id="481" r:id="rId68"/>
    <p:sldId id="478" r:id="rId69"/>
    <p:sldId id="463" r:id="rId70"/>
    <p:sldId id="452" r:id="rId71"/>
    <p:sldId id="446" r:id="rId72"/>
    <p:sldId id="451" r:id="rId73"/>
    <p:sldId id="453" r:id="rId74"/>
    <p:sldId id="442" r:id="rId75"/>
    <p:sldId id="507" r:id="rId76"/>
    <p:sldId id="506" r:id="rId77"/>
    <p:sldId id="508" r:id="rId78"/>
    <p:sldId id="464" r:id="rId79"/>
    <p:sldId id="486" r:id="rId80"/>
    <p:sldId id="429" r:id="rId81"/>
    <p:sldId id="461" r:id="rId82"/>
    <p:sldId id="462" r:id="rId83"/>
    <p:sldId id="432" r:id="rId84"/>
    <p:sldId id="473" r:id="rId85"/>
    <p:sldId id="474" r:id="rId86"/>
    <p:sldId id="430" r:id="rId87"/>
    <p:sldId id="431" r:id="rId88"/>
    <p:sldId id="472" r:id="rId89"/>
    <p:sldId id="434" r:id="rId90"/>
    <p:sldId id="475" r:id="rId91"/>
    <p:sldId id="489" r:id="rId92"/>
    <p:sldId id="490" r:id="rId93"/>
    <p:sldId id="491" r:id="rId94"/>
    <p:sldId id="492" r:id="rId95"/>
    <p:sldId id="482" r:id="rId96"/>
    <p:sldId id="479" r:id="rId97"/>
    <p:sldId id="484" r:id="rId98"/>
    <p:sldId id="466" r:id="rId99"/>
    <p:sldId id="468" r:id="rId100"/>
    <p:sldId id="469" r:id="rId101"/>
    <p:sldId id="511" r:id="rId102"/>
    <p:sldId id="512" r:id="rId103"/>
    <p:sldId id="513" r:id="rId104"/>
    <p:sldId id="514" r:id="rId105"/>
    <p:sldId id="509" r:id="rId106"/>
    <p:sldId id="433" r:id="rId107"/>
    <p:sldId id="465" r:id="rId108"/>
    <p:sldId id="435" r:id="rId109"/>
    <p:sldId id="467" r:id="rId110"/>
    <p:sldId id="419" r:id="rId111"/>
    <p:sldId id="436" r:id="rId112"/>
    <p:sldId id="493" r:id="rId113"/>
    <p:sldId id="443" r:id="rId114"/>
    <p:sldId id="470" r:id="rId115"/>
    <p:sldId id="428" r:id="rId116"/>
    <p:sldId id="471" r:id="rId117"/>
    <p:sldId id="460" r:id="rId118"/>
    <p:sldId id="487" r:id="rId119"/>
    <p:sldId id="488" r:id="rId120"/>
    <p:sldId id="448" r:id="rId121"/>
    <p:sldId id="449" r:id="rId122"/>
    <p:sldId id="270" r:id="rId123"/>
    <p:sldId id="441" r:id="rId124"/>
    <p:sldId id="321" r:id="rId125"/>
    <p:sldId id="391" r:id="rId126"/>
    <p:sldId id="424" r:id="rId127"/>
    <p:sldId id="425" r:id="rId128"/>
    <p:sldId id="426" r:id="rId129"/>
    <p:sldId id="485" r:id="rId1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F26B43"/>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35B"/>
    <a:srgbClr val="CCE8DA"/>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725" autoAdjust="0"/>
  </p:normalViewPr>
  <p:slideViewPr>
    <p:cSldViewPr snapToGrid="0">
      <p:cViewPr>
        <p:scale>
          <a:sx n="70" d="100"/>
          <a:sy n="70" d="100"/>
        </p:scale>
        <p:origin x="1166" y="350"/>
      </p:cViewPr>
      <p:guideLst>
        <p:guide pos="3840"/>
        <p:guide orient="horz" pos="2160"/>
      </p:guideLst>
    </p:cSldViewPr>
  </p:slideViewPr>
  <p:outlineViewPr>
    <p:cViewPr>
      <p:scale>
        <a:sx n="33" d="100"/>
        <a:sy n="33" d="100"/>
      </p:scale>
      <p:origin x="0" y="-2709"/>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48" d="100"/>
          <a:sy n="48" d="100"/>
        </p:scale>
        <p:origin x="1911" y="48"/>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slide" Target="slides/slide124.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viewProps" Target="viewProp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theme" Target="theme/theme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notesMaster" Target="notesMasters/notesMaster1.xml"/><Relationship Id="rId136" Type="http://schemas.openxmlformats.org/officeDocument/2006/relationships/tableStyles" Target="tableStyle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handoutMaster" Target="handoutMasters/handoutMaster1.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presProps" Target="presProps.xml"/></Relationships>
</file>

<file path=ppt/diagrams/_rels/data4.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svg"/><Relationship Id="rId1" Type="http://schemas.openxmlformats.org/officeDocument/2006/relationships/image" Target="../media/image45.png"/><Relationship Id="rId6" Type="http://schemas.openxmlformats.org/officeDocument/2006/relationships/image" Target="../media/image50.svg"/><Relationship Id="rId5" Type="http://schemas.openxmlformats.org/officeDocument/2006/relationships/image" Target="../media/image49.png"/><Relationship Id="rId10" Type="http://schemas.openxmlformats.org/officeDocument/2006/relationships/image" Target="../media/image54.svg"/><Relationship Id="rId4" Type="http://schemas.openxmlformats.org/officeDocument/2006/relationships/image" Target="../media/image48.svg"/><Relationship Id="rId9" Type="http://schemas.openxmlformats.org/officeDocument/2006/relationships/image" Target="../media/image53.png"/></Relationships>
</file>

<file path=ppt/diagrams/_rels/data6.xml.rels><?xml version="1.0" encoding="UTF-8" standalone="yes"?>
<Relationships xmlns="http://schemas.openxmlformats.org/package/2006/relationships"><Relationship Id="rId8" Type="http://schemas.openxmlformats.org/officeDocument/2006/relationships/image" Target="../media/image81.svg"/><Relationship Id="rId3" Type="http://schemas.openxmlformats.org/officeDocument/2006/relationships/image" Target="../media/image76.png"/><Relationship Id="rId7" Type="http://schemas.openxmlformats.org/officeDocument/2006/relationships/image" Target="../media/image80.png"/><Relationship Id="rId12" Type="http://schemas.openxmlformats.org/officeDocument/2006/relationships/image" Target="../media/image85.svg"/><Relationship Id="rId2" Type="http://schemas.openxmlformats.org/officeDocument/2006/relationships/image" Target="../media/image75.svg"/><Relationship Id="rId1" Type="http://schemas.openxmlformats.org/officeDocument/2006/relationships/image" Target="../media/image74.png"/><Relationship Id="rId6" Type="http://schemas.openxmlformats.org/officeDocument/2006/relationships/image" Target="../media/image79.svg"/><Relationship Id="rId11" Type="http://schemas.openxmlformats.org/officeDocument/2006/relationships/image" Target="../media/image84.png"/><Relationship Id="rId5" Type="http://schemas.openxmlformats.org/officeDocument/2006/relationships/image" Target="../media/image78.png"/><Relationship Id="rId10" Type="http://schemas.openxmlformats.org/officeDocument/2006/relationships/image" Target="../media/image83.svg"/><Relationship Id="rId4" Type="http://schemas.openxmlformats.org/officeDocument/2006/relationships/image" Target="../media/image77.svg"/><Relationship Id="rId9" Type="http://schemas.openxmlformats.org/officeDocument/2006/relationships/image" Target="../media/image82.png"/></Relationships>
</file>

<file path=ppt/diagrams/_rels/drawing4.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svg"/><Relationship Id="rId1" Type="http://schemas.openxmlformats.org/officeDocument/2006/relationships/image" Target="../media/image45.png"/><Relationship Id="rId6" Type="http://schemas.openxmlformats.org/officeDocument/2006/relationships/image" Target="../media/image50.svg"/><Relationship Id="rId5" Type="http://schemas.openxmlformats.org/officeDocument/2006/relationships/image" Target="../media/image49.png"/><Relationship Id="rId10" Type="http://schemas.openxmlformats.org/officeDocument/2006/relationships/image" Target="../media/image54.svg"/><Relationship Id="rId4" Type="http://schemas.openxmlformats.org/officeDocument/2006/relationships/image" Target="../media/image48.svg"/><Relationship Id="rId9" Type="http://schemas.openxmlformats.org/officeDocument/2006/relationships/image" Target="../media/image53.png"/></Relationships>
</file>

<file path=ppt/diagrams/_rels/drawing6.xml.rels><?xml version="1.0" encoding="UTF-8" standalone="yes"?>
<Relationships xmlns="http://schemas.openxmlformats.org/package/2006/relationships"><Relationship Id="rId8" Type="http://schemas.openxmlformats.org/officeDocument/2006/relationships/image" Target="../media/image81.svg"/><Relationship Id="rId3" Type="http://schemas.openxmlformats.org/officeDocument/2006/relationships/image" Target="../media/image76.png"/><Relationship Id="rId7" Type="http://schemas.openxmlformats.org/officeDocument/2006/relationships/image" Target="../media/image80.png"/><Relationship Id="rId12" Type="http://schemas.openxmlformats.org/officeDocument/2006/relationships/image" Target="../media/image85.svg"/><Relationship Id="rId2" Type="http://schemas.openxmlformats.org/officeDocument/2006/relationships/image" Target="../media/image75.svg"/><Relationship Id="rId1" Type="http://schemas.openxmlformats.org/officeDocument/2006/relationships/image" Target="../media/image74.png"/><Relationship Id="rId6" Type="http://schemas.openxmlformats.org/officeDocument/2006/relationships/image" Target="../media/image79.svg"/><Relationship Id="rId11" Type="http://schemas.openxmlformats.org/officeDocument/2006/relationships/image" Target="../media/image84.png"/><Relationship Id="rId5" Type="http://schemas.openxmlformats.org/officeDocument/2006/relationships/image" Target="../media/image78.png"/><Relationship Id="rId10" Type="http://schemas.openxmlformats.org/officeDocument/2006/relationships/image" Target="../media/image83.svg"/><Relationship Id="rId4" Type="http://schemas.openxmlformats.org/officeDocument/2006/relationships/image" Target="../media/image77.svg"/><Relationship Id="rId9" Type="http://schemas.openxmlformats.org/officeDocument/2006/relationships/image" Target="../media/image82.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CCE19E-17A2-48DE-A17D-E612536FA0D3}"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3AA27C0A-A979-47BE-ACC4-D5ACA1AC843E}">
      <dgm:prSet/>
      <dgm:spPr/>
      <dgm:t>
        <a:bodyPr/>
        <a:lstStyle/>
        <a:p>
          <a:r>
            <a:rPr lang="en-US"/>
            <a:t>“The recognition that being overweight or obese is a chronic disease and </a:t>
          </a:r>
          <a:r>
            <a:rPr lang="en-US" i="1"/>
            <a:t>not simply due to poor self-control or a lack of will power </a:t>
          </a:r>
          <a:r>
            <a:rPr lang="en-US"/>
            <a:t>comes from the past 70 years of research that has been steadily gaining insight into the physiology that governs body weight…”</a:t>
          </a:r>
        </a:p>
      </dgm:t>
    </dgm:pt>
    <dgm:pt modelId="{3B5B5D5D-DA70-4B53-B630-984311245A11}" type="parTrans" cxnId="{5DE4D28C-4C69-4343-868A-1766D60438A3}">
      <dgm:prSet/>
      <dgm:spPr/>
      <dgm:t>
        <a:bodyPr/>
        <a:lstStyle/>
        <a:p>
          <a:endParaRPr lang="en-US"/>
        </a:p>
      </dgm:t>
    </dgm:pt>
    <dgm:pt modelId="{5EA441D9-F977-455B-AB74-2176DFF211B6}" type="sibTrans" cxnId="{5DE4D28C-4C69-4343-868A-1766D60438A3}">
      <dgm:prSet/>
      <dgm:spPr/>
      <dgm:t>
        <a:bodyPr/>
        <a:lstStyle/>
        <a:p>
          <a:endParaRPr lang="en-US"/>
        </a:p>
      </dgm:t>
    </dgm:pt>
    <dgm:pt modelId="{77B96707-B19E-4281-B667-1A3BBA1A1A8D}">
      <dgm:prSet/>
      <dgm:spPr/>
      <dgm:t>
        <a:bodyPr/>
        <a:lstStyle/>
        <a:p>
          <a:r>
            <a:rPr lang="en-US"/>
            <a:t>https://www.ncbi.nlm.nih.gov/books/NBK279167/</a:t>
          </a:r>
        </a:p>
      </dgm:t>
    </dgm:pt>
    <dgm:pt modelId="{3757B957-92B2-4258-8BE3-B3CCBAFEB80E}" type="parTrans" cxnId="{561D6D72-5194-49C6-9F0F-8A6C80AA3E2D}">
      <dgm:prSet/>
      <dgm:spPr/>
      <dgm:t>
        <a:bodyPr/>
        <a:lstStyle/>
        <a:p>
          <a:endParaRPr lang="en-US"/>
        </a:p>
      </dgm:t>
    </dgm:pt>
    <dgm:pt modelId="{3FA04B1F-9AAB-421D-A270-83D0209281E6}" type="sibTrans" cxnId="{561D6D72-5194-49C6-9F0F-8A6C80AA3E2D}">
      <dgm:prSet/>
      <dgm:spPr/>
      <dgm:t>
        <a:bodyPr/>
        <a:lstStyle/>
        <a:p>
          <a:endParaRPr lang="en-US"/>
        </a:p>
      </dgm:t>
    </dgm:pt>
    <dgm:pt modelId="{824602CC-36D6-462C-B747-67B5C6AD0CB1}" type="pres">
      <dgm:prSet presAssocID="{5DCCE19E-17A2-48DE-A17D-E612536FA0D3}" presName="linear" presStyleCnt="0">
        <dgm:presLayoutVars>
          <dgm:animLvl val="lvl"/>
          <dgm:resizeHandles val="exact"/>
        </dgm:presLayoutVars>
      </dgm:prSet>
      <dgm:spPr/>
    </dgm:pt>
    <dgm:pt modelId="{3552D2E7-5447-4A46-9DF8-9C2B28D3AEBE}" type="pres">
      <dgm:prSet presAssocID="{3AA27C0A-A979-47BE-ACC4-D5ACA1AC843E}" presName="parentText" presStyleLbl="node1" presStyleIdx="0" presStyleCnt="2">
        <dgm:presLayoutVars>
          <dgm:chMax val="0"/>
          <dgm:bulletEnabled val="1"/>
        </dgm:presLayoutVars>
      </dgm:prSet>
      <dgm:spPr/>
    </dgm:pt>
    <dgm:pt modelId="{843D677C-42D5-4059-B650-3A0069255A65}" type="pres">
      <dgm:prSet presAssocID="{5EA441D9-F977-455B-AB74-2176DFF211B6}" presName="spacer" presStyleCnt="0"/>
      <dgm:spPr/>
    </dgm:pt>
    <dgm:pt modelId="{558BB0E7-6DD4-40E5-A2EB-A486906E9727}" type="pres">
      <dgm:prSet presAssocID="{77B96707-B19E-4281-B667-1A3BBA1A1A8D}" presName="parentText" presStyleLbl="node1" presStyleIdx="1" presStyleCnt="2">
        <dgm:presLayoutVars>
          <dgm:chMax val="0"/>
          <dgm:bulletEnabled val="1"/>
        </dgm:presLayoutVars>
      </dgm:prSet>
      <dgm:spPr/>
    </dgm:pt>
  </dgm:ptLst>
  <dgm:cxnLst>
    <dgm:cxn modelId="{561D6D72-5194-49C6-9F0F-8A6C80AA3E2D}" srcId="{5DCCE19E-17A2-48DE-A17D-E612536FA0D3}" destId="{77B96707-B19E-4281-B667-1A3BBA1A1A8D}" srcOrd="1" destOrd="0" parTransId="{3757B957-92B2-4258-8BE3-B3CCBAFEB80E}" sibTransId="{3FA04B1F-9AAB-421D-A270-83D0209281E6}"/>
    <dgm:cxn modelId="{5DE4D28C-4C69-4343-868A-1766D60438A3}" srcId="{5DCCE19E-17A2-48DE-A17D-E612536FA0D3}" destId="{3AA27C0A-A979-47BE-ACC4-D5ACA1AC843E}" srcOrd="0" destOrd="0" parTransId="{3B5B5D5D-DA70-4B53-B630-984311245A11}" sibTransId="{5EA441D9-F977-455B-AB74-2176DFF211B6}"/>
    <dgm:cxn modelId="{1A3B94C0-EEA2-4A3D-BEBD-1A8B642D6C6A}" type="presOf" srcId="{77B96707-B19E-4281-B667-1A3BBA1A1A8D}" destId="{558BB0E7-6DD4-40E5-A2EB-A486906E9727}" srcOrd="0" destOrd="0" presId="urn:microsoft.com/office/officeart/2005/8/layout/vList2"/>
    <dgm:cxn modelId="{C22CE9E4-C617-44CE-A6BE-4F9952BC36D5}" type="presOf" srcId="{3AA27C0A-A979-47BE-ACC4-D5ACA1AC843E}" destId="{3552D2E7-5447-4A46-9DF8-9C2B28D3AEBE}" srcOrd="0" destOrd="0" presId="urn:microsoft.com/office/officeart/2005/8/layout/vList2"/>
    <dgm:cxn modelId="{5C1FFFF5-36D9-4718-8D76-C284ABA6E95D}" type="presOf" srcId="{5DCCE19E-17A2-48DE-A17D-E612536FA0D3}" destId="{824602CC-36D6-462C-B747-67B5C6AD0CB1}" srcOrd="0" destOrd="0" presId="urn:microsoft.com/office/officeart/2005/8/layout/vList2"/>
    <dgm:cxn modelId="{BCE412E9-9004-4237-9953-9C6045150003}" type="presParOf" srcId="{824602CC-36D6-462C-B747-67B5C6AD0CB1}" destId="{3552D2E7-5447-4A46-9DF8-9C2B28D3AEBE}" srcOrd="0" destOrd="0" presId="urn:microsoft.com/office/officeart/2005/8/layout/vList2"/>
    <dgm:cxn modelId="{8277ACEF-7FE9-41EB-ABAE-8B169873E232}" type="presParOf" srcId="{824602CC-36D6-462C-B747-67B5C6AD0CB1}" destId="{843D677C-42D5-4059-B650-3A0069255A65}" srcOrd="1" destOrd="0" presId="urn:microsoft.com/office/officeart/2005/8/layout/vList2"/>
    <dgm:cxn modelId="{CE3426D2-4668-45AE-9AB3-FCBD125A5B63}" type="presParOf" srcId="{824602CC-36D6-462C-B747-67B5C6AD0CB1}" destId="{558BB0E7-6DD4-40E5-A2EB-A486906E9727}"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0A9C906-5675-462A-B414-07D4C158C057}"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9FA92064-086C-4A01-9FD6-AA678712C55C}">
      <dgm:prSet/>
      <dgm:spPr/>
      <dgm:t>
        <a:bodyPr/>
        <a:lstStyle/>
        <a:p>
          <a:r>
            <a:rPr lang="en-US"/>
            <a:t>Male: 106lb for the first 5 feet and then 6lb for every inch thereafter.</a:t>
          </a:r>
        </a:p>
      </dgm:t>
    </dgm:pt>
    <dgm:pt modelId="{23278C0A-B3A6-4CD5-8C34-586B8C6B9494}" type="parTrans" cxnId="{51856588-0F15-4247-86A3-C977009B6C9B}">
      <dgm:prSet/>
      <dgm:spPr/>
      <dgm:t>
        <a:bodyPr/>
        <a:lstStyle/>
        <a:p>
          <a:endParaRPr lang="en-US"/>
        </a:p>
      </dgm:t>
    </dgm:pt>
    <dgm:pt modelId="{1618CC95-3BF8-4E20-948F-90AD67DD4F3C}" type="sibTrans" cxnId="{51856588-0F15-4247-86A3-C977009B6C9B}">
      <dgm:prSet/>
      <dgm:spPr/>
      <dgm:t>
        <a:bodyPr/>
        <a:lstStyle/>
        <a:p>
          <a:endParaRPr lang="en-US"/>
        </a:p>
      </dgm:t>
    </dgm:pt>
    <dgm:pt modelId="{ACDADFB0-A645-4716-A0D3-63A619A4985D}">
      <dgm:prSet/>
      <dgm:spPr/>
      <dgm:t>
        <a:bodyPr/>
        <a:lstStyle/>
        <a:p>
          <a:r>
            <a:rPr lang="en-US"/>
            <a:t>Female:105lb for the first 5 feet and then 5lb for every inch thereafter.</a:t>
          </a:r>
        </a:p>
      </dgm:t>
    </dgm:pt>
    <dgm:pt modelId="{33F7FB50-E4E3-402D-A7BB-B468F8593210}" type="parTrans" cxnId="{AE9FB042-8E73-46C1-9686-3792A1C92F86}">
      <dgm:prSet/>
      <dgm:spPr/>
      <dgm:t>
        <a:bodyPr/>
        <a:lstStyle/>
        <a:p>
          <a:endParaRPr lang="en-US"/>
        </a:p>
      </dgm:t>
    </dgm:pt>
    <dgm:pt modelId="{43C548B8-BBB5-4140-971E-C598071D05ED}" type="sibTrans" cxnId="{AE9FB042-8E73-46C1-9686-3792A1C92F86}">
      <dgm:prSet/>
      <dgm:spPr/>
      <dgm:t>
        <a:bodyPr/>
        <a:lstStyle/>
        <a:p>
          <a:endParaRPr lang="en-US"/>
        </a:p>
      </dgm:t>
    </dgm:pt>
    <dgm:pt modelId="{8F4136B1-D6A3-430E-A951-99F30CA8E6EE}">
      <dgm:prSet/>
      <dgm:spPr/>
      <dgm:t>
        <a:bodyPr/>
        <a:lstStyle/>
        <a:p>
          <a:r>
            <a:rPr lang="en-US" u="sng" dirty="0"/>
            <a:t>Example</a:t>
          </a:r>
          <a:r>
            <a:rPr lang="en-US" dirty="0"/>
            <a:t>:</a:t>
          </a:r>
        </a:p>
      </dgm:t>
    </dgm:pt>
    <dgm:pt modelId="{9EEE6C8D-3B5C-4BCF-B7D5-82124E50046F}" type="parTrans" cxnId="{6C769BAA-F230-440E-920B-6B54C2EEAB6C}">
      <dgm:prSet/>
      <dgm:spPr/>
      <dgm:t>
        <a:bodyPr/>
        <a:lstStyle/>
        <a:p>
          <a:endParaRPr lang="en-US"/>
        </a:p>
      </dgm:t>
    </dgm:pt>
    <dgm:pt modelId="{1352FECF-1F5B-4891-B6EE-E3888528F14A}" type="sibTrans" cxnId="{6C769BAA-F230-440E-920B-6B54C2EEAB6C}">
      <dgm:prSet/>
      <dgm:spPr/>
      <dgm:t>
        <a:bodyPr/>
        <a:lstStyle/>
        <a:p>
          <a:endParaRPr lang="en-US"/>
        </a:p>
      </dgm:t>
    </dgm:pt>
    <dgm:pt modelId="{57BECCCF-9780-4A27-A53D-C4239DD1D092}">
      <dgm:prSet/>
      <dgm:spPr/>
      <dgm:t>
        <a:bodyPr/>
        <a:lstStyle/>
        <a:p>
          <a:r>
            <a:rPr lang="en-US" dirty="0"/>
            <a:t>5foot 8inch female:</a:t>
          </a:r>
        </a:p>
      </dgm:t>
    </dgm:pt>
    <dgm:pt modelId="{88EBF1A2-94B8-424D-93EF-01FA6CB83BC9}" type="parTrans" cxnId="{A97126C5-6DE4-42D0-9E8E-F38D5A56AEDB}">
      <dgm:prSet/>
      <dgm:spPr/>
      <dgm:t>
        <a:bodyPr/>
        <a:lstStyle/>
        <a:p>
          <a:endParaRPr lang="en-US"/>
        </a:p>
      </dgm:t>
    </dgm:pt>
    <dgm:pt modelId="{18FB6925-8F1B-4CC0-B95E-E0547A862792}" type="sibTrans" cxnId="{A97126C5-6DE4-42D0-9E8E-F38D5A56AEDB}">
      <dgm:prSet/>
      <dgm:spPr/>
      <dgm:t>
        <a:bodyPr/>
        <a:lstStyle/>
        <a:p>
          <a:endParaRPr lang="en-US"/>
        </a:p>
      </dgm:t>
    </dgm:pt>
    <dgm:pt modelId="{2BFB950B-09BA-4EFC-BE73-2AD5106977CA}">
      <dgm:prSet/>
      <dgm:spPr/>
      <dgm:t>
        <a:bodyPr/>
        <a:lstStyle/>
        <a:p>
          <a:r>
            <a:rPr lang="en-US"/>
            <a:t>105 plus 8x5lb= 145lb (+/- 20%) </a:t>
          </a:r>
        </a:p>
      </dgm:t>
    </dgm:pt>
    <dgm:pt modelId="{C94E5277-2231-48DC-8AE3-E64E2C006E42}" type="parTrans" cxnId="{5B97D17B-2BCF-47A0-A969-250596B5A689}">
      <dgm:prSet/>
      <dgm:spPr/>
      <dgm:t>
        <a:bodyPr/>
        <a:lstStyle/>
        <a:p>
          <a:endParaRPr lang="en-US"/>
        </a:p>
      </dgm:t>
    </dgm:pt>
    <dgm:pt modelId="{32DFDE1C-E829-46C8-AF84-75865C793EA4}" type="sibTrans" cxnId="{5B97D17B-2BCF-47A0-A969-250596B5A689}">
      <dgm:prSet/>
      <dgm:spPr/>
      <dgm:t>
        <a:bodyPr/>
        <a:lstStyle/>
        <a:p>
          <a:endParaRPr lang="en-US"/>
        </a:p>
      </dgm:t>
    </dgm:pt>
    <dgm:pt modelId="{0AB70BE5-889C-4DB4-850B-0C996276746A}" type="pres">
      <dgm:prSet presAssocID="{80A9C906-5675-462A-B414-07D4C158C057}" presName="outerComposite" presStyleCnt="0">
        <dgm:presLayoutVars>
          <dgm:chMax val="5"/>
          <dgm:dir/>
          <dgm:resizeHandles val="exact"/>
        </dgm:presLayoutVars>
      </dgm:prSet>
      <dgm:spPr/>
    </dgm:pt>
    <dgm:pt modelId="{CFF3ABF4-D796-4419-85EE-9B2323A3D284}" type="pres">
      <dgm:prSet presAssocID="{80A9C906-5675-462A-B414-07D4C158C057}" presName="dummyMaxCanvas" presStyleCnt="0">
        <dgm:presLayoutVars/>
      </dgm:prSet>
      <dgm:spPr/>
    </dgm:pt>
    <dgm:pt modelId="{D171A5A7-C860-4089-9D23-9AF6566C5078}" type="pres">
      <dgm:prSet presAssocID="{80A9C906-5675-462A-B414-07D4C158C057}" presName="FiveNodes_1" presStyleLbl="node1" presStyleIdx="0" presStyleCnt="5">
        <dgm:presLayoutVars>
          <dgm:bulletEnabled val="1"/>
        </dgm:presLayoutVars>
      </dgm:prSet>
      <dgm:spPr/>
    </dgm:pt>
    <dgm:pt modelId="{9B04CCF6-B71C-4CAF-99F6-047EBACF8585}" type="pres">
      <dgm:prSet presAssocID="{80A9C906-5675-462A-B414-07D4C158C057}" presName="FiveNodes_2" presStyleLbl="node1" presStyleIdx="1" presStyleCnt="5">
        <dgm:presLayoutVars>
          <dgm:bulletEnabled val="1"/>
        </dgm:presLayoutVars>
      </dgm:prSet>
      <dgm:spPr/>
    </dgm:pt>
    <dgm:pt modelId="{8D36EE3F-BBF2-46F3-ADB8-BA034F0AD5E5}" type="pres">
      <dgm:prSet presAssocID="{80A9C906-5675-462A-B414-07D4C158C057}" presName="FiveNodes_3" presStyleLbl="node1" presStyleIdx="2" presStyleCnt="5">
        <dgm:presLayoutVars>
          <dgm:bulletEnabled val="1"/>
        </dgm:presLayoutVars>
      </dgm:prSet>
      <dgm:spPr/>
    </dgm:pt>
    <dgm:pt modelId="{F2D60260-63D5-4D0E-B6AA-D6B2C51A6C2F}" type="pres">
      <dgm:prSet presAssocID="{80A9C906-5675-462A-B414-07D4C158C057}" presName="FiveNodes_4" presStyleLbl="node1" presStyleIdx="3" presStyleCnt="5">
        <dgm:presLayoutVars>
          <dgm:bulletEnabled val="1"/>
        </dgm:presLayoutVars>
      </dgm:prSet>
      <dgm:spPr/>
    </dgm:pt>
    <dgm:pt modelId="{EF509837-B8E2-4ADD-A820-EDC526D8E005}" type="pres">
      <dgm:prSet presAssocID="{80A9C906-5675-462A-B414-07D4C158C057}" presName="FiveNodes_5" presStyleLbl="node1" presStyleIdx="4" presStyleCnt="5">
        <dgm:presLayoutVars>
          <dgm:bulletEnabled val="1"/>
        </dgm:presLayoutVars>
      </dgm:prSet>
      <dgm:spPr/>
    </dgm:pt>
    <dgm:pt modelId="{18C3AC1A-C12D-4AE9-B301-D6E84F6EFA21}" type="pres">
      <dgm:prSet presAssocID="{80A9C906-5675-462A-B414-07D4C158C057}" presName="FiveConn_1-2" presStyleLbl="fgAccFollowNode1" presStyleIdx="0" presStyleCnt="4">
        <dgm:presLayoutVars>
          <dgm:bulletEnabled val="1"/>
        </dgm:presLayoutVars>
      </dgm:prSet>
      <dgm:spPr/>
    </dgm:pt>
    <dgm:pt modelId="{6D3B0AFF-B3D5-4475-A338-837A8D3F8EC9}" type="pres">
      <dgm:prSet presAssocID="{80A9C906-5675-462A-B414-07D4C158C057}" presName="FiveConn_2-3" presStyleLbl="fgAccFollowNode1" presStyleIdx="1" presStyleCnt="4">
        <dgm:presLayoutVars>
          <dgm:bulletEnabled val="1"/>
        </dgm:presLayoutVars>
      </dgm:prSet>
      <dgm:spPr/>
    </dgm:pt>
    <dgm:pt modelId="{72097931-2A80-4631-BF97-5011A5F0687E}" type="pres">
      <dgm:prSet presAssocID="{80A9C906-5675-462A-B414-07D4C158C057}" presName="FiveConn_3-4" presStyleLbl="fgAccFollowNode1" presStyleIdx="2" presStyleCnt="4">
        <dgm:presLayoutVars>
          <dgm:bulletEnabled val="1"/>
        </dgm:presLayoutVars>
      </dgm:prSet>
      <dgm:spPr/>
    </dgm:pt>
    <dgm:pt modelId="{9E5B95FB-9BC3-4A93-923F-E35EF5B4B899}" type="pres">
      <dgm:prSet presAssocID="{80A9C906-5675-462A-B414-07D4C158C057}" presName="FiveConn_4-5" presStyleLbl="fgAccFollowNode1" presStyleIdx="3" presStyleCnt="4">
        <dgm:presLayoutVars>
          <dgm:bulletEnabled val="1"/>
        </dgm:presLayoutVars>
      </dgm:prSet>
      <dgm:spPr/>
    </dgm:pt>
    <dgm:pt modelId="{2EBCB52D-74E2-4008-AFB8-34652BC8B6C5}" type="pres">
      <dgm:prSet presAssocID="{80A9C906-5675-462A-B414-07D4C158C057}" presName="FiveNodes_1_text" presStyleLbl="node1" presStyleIdx="4" presStyleCnt="5">
        <dgm:presLayoutVars>
          <dgm:bulletEnabled val="1"/>
        </dgm:presLayoutVars>
      </dgm:prSet>
      <dgm:spPr/>
    </dgm:pt>
    <dgm:pt modelId="{F392BE17-0A0E-4761-BEFC-596E8B31F1F5}" type="pres">
      <dgm:prSet presAssocID="{80A9C906-5675-462A-B414-07D4C158C057}" presName="FiveNodes_2_text" presStyleLbl="node1" presStyleIdx="4" presStyleCnt="5">
        <dgm:presLayoutVars>
          <dgm:bulletEnabled val="1"/>
        </dgm:presLayoutVars>
      </dgm:prSet>
      <dgm:spPr/>
    </dgm:pt>
    <dgm:pt modelId="{7EB4BA8D-3269-4179-8328-24E24788F114}" type="pres">
      <dgm:prSet presAssocID="{80A9C906-5675-462A-B414-07D4C158C057}" presName="FiveNodes_3_text" presStyleLbl="node1" presStyleIdx="4" presStyleCnt="5">
        <dgm:presLayoutVars>
          <dgm:bulletEnabled val="1"/>
        </dgm:presLayoutVars>
      </dgm:prSet>
      <dgm:spPr/>
    </dgm:pt>
    <dgm:pt modelId="{67756B98-8AA6-4667-AEED-565704B3D2C4}" type="pres">
      <dgm:prSet presAssocID="{80A9C906-5675-462A-B414-07D4C158C057}" presName="FiveNodes_4_text" presStyleLbl="node1" presStyleIdx="4" presStyleCnt="5">
        <dgm:presLayoutVars>
          <dgm:bulletEnabled val="1"/>
        </dgm:presLayoutVars>
      </dgm:prSet>
      <dgm:spPr/>
    </dgm:pt>
    <dgm:pt modelId="{3102B946-AE3C-4591-9FEC-FD116093579F}" type="pres">
      <dgm:prSet presAssocID="{80A9C906-5675-462A-B414-07D4C158C057}" presName="FiveNodes_5_text" presStyleLbl="node1" presStyleIdx="4" presStyleCnt="5">
        <dgm:presLayoutVars>
          <dgm:bulletEnabled val="1"/>
        </dgm:presLayoutVars>
      </dgm:prSet>
      <dgm:spPr/>
    </dgm:pt>
  </dgm:ptLst>
  <dgm:cxnLst>
    <dgm:cxn modelId="{D8A64E12-22CB-4BDD-9D78-D17F72DBF830}" type="presOf" srcId="{8F4136B1-D6A3-430E-A951-99F30CA8E6EE}" destId="{8D36EE3F-BBF2-46F3-ADB8-BA034F0AD5E5}" srcOrd="0" destOrd="0" presId="urn:microsoft.com/office/officeart/2005/8/layout/vProcess5"/>
    <dgm:cxn modelId="{0BA03613-D9E8-4185-B461-F3F8CCEC0CC0}" type="presOf" srcId="{57BECCCF-9780-4A27-A53D-C4239DD1D092}" destId="{67756B98-8AA6-4667-AEED-565704B3D2C4}" srcOrd="1" destOrd="0" presId="urn:microsoft.com/office/officeart/2005/8/layout/vProcess5"/>
    <dgm:cxn modelId="{1A54DF22-F326-41F1-8F70-964045773995}" type="presOf" srcId="{ACDADFB0-A645-4716-A0D3-63A619A4985D}" destId="{9B04CCF6-B71C-4CAF-99F6-047EBACF8585}" srcOrd="0" destOrd="0" presId="urn:microsoft.com/office/officeart/2005/8/layout/vProcess5"/>
    <dgm:cxn modelId="{370E062A-E476-4948-861F-55C8C11DE221}" type="presOf" srcId="{57BECCCF-9780-4A27-A53D-C4239DD1D092}" destId="{F2D60260-63D5-4D0E-B6AA-D6B2C51A6C2F}" srcOrd="0" destOrd="0" presId="urn:microsoft.com/office/officeart/2005/8/layout/vProcess5"/>
    <dgm:cxn modelId="{FAC27E2B-F3A9-46FB-93B8-8A362B5B8C55}" type="presOf" srcId="{18FB6925-8F1B-4CC0-B95E-E0547A862792}" destId="{9E5B95FB-9BC3-4A93-923F-E35EF5B4B899}" srcOrd="0" destOrd="0" presId="urn:microsoft.com/office/officeart/2005/8/layout/vProcess5"/>
    <dgm:cxn modelId="{D8DE543B-953A-4B61-8029-EA90C2C029E4}" type="presOf" srcId="{1352FECF-1F5B-4891-B6EE-E3888528F14A}" destId="{72097931-2A80-4631-BF97-5011A5F0687E}" srcOrd="0" destOrd="0" presId="urn:microsoft.com/office/officeart/2005/8/layout/vProcess5"/>
    <dgm:cxn modelId="{AE9FB042-8E73-46C1-9686-3792A1C92F86}" srcId="{80A9C906-5675-462A-B414-07D4C158C057}" destId="{ACDADFB0-A645-4716-A0D3-63A619A4985D}" srcOrd="1" destOrd="0" parTransId="{33F7FB50-E4E3-402D-A7BB-B468F8593210}" sibTransId="{43C548B8-BBB5-4140-971E-C598071D05ED}"/>
    <dgm:cxn modelId="{4624964C-B25E-4F71-B850-5ED4CD4C02B4}" type="presOf" srcId="{2BFB950B-09BA-4EFC-BE73-2AD5106977CA}" destId="{EF509837-B8E2-4ADD-A820-EDC526D8E005}" srcOrd="0" destOrd="0" presId="urn:microsoft.com/office/officeart/2005/8/layout/vProcess5"/>
    <dgm:cxn modelId="{826EE94C-8410-4207-AE2F-9843E29AE0C7}" type="presOf" srcId="{43C548B8-BBB5-4140-971E-C598071D05ED}" destId="{6D3B0AFF-B3D5-4475-A338-837A8D3F8EC9}" srcOrd="0" destOrd="0" presId="urn:microsoft.com/office/officeart/2005/8/layout/vProcess5"/>
    <dgm:cxn modelId="{5B97D17B-2BCF-47A0-A969-250596B5A689}" srcId="{80A9C906-5675-462A-B414-07D4C158C057}" destId="{2BFB950B-09BA-4EFC-BE73-2AD5106977CA}" srcOrd="4" destOrd="0" parTransId="{C94E5277-2231-48DC-8AE3-E64E2C006E42}" sibTransId="{32DFDE1C-E829-46C8-AF84-75865C793EA4}"/>
    <dgm:cxn modelId="{D0DD8483-D21E-454D-A064-CB1D184F8AE6}" type="presOf" srcId="{ACDADFB0-A645-4716-A0D3-63A619A4985D}" destId="{F392BE17-0A0E-4761-BEFC-596E8B31F1F5}" srcOrd="1" destOrd="0" presId="urn:microsoft.com/office/officeart/2005/8/layout/vProcess5"/>
    <dgm:cxn modelId="{51856588-0F15-4247-86A3-C977009B6C9B}" srcId="{80A9C906-5675-462A-B414-07D4C158C057}" destId="{9FA92064-086C-4A01-9FD6-AA678712C55C}" srcOrd="0" destOrd="0" parTransId="{23278C0A-B3A6-4CD5-8C34-586B8C6B9494}" sibTransId="{1618CC95-3BF8-4E20-948F-90AD67DD4F3C}"/>
    <dgm:cxn modelId="{6C769BAA-F230-440E-920B-6B54C2EEAB6C}" srcId="{80A9C906-5675-462A-B414-07D4C158C057}" destId="{8F4136B1-D6A3-430E-A951-99F30CA8E6EE}" srcOrd="2" destOrd="0" parTransId="{9EEE6C8D-3B5C-4BCF-B7D5-82124E50046F}" sibTransId="{1352FECF-1F5B-4891-B6EE-E3888528F14A}"/>
    <dgm:cxn modelId="{FA786FBA-0C06-43B1-8ED5-1ED5E1C72DE4}" type="presOf" srcId="{80A9C906-5675-462A-B414-07D4C158C057}" destId="{0AB70BE5-889C-4DB4-850B-0C996276746A}" srcOrd="0" destOrd="0" presId="urn:microsoft.com/office/officeart/2005/8/layout/vProcess5"/>
    <dgm:cxn modelId="{70E56DBC-69CD-4911-A025-C8F385AC3E45}" type="presOf" srcId="{8F4136B1-D6A3-430E-A951-99F30CA8E6EE}" destId="{7EB4BA8D-3269-4179-8328-24E24788F114}" srcOrd="1" destOrd="0" presId="urn:microsoft.com/office/officeart/2005/8/layout/vProcess5"/>
    <dgm:cxn modelId="{A97126C5-6DE4-42D0-9E8E-F38D5A56AEDB}" srcId="{80A9C906-5675-462A-B414-07D4C158C057}" destId="{57BECCCF-9780-4A27-A53D-C4239DD1D092}" srcOrd="3" destOrd="0" parTransId="{88EBF1A2-94B8-424D-93EF-01FA6CB83BC9}" sibTransId="{18FB6925-8F1B-4CC0-B95E-E0547A862792}"/>
    <dgm:cxn modelId="{E4D142CC-EEB2-412C-A64B-C64F0F425F67}" type="presOf" srcId="{2BFB950B-09BA-4EFC-BE73-2AD5106977CA}" destId="{3102B946-AE3C-4591-9FEC-FD116093579F}" srcOrd="1" destOrd="0" presId="urn:microsoft.com/office/officeart/2005/8/layout/vProcess5"/>
    <dgm:cxn modelId="{D53697CD-5477-43EE-B01F-1B70220EDFA1}" type="presOf" srcId="{1618CC95-3BF8-4E20-948F-90AD67DD4F3C}" destId="{18C3AC1A-C12D-4AE9-B301-D6E84F6EFA21}" srcOrd="0" destOrd="0" presId="urn:microsoft.com/office/officeart/2005/8/layout/vProcess5"/>
    <dgm:cxn modelId="{3E5424E6-8F5A-4208-A7F1-DDEA3BAD8060}" type="presOf" srcId="{9FA92064-086C-4A01-9FD6-AA678712C55C}" destId="{2EBCB52D-74E2-4008-AFB8-34652BC8B6C5}" srcOrd="1" destOrd="0" presId="urn:microsoft.com/office/officeart/2005/8/layout/vProcess5"/>
    <dgm:cxn modelId="{08226BF6-0340-4602-B5C8-3E404FF17E0C}" type="presOf" srcId="{9FA92064-086C-4A01-9FD6-AA678712C55C}" destId="{D171A5A7-C860-4089-9D23-9AF6566C5078}" srcOrd="0" destOrd="0" presId="urn:microsoft.com/office/officeart/2005/8/layout/vProcess5"/>
    <dgm:cxn modelId="{6FE885DE-72CB-43FB-8C2D-8C0101605F8B}" type="presParOf" srcId="{0AB70BE5-889C-4DB4-850B-0C996276746A}" destId="{CFF3ABF4-D796-4419-85EE-9B2323A3D284}" srcOrd="0" destOrd="0" presId="urn:microsoft.com/office/officeart/2005/8/layout/vProcess5"/>
    <dgm:cxn modelId="{B93D6973-0D6B-45B4-BE11-47EBF4279C10}" type="presParOf" srcId="{0AB70BE5-889C-4DB4-850B-0C996276746A}" destId="{D171A5A7-C860-4089-9D23-9AF6566C5078}" srcOrd="1" destOrd="0" presId="urn:microsoft.com/office/officeart/2005/8/layout/vProcess5"/>
    <dgm:cxn modelId="{70FF38FF-E4D6-429E-8C09-AB7353A706DD}" type="presParOf" srcId="{0AB70BE5-889C-4DB4-850B-0C996276746A}" destId="{9B04CCF6-B71C-4CAF-99F6-047EBACF8585}" srcOrd="2" destOrd="0" presId="urn:microsoft.com/office/officeart/2005/8/layout/vProcess5"/>
    <dgm:cxn modelId="{5938BA09-3F25-4A6E-A1E1-167FB29DE278}" type="presParOf" srcId="{0AB70BE5-889C-4DB4-850B-0C996276746A}" destId="{8D36EE3F-BBF2-46F3-ADB8-BA034F0AD5E5}" srcOrd="3" destOrd="0" presId="urn:microsoft.com/office/officeart/2005/8/layout/vProcess5"/>
    <dgm:cxn modelId="{765FD386-ABC8-40DE-AD62-CEF2EE7E7212}" type="presParOf" srcId="{0AB70BE5-889C-4DB4-850B-0C996276746A}" destId="{F2D60260-63D5-4D0E-B6AA-D6B2C51A6C2F}" srcOrd="4" destOrd="0" presId="urn:microsoft.com/office/officeart/2005/8/layout/vProcess5"/>
    <dgm:cxn modelId="{6F8A8C83-8785-4634-A475-785DD2C961D9}" type="presParOf" srcId="{0AB70BE5-889C-4DB4-850B-0C996276746A}" destId="{EF509837-B8E2-4ADD-A820-EDC526D8E005}" srcOrd="5" destOrd="0" presId="urn:microsoft.com/office/officeart/2005/8/layout/vProcess5"/>
    <dgm:cxn modelId="{B2FD4D48-7A9A-4AEE-9383-ADE8E6F5228D}" type="presParOf" srcId="{0AB70BE5-889C-4DB4-850B-0C996276746A}" destId="{18C3AC1A-C12D-4AE9-B301-D6E84F6EFA21}" srcOrd="6" destOrd="0" presId="urn:microsoft.com/office/officeart/2005/8/layout/vProcess5"/>
    <dgm:cxn modelId="{2B9046E2-63B9-4375-B7CC-7537B64EED72}" type="presParOf" srcId="{0AB70BE5-889C-4DB4-850B-0C996276746A}" destId="{6D3B0AFF-B3D5-4475-A338-837A8D3F8EC9}" srcOrd="7" destOrd="0" presId="urn:microsoft.com/office/officeart/2005/8/layout/vProcess5"/>
    <dgm:cxn modelId="{38A36423-A5A8-4F19-9071-6755390D51D7}" type="presParOf" srcId="{0AB70BE5-889C-4DB4-850B-0C996276746A}" destId="{72097931-2A80-4631-BF97-5011A5F0687E}" srcOrd="8" destOrd="0" presId="urn:microsoft.com/office/officeart/2005/8/layout/vProcess5"/>
    <dgm:cxn modelId="{112F0B07-E813-46EB-9AAB-5D26104D3C32}" type="presParOf" srcId="{0AB70BE5-889C-4DB4-850B-0C996276746A}" destId="{9E5B95FB-9BC3-4A93-923F-E35EF5B4B899}" srcOrd="9" destOrd="0" presId="urn:microsoft.com/office/officeart/2005/8/layout/vProcess5"/>
    <dgm:cxn modelId="{70094742-9DDA-48BE-AE13-E4BF8299447F}" type="presParOf" srcId="{0AB70BE5-889C-4DB4-850B-0C996276746A}" destId="{2EBCB52D-74E2-4008-AFB8-34652BC8B6C5}" srcOrd="10" destOrd="0" presId="urn:microsoft.com/office/officeart/2005/8/layout/vProcess5"/>
    <dgm:cxn modelId="{CB06EC1C-7C9E-4C52-B8DC-455C68E6B446}" type="presParOf" srcId="{0AB70BE5-889C-4DB4-850B-0C996276746A}" destId="{F392BE17-0A0E-4761-BEFC-596E8B31F1F5}" srcOrd="11" destOrd="0" presId="urn:microsoft.com/office/officeart/2005/8/layout/vProcess5"/>
    <dgm:cxn modelId="{CC351E49-A42C-44DB-8444-58BA26884969}" type="presParOf" srcId="{0AB70BE5-889C-4DB4-850B-0C996276746A}" destId="{7EB4BA8D-3269-4179-8328-24E24788F114}" srcOrd="12" destOrd="0" presId="urn:microsoft.com/office/officeart/2005/8/layout/vProcess5"/>
    <dgm:cxn modelId="{7A0C4BF9-087E-41D5-BE24-E981FB75BAEB}" type="presParOf" srcId="{0AB70BE5-889C-4DB4-850B-0C996276746A}" destId="{67756B98-8AA6-4667-AEED-565704B3D2C4}" srcOrd="13" destOrd="0" presId="urn:microsoft.com/office/officeart/2005/8/layout/vProcess5"/>
    <dgm:cxn modelId="{E8D1D8F5-E697-4526-BCC8-67650A7C1A82}" type="presParOf" srcId="{0AB70BE5-889C-4DB4-850B-0C996276746A}" destId="{3102B946-AE3C-4591-9FEC-FD116093579F}"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9B57319-58D8-4F28-967B-0985FFEBABB3}" type="doc">
      <dgm:prSet loTypeId="urn:microsoft.com/office/officeart/2016/7/layout/RepeatingBendingProcessNew" loCatId="process" qsTypeId="urn:microsoft.com/office/officeart/2005/8/quickstyle/simple1" qsCatId="simple" csTypeId="urn:microsoft.com/office/officeart/2005/8/colors/colorful1" csCatId="colorful"/>
      <dgm:spPr/>
      <dgm:t>
        <a:bodyPr/>
        <a:lstStyle/>
        <a:p>
          <a:endParaRPr lang="en-US"/>
        </a:p>
      </dgm:t>
    </dgm:pt>
    <dgm:pt modelId="{6152B7BB-6BB7-405E-BDCA-194C4C474B7A}">
      <dgm:prSet/>
      <dgm:spPr/>
      <dgm:t>
        <a:bodyPr/>
        <a:lstStyle/>
        <a:p>
          <a:r>
            <a:rPr lang="en-US" b="0" i="0"/>
            <a:t>Increases Risk for Cardiovascular disease:</a:t>
          </a:r>
          <a:endParaRPr lang="en-US"/>
        </a:p>
      </dgm:t>
    </dgm:pt>
    <dgm:pt modelId="{2F34E422-0AB7-4DD7-B627-3F81A1544C9C}" type="parTrans" cxnId="{FECCCD6F-1152-4700-A672-7C887FCFFCD7}">
      <dgm:prSet/>
      <dgm:spPr/>
      <dgm:t>
        <a:bodyPr/>
        <a:lstStyle/>
        <a:p>
          <a:endParaRPr lang="en-US"/>
        </a:p>
      </dgm:t>
    </dgm:pt>
    <dgm:pt modelId="{53B78E51-07A9-4B4E-BE70-1E048BEEE113}" type="sibTrans" cxnId="{FECCCD6F-1152-4700-A672-7C887FCFFCD7}">
      <dgm:prSet/>
      <dgm:spPr/>
      <dgm:t>
        <a:bodyPr/>
        <a:lstStyle/>
        <a:p>
          <a:endParaRPr lang="en-US"/>
        </a:p>
      </dgm:t>
    </dgm:pt>
    <dgm:pt modelId="{A5FE3A4F-F4B0-430E-97BC-121F87F16402}">
      <dgm:prSet/>
      <dgm:spPr/>
      <dgm:t>
        <a:bodyPr/>
        <a:lstStyle/>
        <a:p>
          <a:r>
            <a:rPr lang="en-US" b="0" i="0"/>
            <a:t>Elevated blood sugar</a:t>
          </a:r>
          <a:endParaRPr lang="en-US"/>
        </a:p>
      </dgm:t>
    </dgm:pt>
    <dgm:pt modelId="{F22F506B-E31A-496B-96BF-313F5FBF8AAC}" type="parTrans" cxnId="{27DF27E6-71BB-4531-B00A-9406D9EFE1A2}">
      <dgm:prSet/>
      <dgm:spPr/>
      <dgm:t>
        <a:bodyPr/>
        <a:lstStyle/>
        <a:p>
          <a:endParaRPr lang="en-US"/>
        </a:p>
      </dgm:t>
    </dgm:pt>
    <dgm:pt modelId="{F789C46A-34C3-4062-B4BF-2BAF9105D6D5}" type="sibTrans" cxnId="{27DF27E6-71BB-4531-B00A-9406D9EFE1A2}">
      <dgm:prSet/>
      <dgm:spPr/>
      <dgm:t>
        <a:bodyPr/>
        <a:lstStyle/>
        <a:p>
          <a:endParaRPr lang="en-US"/>
        </a:p>
      </dgm:t>
    </dgm:pt>
    <dgm:pt modelId="{BAC50B57-861A-4FA9-AD6A-D0686B8F2595}">
      <dgm:prSet/>
      <dgm:spPr/>
      <dgm:t>
        <a:bodyPr/>
        <a:lstStyle/>
        <a:p>
          <a:r>
            <a:rPr lang="en-US" b="0" i="0"/>
            <a:t>Elevated triglycerides</a:t>
          </a:r>
          <a:endParaRPr lang="en-US"/>
        </a:p>
      </dgm:t>
    </dgm:pt>
    <dgm:pt modelId="{F3C61DCD-2916-4F89-A8CC-082A7F49B1C2}" type="parTrans" cxnId="{C72F45D8-5305-47F0-93A9-F24889259FA0}">
      <dgm:prSet/>
      <dgm:spPr/>
      <dgm:t>
        <a:bodyPr/>
        <a:lstStyle/>
        <a:p>
          <a:endParaRPr lang="en-US"/>
        </a:p>
      </dgm:t>
    </dgm:pt>
    <dgm:pt modelId="{F3FE63CA-26EC-43C0-9828-6757AD4EFE10}" type="sibTrans" cxnId="{C72F45D8-5305-47F0-93A9-F24889259FA0}">
      <dgm:prSet/>
      <dgm:spPr/>
      <dgm:t>
        <a:bodyPr/>
        <a:lstStyle/>
        <a:p>
          <a:endParaRPr lang="en-US"/>
        </a:p>
      </dgm:t>
    </dgm:pt>
    <dgm:pt modelId="{F9D3F6DE-47BB-4492-A859-4285DE5EBDBB}">
      <dgm:prSet/>
      <dgm:spPr/>
      <dgm:t>
        <a:bodyPr/>
        <a:lstStyle/>
        <a:p>
          <a:r>
            <a:rPr lang="en-US" b="0" i="0"/>
            <a:t>Elevated blood pressure</a:t>
          </a:r>
          <a:endParaRPr lang="en-US"/>
        </a:p>
      </dgm:t>
    </dgm:pt>
    <dgm:pt modelId="{57440101-6446-4D75-AC93-C732D4B4A14D}" type="parTrans" cxnId="{48D99168-B52E-490A-A2DF-398BFD55E8D3}">
      <dgm:prSet/>
      <dgm:spPr/>
      <dgm:t>
        <a:bodyPr/>
        <a:lstStyle/>
        <a:p>
          <a:endParaRPr lang="en-US"/>
        </a:p>
      </dgm:t>
    </dgm:pt>
    <dgm:pt modelId="{430A9DE3-006B-47A2-ACC8-9D3BB65773B0}" type="sibTrans" cxnId="{48D99168-B52E-490A-A2DF-398BFD55E8D3}">
      <dgm:prSet/>
      <dgm:spPr/>
      <dgm:t>
        <a:bodyPr/>
        <a:lstStyle/>
        <a:p>
          <a:endParaRPr lang="en-US"/>
        </a:p>
      </dgm:t>
    </dgm:pt>
    <dgm:pt modelId="{0E305B56-CEEC-4532-AC47-793E6B84328B}">
      <dgm:prSet/>
      <dgm:spPr/>
      <dgm:t>
        <a:bodyPr/>
        <a:lstStyle/>
        <a:p>
          <a:r>
            <a:rPr lang="en-US" b="0" i="0"/>
            <a:t>Low HDL</a:t>
          </a:r>
          <a:endParaRPr lang="en-US"/>
        </a:p>
      </dgm:t>
    </dgm:pt>
    <dgm:pt modelId="{9C65F92F-0494-4692-BA68-B73526AF3F83}" type="parTrans" cxnId="{A6276F14-6B46-4AFC-9F2D-FD1C72C89AEF}">
      <dgm:prSet/>
      <dgm:spPr/>
      <dgm:t>
        <a:bodyPr/>
        <a:lstStyle/>
        <a:p>
          <a:endParaRPr lang="en-US"/>
        </a:p>
      </dgm:t>
    </dgm:pt>
    <dgm:pt modelId="{5D79E898-E36E-48A4-8F90-8A4F3F720524}" type="sibTrans" cxnId="{A6276F14-6B46-4AFC-9F2D-FD1C72C89AEF}">
      <dgm:prSet/>
      <dgm:spPr/>
      <dgm:t>
        <a:bodyPr/>
        <a:lstStyle/>
        <a:p>
          <a:endParaRPr lang="en-US"/>
        </a:p>
      </dgm:t>
    </dgm:pt>
    <dgm:pt modelId="{21870B45-537B-446F-9608-AD23301E73B9}">
      <dgm:prSet/>
      <dgm:spPr/>
      <dgm:t>
        <a:bodyPr/>
        <a:lstStyle/>
        <a:p>
          <a:r>
            <a:rPr lang="en-US" b="1" i="0" dirty="0"/>
            <a:t>Waist circumference:   &gt;35in. Female/&gt;40inches Male</a:t>
          </a:r>
          <a:endParaRPr lang="en-US" b="1" dirty="0"/>
        </a:p>
      </dgm:t>
    </dgm:pt>
    <dgm:pt modelId="{8B857AF6-5EBF-4497-9794-83C509FB0355}" type="parTrans" cxnId="{2439039B-B0CE-4B89-A717-CEA76D745E12}">
      <dgm:prSet/>
      <dgm:spPr/>
      <dgm:t>
        <a:bodyPr/>
        <a:lstStyle/>
        <a:p>
          <a:endParaRPr lang="en-US"/>
        </a:p>
      </dgm:t>
    </dgm:pt>
    <dgm:pt modelId="{77227801-A9E0-48B4-B318-5F841420B658}" type="sibTrans" cxnId="{2439039B-B0CE-4B89-A717-CEA76D745E12}">
      <dgm:prSet/>
      <dgm:spPr/>
      <dgm:t>
        <a:bodyPr/>
        <a:lstStyle/>
        <a:p>
          <a:endParaRPr lang="en-US"/>
        </a:p>
      </dgm:t>
    </dgm:pt>
    <dgm:pt modelId="{38C79409-2EEE-4EE4-BBCA-E14C9E8DC53C}">
      <dgm:prSet/>
      <dgm:spPr/>
      <dgm:t>
        <a:bodyPr/>
        <a:lstStyle/>
        <a:p>
          <a:r>
            <a:rPr lang="en-US" b="0" i="0"/>
            <a:t>If you have 3 out of 5 of these: Metabolic Syndrome.</a:t>
          </a:r>
          <a:endParaRPr lang="en-US"/>
        </a:p>
      </dgm:t>
    </dgm:pt>
    <dgm:pt modelId="{0D52BE34-39BC-40B6-B301-8A65AD966711}" type="parTrans" cxnId="{4610B0A4-40B2-4845-A414-24A1F8678196}">
      <dgm:prSet/>
      <dgm:spPr/>
      <dgm:t>
        <a:bodyPr/>
        <a:lstStyle/>
        <a:p>
          <a:endParaRPr lang="en-US"/>
        </a:p>
      </dgm:t>
    </dgm:pt>
    <dgm:pt modelId="{AF85A27F-470F-437F-AFD9-E61482596EF7}" type="sibTrans" cxnId="{4610B0A4-40B2-4845-A414-24A1F8678196}">
      <dgm:prSet/>
      <dgm:spPr/>
      <dgm:t>
        <a:bodyPr/>
        <a:lstStyle/>
        <a:p>
          <a:endParaRPr lang="en-US"/>
        </a:p>
      </dgm:t>
    </dgm:pt>
    <dgm:pt modelId="{E9C47192-F7C0-405C-B6D1-979FB4EF6CC4}" type="pres">
      <dgm:prSet presAssocID="{79B57319-58D8-4F28-967B-0985FFEBABB3}" presName="Name0" presStyleCnt="0">
        <dgm:presLayoutVars>
          <dgm:dir/>
          <dgm:resizeHandles val="exact"/>
        </dgm:presLayoutVars>
      </dgm:prSet>
      <dgm:spPr/>
    </dgm:pt>
    <dgm:pt modelId="{AD641704-994A-4225-92C4-5C2AEBDA1A1F}" type="pres">
      <dgm:prSet presAssocID="{6152B7BB-6BB7-405E-BDCA-194C4C474B7A}" presName="node" presStyleLbl="node1" presStyleIdx="0" presStyleCnt="7">
        <dgm:presLayoutVars>
          <dgm:bulletEnabled val="1"/>
        </dgm:presLayoutVars>
      </dgm:prSet>
      <dgm:spPr/>
    </dgm:pt>
    <dgm:pt modelId="{BBD773CD-0187-43BC-8005-170DBC62530D}" type="pres">
      <dgm:prSet presAssocID="{53B78E51-07A9-4B4E-BE70-1E048BEEE113}" presName="sibTrans" presStyleLbl="sibTrans1D1" presStyleIdx="0" presStyleCnt="6"/>
      <dgm:spPr/>
    </dgm:pt>
    <dgm:pt modelId="{B2A3B0F8-64A0-4903-BBF7-CD6A79141091}" type="pres">
      <dgm:prSet presAssocID="{53B78E51-07A9-4B4E-BE70-1E048BEEE113}" presName="connectorText" presStyleLbl="sibTrans1D1" presStyleIdx="0" presStyleCnt="6"/>
      <dgm:spPr/>
    </dgm:pt>
    <dgm:pt modelId="{0A4ADD90-F6A6-4791-8073-F4DFFC236A6D}" type="pres">
      <dgm:prSet presAssocID="{A5FE3A4F-F4B0-430E-97BC-121F87F16402}" presName="node" presStyleLbl="node1" presStyleIdx="1" presStyleCnt="7">
        <dgm:presLayoutVars>
          <dgm:bulletEnabled val="1"/>
        </dgm:presLayoutVars>
      </dgm:prSet>
      <dgm:spPr/>
    </dgm:pt>
    <dgm:pt modelId="{5DA506F7-F81D-4D63-A580-89D095EE4D79}" type="pres">
      <dgm:prSet presAssocID="{F789C46A-34C3-4062-B4BF-2BAF9105D6D5}" presName="sibTrans" presStyleLbl="sibTrans1D1" presStyleIdx="1" presStyleCnt="6"/>
      <dgm:spPr/>
    </dgm:pt>
    <dgm:pt modelId="{65F0B72A-99D6-4113-96BD-518D2FE5D1D2}" type="pres">
      <dgm:prSet presAssocID="{F789C46A-34C3-4062-B4BF-2BAF9105D6D5}" presName="connectorText" presStyleLbl="sibTrans1D1" presStyleIdx="1" presStyleCnt="6"/>
      <dgm:spPr/>
    </dgm:pt>
    <dgm:pt modelId="{B69A6F60-ABFE-4AA0-9684-8127CAD9DEEF}" type="pres">
      <dgm:prSet presAssocID="{BAC50B57-861A-4FA9-AD6A-D0686B8F2595}" presName="node" presStyleLbl="node1" presStyleIdx="2" presStyleCnt="7">
        <dgm:presLayoutVars>
          <dgm:bulletEnabled val="1"/>
        </dgm:presLayoutVars>
      </dgm:prSet>
      <dgm:spPr/>
    </dgm:pt>
    <dgm:pt modelId="{8ACF1E8C-B508-4F96-97E9-C73BCE95FE8F}" type="pres">
      <dgm:prSet presAssocID="{F3FE63CA-26EC-43C0-9828-6757AD4EFE10}" presName="sibTrans" presStyleLbl="sibTrans1D1" presStyleIdx="2" presStyleCnt="6"/>
      <dgm:spPr/>
    </dgm:pt>
    <dgm:pt modelId="{2B10AA3F-4C45-405A-A459-644CCE464B5F}" type="pres">
      <dgm:prSet presAssocID="{F3FE63CA-26EC-43C0-9828-6757AD4EFE10}" presName="connectorText" presStyleLbl="sibTrans1D1" presStyleIdx="2" presStyleCnt="6"/>
      <dgm:spPr/>
    </dgm:pt>
    <dgm:pt modelId="{3ED4B3D0-06A6-4AEC-91AB-2F8A9FC124FC}" type="pres">
      <dgm:prSet presAssocID="{F9D3F6DE-47BB-4492-A859-4285DE5EBDBB}" presName="node" presStyleLbl="node1" presStyleIdx="3" presStyleCnt="7">
        <dgm:presLayoutVars>
          <dgm:bulletEnabled val="1"/>
        </dgm:presLayoutVars>
      </dgm:prSet>
      <dgm:spPr/>
    </dgm:pt>
    <dgm:pt modelId="{7EF7508B-80AB-4EEB-928C-EDAAC406F99B}" type="pres">
      <dgm:prSet presAssocID="{430A9DE3-006B-47A2-ACC8-9D3BB65773B0}" presName="sibTrans" presStyleLbl="sibTrans1D1" presStyleIdx="3" presStyleCnt="6"/>
      <dgm:spPr/>
    </dgm:pt>
    <dgm:pt modelId="{C6995F17-E17F-4F78-A207-823A05B17F17}" type="pres">
      <dgm:prSet presAssocID="{430A9DE3-006B-47A2-ACC8-9D3BB65773B0}" presName="connectorText" presStyleLbl="sibTrans1D1" presStyleIdx="3" presStyleCnt="6"/>
      <dgm:spPr/>
    </dgm:pt>
    <dgm:pt modelId="{EF9C8D7E-004E-4E84-B4DD-A5645FF11B33}" type="pres">
      <dgm:prSet presAssocID="{0E305B56-CEEC-4532-AC47-793E6B84328B}" presName="node" presStyleLbl="node1" presStyleIdx="4" presStyleCnt="7">
        <dgm:presLayoutVars>
          <dgm:bulletEnabled val="1"/>
        </dgm:presLayoutVars>
      </dgm:prSet>
      <dgm:spPr/>
    </dgm:pt>
    <dgm:pt modelId="{DF371E5E-ADBF-4FFA-BDDF-799B5FA4722E}" type="pres">
      <dgm:prSet presAssocID="{5D79E898-E36E-48A4-8F90-8A4F3F720524}" presName="sibTrans" presStyleLbl="sibTrans1D1" presStyleIdx="4" presStyleCnt="6"/>
      <dgm:spPr/>
    </dgm:pt>
    <dgm:pt modelId="{84A462B2-F2CB-4FC2-A91E-3498E82AE1F6}" type="pres">
      <dgm:prSet presAssocID="{5D79E898-E36E-48A4-8F90-8A4F3F720524}" presName="connectorText" presStyleLbl="sibTrans1D1" presStyleIdx="4" presStyleCnt="6"/>
      <dgm:spPr/>
    </dgm:pt>
    <dgm:pt modelId="{624DD066-C7BA-4298-BC80-78F9F3469B21}" type="pres">
      <dgm:prSet presAssocID="{21870B45-537B-446F-9608-AD23301E73B9}" presName="node" presStyleLbl="node1" presStyleIdx="5" presStyleCnt="7">
        <dgm:presLayoutVars>
          <dgm:bulletEnabled val="1"/>
        </dgm:presLayoutVars>
      </dgm:prSet>
      <dgm:spPr/>
    </dgm:pt>
    <dgm:pt modelId="{70F6AAE7-4B9A-4EEB-AD58-71489C000593}" type="pres">
      <dgm:prSet presAssocID="{77227801-A9E0-48B4-B318-5F841420B658}" presName="sibTrans" presStyleLbl="sibTrans1D1" presStyleIdx="5" presStyleCnt="6"/>
      <dgm:spPr/>
    </dgm:pt>
    <dgm:pt modelId="{B87CFA7D-3E33-418D-AC8F-E0124F414056}" type="pres">
      <dgm:prSet presAssocID="{77227801-A9E0-48B4-B318-5F841420B658}" presName="connectorText" presStyleLbl="sibTrans1D1" presStyleIdx="5" presStyleCnt="6"/>
      <dgm:spPr/>
    </dgm:pt>
    <dgm:pt modelId="{8665B1EE-92A0-4416-A5E0-A750F9F7EFCB}" type="pres">
      <dgm:prSet presAssocID="{38C79409-2EEE-4EE4-BBCA-E14C9E8DC53C}" presName="node" presStyleLbl="node1" presStyleIdx="6" presStyleCnt="7">
        <dgm:presLayoutVars>
          <dgm:bulletEnabled val="1"/>
        </dgm:presLayoutVars>
      </dgm:prSet>
      <dgm:spPr/>
    </dgm:pt>
  </dgm:ptLst>
  <dgm:cxnLst>
    <dgm:cxn modelId="{AC008C0A-151F-4EDB-A1E7-8050860D58E5}" type="presOf" srcId="{F3FE63CA-26EC-43C0-9828-6757AD4EFE10}" destId="{8ACF1E8C-B508-4F96-97E9-C73BCE95FE8F}" srcOrd="0" destOrd="0" presId="urn:microsoft.com/office/officeart/2016/7/layout/RepeatingBendingProcessNew"/>
    <dgm:cxn modelId="{A6276F14-6B46-4AFC-9F2D-FD1C72C89AEF}" srcId="{79B57319-58D8-4F28-967B-0985FFEBABB3}" destId="{0E305B56-CEEC-4532-AC47-793E6B84328B}" srcOrd="4" destOrd="0" parTransId="{9C65F92F-0494-4692-BA68-B73526AF3F83}" sibTransId="{5D79E898-E36E-48A4-8F90-8A4F3F720524}"/>
    <dgm:cxn modelId="{F71CA91A-5DF5-4D2A-8736-7C88E40487F3}" type="presOf" srcId="{79B57319-58D8-4F28-967B-0985FFEBABB3}" destId="{E9C47192-F7C0-405C-B6D1-979FB4EF6CC4}" srcOrd="0" destOrd="0" presId="urn:microsoft.com/office/officeart/2016/7/layout/RepeatingBendingProcessNew"/>
    <dgm:cxn modelId="{6B69425B-C0E1-4858-84DA-D150FB16ECDF}" type="presOf" srcId="{430A9DE3-006B-47A2-ACC8-9D3BB65773B0}" destId="{C6995F17-E17F-4F78-A207-823A05B17F17}" srcOrd="1" destOrd="0" presId="urn:microsoft.com/office/officeart/2016/7/layout/RepeatingBendingProcessNew"/>
    <dgm:cxn modelId="{250BBA60-CF26-4BA9-81C9-BDE009491364}" type="presOf" srcId="{F789C46A-34C3-4062-B4BF-2BAF9105D6D5}" destId="{65F0B72A-99D6-4113-96BD-518D2FE5D1D2}" srcOrd="1" destOrd="0" presId="urn:microsoft.com/office/officeart/2016/7/layout/RepeatingBendingProcessNew"/>
    <dgm:cxn modelId="{A7247663-63F4-48EB-B9C9-95BA40776D98}" type="presOf" srcId="{6152B7BB-6BB7-405E-BDCA-194C4C474B7A}" destId="{AD641704-994A-4225-92C4-5C2AEBDA1A1F}" srcOrd="0" destOrd="0" presId="urn:microsoft.com/office/officeart/2016/7/layout/RepeatingBendingProcessNew"/>
    <dgm:cxn modelId="{52A42245-EFDA-47FA-AFEC-DABE00BA07BA}" type="presOf" srcId="{BAC50B57-861A-4FA9-AD6A-D0686B8F2595}" destId="{B69A6F60-ABFE-4AA0-9684-8127CAD9DEEF}" srcOrd="0" destOrd="0" presId="urn:microsoft.com/office/officeart/2016/7/layout/RepeatingBendingProcessNew"/>
    <dgm:cxn modelId="{48D99168-B52E-490A-A2DF-398BFD55E8D3}" srcId="{79B57319-58D8-4F28-967B-0985FFEBABB3}" destId="{F9D3F6DE-47BB-4492-A859-4285DE5EBDBB}" srcOrd="3" destOrd="0" parTransId="{57440101-6446-4D75-AC93-C732D4B4A14D}" sibTransId="{430A9DE3-006B-47A2-ACC8-9D3BB65773B0}"/>
    <dgm:cxn modelId="{290F7B4C-3C66-4FA7-8348-B1BB72E08A0C}" type="presOf" srcId="{F9D3F6DE-47BB-4492-A859-4285DE5EBDBB}" destId="{3ED4B3D0-06A6-4AEC-91AB-2F8A9FC124FC}" srcOrd="0" destOrd="0" presId="urn:microsoft.com/office/officeart/2016/7/layout/RepeatingBendingProcessNew"/>
    <dgm:cxn modelId="{1150B66D-04D1-4FC0-89E8-F676D1F4FAFE}" type="presOf" srcId="{F3FE63CA-26EC-43C0-9828-6757AD4EFE10}" destId="{2B10AA3F-4C45-405A-A459-644CCE464B5F}" srcOrd="1" destOrd="0" presId="urn:microsoft.com/office/officeart/2016/7/layout/RepeatingBendingProcessNew"/>
    <dgm:cxn modelId="{FECCCD6F-1152-4700-A672-7C887FCFFCD7}" srcId="{79B57319-58D8-4F28-967B-0985FFEBABB3}" destId="{6152B7BB-6BB7-405E-BDCA-194C4C474B7A}" srcOrd="0" destOrd="0" parTransId="{2F34E422-0AB7-4DD7-B627-3F81A1544C9C}" sibTransId="{53B78E51-07A9-4B4E-BE70-1E048BEEE113}"/>
    <dgm:cxn modelId="{CC7BA67C-FC07-407B-AE7D-5D9DDCC86BD6}" type="presOf" srcId="{21870B45-537B-446F-9608-AD23301E73B9}" destId="{624DD066-C7BA-4298-BC80-78F9F3469B21}" srcOrd="0" destOrd="0" presId="urn:microsoft.com/office/officeart/2016/7/layout/RepeatingBendingProcessNew"/>
    <dgm:cxn modelId="{5C87777D-9EA1-440E-A2A7-A67F80813EA3}" type="presOf" srcId="{38C79409-2EEE-4EE4-BBCA-E14C9E8DC53C}" destId="{8665B1EE-92A0-4416-A5E0-A750F9F7EFCB}" srcOrd="0" destOrd="0" presId="urn:microsoft.com/office/officeart/2016/7/layout/RepeatingBendingProcessNew"/>
    <dgm:cxn modelId="{B974D781-5338-4DDF-B23C-0C3AD63D17E3}" type="presOf" srcId="{F789C46A-34C3-4062-B4BF-2BAF9105D6D5}" destId="{5DA506F7-F81D-4D63-A580-89D095EE4D79}" srcOrd="0" destOrd="0" presId="urn:microsoft.com/office/officeart/2016/7/layout/RepeatingBendingProcessNew"/>
    <dgm:cxn modelId="{2439039B-B0CE-4B89-A717-CEA76D745E12}" srcId="{79B57319-58D8-4F28-967B-0985FFEBABB3}" destId="{21870B45-537B-446F-9608-AD23301E73B9}" srcOrd="5" destOrd="0" parTransId="{8B857AF6-5EBF-4497-9794-83C509FB0355}" sibTransId="{77227801-A9E0-48B4-B318-5F841420B658}"/>
    <dgm:cxn modelId="{ABA6E19D-DBDD-4A82-BF03-01E02215BBFB}" type="presOf" srcId="{5D79E898-E36E-48A4-8F90-8A4F3F720524}" destId="{84A462B2-F2CB-4FC2-A91E-3498E82AE1F6}" srcOrd="1" destOrd="0" presId="urn:microsoft.com/office/officeart/2016/7/layout/RepeatingBendingProcessNew"/>
    <dgm:cxn modelId="{4610B0A4-40B2-4845-A414-24A1F8678196}" srcId="{79B57319-58D8-4F28-967B-0985FFEBABB3}" destId="{38C79409-2EEE-4EE4-BBCA-E14C9E8DC53C}" srcOrd="6" destOrd="0" parTransId="{0D52BE34-39BC-40B6-B301-8A65AD966711}" sibTransId="{AF85A27F-470F-437F-AFD9-E61482596EF7}"/>
    <dgm:cxn modelId="{69B725AE-BA92-433B-B4CB-5204919CE601}" type="presOf" srcId="{430A9DE3-006B-47A2-ACC8-9D3BB65773B0}" destId="{7EF7508B-80AB-4EEB-928C-EDAAC406F99B}" srcOrd="0" destOrd="0" presId="urn:microsoft.com/office/officeart/2016/7/layout/RepeatingBendingProcessNew"/>
    <dgm:cxn modelId="{2AD88DB2-4F71-46F1-841C-942150B0FC82}" type="presOf" srcId="{77227801-A9E0-48B4-B318-5F841420B658}" destId="{70F6AAE7-4B9A-4EEB-AD58-71489C000593}" srcOrd="0" destOrd="0" presId="urn:microsoft.com/office/officeart/2016/7/layout/RepeatingBendingProcessNew"/>
    <dgm:cxn modelId="{F66246C0-6396-49F0-A649-5ACE4547C58A}" type="presOf" srcId="{5D79E898-E36E-48A4-8F90-8A4F3F720524}" destId="{DF371E5E-ADBF-4FFA-BDDF-799B5FA4722E}" srcOrd="0" destOrd="0" presId="urn:microsoft.com/office/officeart/2016/7/layout/RepeatingBendingProcessNew"/>
    <dgm:cxn modelId="{CC15F3C0-936A-4D4B-B378-C326C2816FA3}" type="presOf" srcId="{53B78E51-07A9-4B4E-BE70-1E048BEEE113}" destId="{B2A3B0F8-64A0-4903-BBF7-CD6A79141091}" srcOrd="1" destOrd="0" presId="urn:microsoft.com/office/officeart/2016/7/layout/RepeatingBendingProcessNew"/>
    <dgm:cxn modelId="{84A9CBD4-8332-4BF9-A147-B22C423AEA84}" type="presOf" srcId="{77227801-A9E0-48B4-B318-5F841420B658}" destId="{B87CFA7D-3E33-418D-AC8F-E0124F414056}" srcOrd="1" destOrd="0" presId="urn:microsoft.com/office/officeart/2016/7/layout/RepeatingBendingProcessNew"/>
    <dgm:cxn modelId="{C72F45D8-5305-47F0-93A9-F24889259FA0}" srcId="{79B57319-58D8-4F28-967B-0985FFEBABB3}" destId="{BAC50B57-861A-4FA9-AD6A-D0686B8F2595}" srcOrd="2" destOrd="0" parTransId="{F3C61DCD-2916-4F89-A8CC-082A7F49B1C2}" sibTransId="{F3FE63CA-26EC-43C0-9828-6757AD4EFE10}"/>
    <dgm:cxn modelId="{27DF27E6-71BB-4531-B00A-9406D9EFE1A2}" srcId="{79B57319-58D8-4F28-967B-0985FFEBABB3}" destId="{A5FE3A4F-F4B0-430E-97BC-121F87F16402}" srcOrd="1" destOrd="0" parTransId="{F22F506B-E31A-496B-96BF-313F5FBF8AAC}" sibTransId="{F789C46A-34C3-4062-B4BF-2BAF9105D6D5}"/>
    <dgm:cxn modelId="{0026B6EB-EE6E-469D-A87B-971B8115C4B2}" type="presOf" srcId="{53B78E51-07A9-4B4E-BE70-1E048BEEE113}" destId="{BBD773CD-0187-43BC-8005-170DBC62530D}" srcOrd="0" destOrd="0" presId="urn:microsoft.com/office/officeart/2016/7/layout/RepeatingBendingProcessNew"/>
    <dgm:cxn modelId="{3F3BC5EF-E89C-44E6-9158-810FB46FF257}" type="presOf" srcId="{0E305B56-CEEC-4532-AC47-793E6B84328B}" destId="{EF9C8D7E-004E-4E84-B4DD-A5645FF11B33}" srcOrd="0" destOrd="0" presId="urn:microsoft.com/office/officeart/2016/7/layout/RepeatingBendingProcessNew"/>
    <dgm:cxn modelId="{34F25BF7-8E57-44D8-B939-ABABCF6818F7}" type="presOf" srcId="{A5FE3A4F-F4B0-430E-97BC-121F87F16402}" destId="{0A4ADD90-F6A6-4791-8073-F4DFFC236A6D}" srcOrd="0" destOrd="0" presId="urn:microsoft.com/office/officeart/2016/7/layout/RepeatingBendingProcessNew"/>
    <dgm:cxn modelId="{978C16B1-58AA-4350-BD2D-27EC27245331}" type="presParOf" srcId="{E9C47192-F7C0-405C-B6D1-979FB4EF6CC4}" destId="{AD641704-994A-4225-92C4-5C2AEBDA1A1F}" srcOrd="0" destOrd="0" presId="urn:microsoft.com/office/officeart/2016/7/layout/RepeatingBendingProcessNew"/>
    <dgm:cxn modelId="{261565D9-4FB9-417F-9973-760E261FE2AE}" type="presParOf" srcId="{E9C47192-F7C0-405C-B6D1-979FB4EF6CC4}" destId="{BBD773CD-0187-43BC-8005-170DBC62530D}" srcOrd="1" destOrd="0" presId="urn:microsoft.com/office/officeart/2016/7/layout/RepeatingBendingProcessNew"/>
    <dgm:cxn modelId="{DCD46B02-2E2C-4B2E-96E0-7744895735F4}" type="presParOf" srcId="{BBD773CD-0187-43BC-8005-170DBC62530D}" destId="{B2A3B0F8-64A0-4903-BBF7-CD6A79141091}" srcOrd="0" destOrd="0" presId="urn:microsoft.com/office/officeart/2016/7/layout/RepeatingBendingProcessNew"/>
    <dgm:cxn modelId="{85E7836D-3898-4759-AC6B-C1F4721F461B}" type="presParOf" srcId="{E9C47192-F7C0-405C-B6D1-979FB4EF6CC4}" destId="{0A4ADD90-F6A6-4791-8073-F4DFFC236A6D}" srcOrd="2" destOrd="0" presId="urn:microsoft.com/office/officeart/2016/7/layout/RepeatingBendingProcessNew"/>
    <dgm:cxn modelId="{36339FE6-E45A-4103-B80D-FCBA946A5F07}" type="presParOf" srcId="{E9C47192-F7C0-405C-B6D1-979FB4EF6CC4}" destId="{5DA506F7-F81D-4D63-A580-89D095EE4D79}" srcOrd="3" destOrd="0" presId="urn:microsoft.com/office/officeart/2016/7/layout/RepeatingBendingProcessNew"/>
    <dgm:cxn modelId="{CF944068-0665-4DDB-8E83-E2AF636379A4}" type="presParOf" srcId="{5DA506F7-F81D-4D63-A580-89D095EE4D79}" destId="{65F0B72A-99D6-4113-96BD-518D2FE5D1D2}" srcOrd="0" destOrd="0" presId="urn:microsoft.com/office/officeart/2016/7/layout/RepeatingBendingProcessNew"/>
    <dgm:cxn modelId="{21EEAA44-0AA0-4743-8865-9717DDC94D87}" type="presParOf" srcId="{E9C47192-F7C0-405C-B6D1-979FB4EF6CC4}" destId="{B69A6F60-ABFE-4AA0-9684-8127CAD9DEEF}" srcOrd="4" destOrd="0" presId="urn:microsoft.com/office/officeart/2016/7/layout/RepeatingBendingProcessNew"/>
    <dgm:cxn modelId="{CDFCD4A9-E121-40ED-A4B4-0530AC034D82}" type="presParOf" srcId="{E9C47192-F7C0-405C-B6D1-979FB4EF6CC4}" destId="{8ACF1E8C-B508-4F96-97E9-C73BCE95FE8F}" srcOrd="5" destOrd="0" presId="urn:microsoft.com/office/officeart/2016/7/layout/RepeatingBendingProcessNew"/>
    <dgm:cxn modelId="{BFB882D0-EF67-4322-839F-6115C0D417B0}" type="presParOf" srcId="{8ACF1E8C-B508-4F96-97E9-C73BCE95FE8F}" destId="{2B10AA3F-4C45-405A-A459-644CCE464B5F}" srcOrd="0" destOrd="0" presId="urn:microsoft.com/office/officeart/2016/7/layout/RepeatingBendingProcessNew"/>
    <dgm:cxn modelId="{D3601E2E-528E-47C9-925A-F637C518407A}" type="presParOf" srcId="{E9C47192-F7C0-405C-B6D1-979FB4EF6CC4}" destId="{3ED4B3D0-06A6-4AEC-91AB-2F8A9FC124FC}" srcOrd="6" destOrd="0" presId="urn:microsoft.com/office/officeart/2016/7/layout/RepeatingBendingProcessNew"/>
    <dgm:cxn modelId="{8FFB23D6-5CAF-4A3F-9F76-BB9C313DD485}" type="presParOf" srcId="{E9C47192-F7C0-405C-B6D1-979FB4EF6CC4}" destId="{7EF7508B-80AB-4EEB-928C-EDAAC406F99B}" srcOrd="7" destOrd="0" presId="urn:microsoft.com/office/officeart/2016/7/layout/RepeatingBendingProcessNew"/>
    <dgm:cxn modelId="{A77BFD0E-67FB-498F-9967-1EE87A295F0B}" type="presParOf" srcId="{7EF7508B-80AB-4EEB-928C-EDAAC406F99B}" destId="{C6995F17-E17F-4F78-A207-823A05B17F17}" srcOrd="0" destOrd="0" presId="urn:microsoft.com/office/officeart/2016/7/layout/RepeatingBendingProcessNew"/>
    <dgm:cxn modelId="{8CC1A2FF-766F-4F51-90BB-4DB13EAAEA01}" type="presParOf" srcId="{E9C47192-F7C0-405C-B6D1-979FB4EF6CC4}" destId="{EF9C8D7E-004E-4E84-B4DD-A5645FF11B33}" srcOrd="8" destOrd="0" presId="urn:microsoft.com/office/officeart/2016/7/layout/RepeatingBendingProcessNew"/>
    <dgm:cxn modelId="{FAF285DA-F9A0-4728-9766-8D9C2959298D}" type="presParOf" srcId="{E9C47192-F7C0-405C-B6D1-979FB4EF6CC4}" destId="{DF371E5E-ADBF-4FFA-BDDF-799B5FA4722E}" srcOrd="9" destOrd="0" presId="urn:microsoft.com/office/officeart/2016/7/layout/RepeatingBendingProcessNew"/>
    <dgm:cxn modelId="{1CBB3E71-B015-4BB9-87F6-B04CB2F6D1E0}" type="presParOf" srcId="{DF371E5E-ADBF-4FFA-BDDF-799B5FA4722E}" destId="{84A462B2-F2CB-4FC2-A91E-3498E82AE1F6}" srcOrd="0" destOrd="0" presId="urn:microsoft.com/office/officeart/2016/7/layout/RepeatingBendingProcessNew"/>
    <dgm:cxn modelId="{8CD9B160-27DC-4468-8E34-611A8F771A78}" type="presParOf" srcId="{E9C47192-F7C0-405C-B6D1-979FB4EF6CC4}" destId="{624DD066-C7BA-4298-BC80-78F9F3469B21}" srcOrd="10" destOrd="0" presId="urn:microsoft.com/office/officeart/2016/7/layout/RepeatingBendingProcessNew"/>
    <dgm:cxn modelId="{BBDCD7B7-E516-44D4-978A-C64175CF1A6D}" type="presParOf" srcId="{E9C47192-F7C0-405C-B6D1-979FB4EF6CC4}" destId="{70F6AAE7-4B9A-4EEB-AD58-71489C000593}" srcOrd="11" destOrd="0" presId="urn:microsoft.com/office/officeart/2016/7/layout/RepeatingBendingProcessNew"/>
    <dgm:cxn modelId="{9CEC80BD-D242-4D2B-B67B-7722DC05C5EF}" type="presParOf" srcId="{70F6AAE7-4B9A-4EEB-AD58-71489C000593}" destId="{B87CFA7D-3E33-418D-AC8F-E0124F414056}" srcOrd="0" destOrd="0" presId="urn:microsoft.com/office/officeart/2016/7/layout/RepeatingBendingProcessNew"/>
    <dgm:cxn modelId="{9A1B687B-631B-4F3D-A17B-342E83495924}" type="presParOf" srcId="{E9C47192-F7C0-405C-B6D1-979FB4EF6CC4}" destId="{8665B1EE-92A0-4416-A5E0-A750F9F7EFCB}" srcOrd="12"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4CD6F7A-B8BC-48EC-A687-8EAABCE5891E}" type="doc">
      <dgm:prSet loTypeId="urn:microsoft.com/office/officeart/2018/2/layout/IconLabelList" loCatId="icon" qsTypeId="urn:microsoft.com/office/officeart/2005/8/quickstyle/simple1" qsCatId="simple" csTypeId="urn:microsoft.com/office/officeart/2018/5/colors/Iconchunking_neutralbg_colorful5" csCatId="colorful" phldr="1"/>
      <dgm:spPr/>
      <dgm:t>
        <a:bodyPr/>
        <a:lstStyle/>
        <a:p>
          <a:endParaRPr lang="en-US"/>
        </a:p>
      </dgm:t>
    </dgm:pt>
    <dgm:pt modelId="{9E9E1DF2-BB36-4E5C-B2F6-E36D63B947C1}">
      <dgm:prSet/>
      <dgm:spPr/>
      <dgm:t>
        <a:bodyPr/>
        <a:lstStyle/>
        <a:p>
          <a:pPr>
            <a:lnSpc>
              <a:spcPct val="100000"/>
            </a:lnSpc>
          </a:pPr>
          <a:r>
            <a:rPr lang="en-US"/>
            <a:t>Chromosome 8</a:t>
          </a:r>
        </a:p>
      </dgm:t>
    </dgm:pt>
    <dgm:pt modelId="{7C2E61E6-03A4-409C-AE2C-BAF10041DDE1}" type="parTrans" cxnId="{983671F9-EF37-46B4-A2E9-19D5FBEFD508}">
      <dgm:prSet/>
      <dgm:spPr/>
      <dgm:t>
        <a:bodyPr/>
        <a:lstStyle/>
        <a:p>
          <a:endParaRPr lang="en-US"/>
        </a:p>
      </dgm:t>
    </dgm:pt>
    <dgm:pt modelId="{BE0F80D8-D802-4CFD-ABFE-0FBD08AD55F5}" type="sibTrans" cxnId="{983671F9-EF37-46B4-A2E9-19D5FBEFD508}">
      <dgm:prSet/>
      <dgm:spPr/>
      <dgm:t>
        <a:bodyPr/>
        <a:lstStyle/>
        <a:p>
          <a:endParaRPr lang="en-US"/>
        </a:p>
      </dgm:t>
    </dgm:pt>
    <dgm:pt modelId="{17C49A96-FCF7-44A5-819A-22628F5B5681}">
      <dgm:prSet/>
      <dgm:spPr/>
      <dgm:t>
        <a:bodyPr/>
        <a:lstStyle/>
        <a:p>
          <a:pPr>
            <a:lnSpc>
              <a:spcPct val="100000"/>
            </a:lnSpc>
          </a:pPr>
          <a:r>
            <a:rPr lang="en-US"/>
            <a:t>Enzyme </a:t>
          </a:r>
        </a:p>
      </dgm:t>
    </dgm:pt>
    <dgm:pt modelId="{97045A68-8FC0-420A-A6E4-479A20C02061}" type="parTrans" cxnId="{21F89ECD-654A-48AF-8C55-603CEA1650FC}">
      <dgm:prSet/>
      <dgm:spPr/>
      <dgm:t>
        <a:bodyPr/>
        <a:lstStyle/>
        <a:p>
          <a:endParaRPr lang="en-US"/>
        </a:p>
      </dgm:t>
    </dgm:pt>
    <dgm:pt modelId="{5894B698-E4BD-4ABA-8A0A-399B8E2E2FED}" type="sibTrans" cxnId="{21F89ECD-654A-48AF-8C55-603CEA1650FC}">
      <dgm:prSet/>
      <dgm:spPr/>
      <dgm:t>
        <a:bodyPr/>
        <a:lstStyle/>
        <a:p>
          <a:endParaRPr lang="en-US"/>
        </a:p>
      </dgm:t>
    </dgm:pt>
    <dgm:pt modelId="{3548398F-AAFB-4CC7-9793-176D5FFCCF08}">
      <dgm:prSet/>
      <dgm:spPr/>
      <dgm:t>
        <a:bodyPr/>
        <a:lstStyle/>
        <a:p>
          <a:pPr>
            <a:lnSpc>
              <a:spcPct val="100000"/>
            </a:lnSpc>
          </a:pPr>
          <a:r>
            <a:rPr lang="en-US"/>
            <a:t>Passes fat into:    </a:t>
          </a:r>
        </a:p>
      </dgm:t>
    </dgm:pt>
    <dgm:pt modelId="{81CDBDF4-27A4-435F-BF3E-527A51A61408}" type="parTrans" cxnId="{68F81E3A-29FF-417A-9D42-075F5061E4B5}">
      <dgm:prSet/>
      <dgm:spPr/>
      <dgm:t>
        <a:bodyPr/>
        <a:lstStyle/>
        <a:p>
          <a:endParaRPr lang="en-US"/>
        </a:p>
      </dgm:t>
    </dgm:pt>
    <dgm:pt modelId="{27A9480A-1D27-4DB7-8CA0-5C2C51517495}" type="sibTrans" cxnId="{68F81E3A-29FF-417A-9D42-075F5061E4B5}">
      <dgm:prSet/>
      <dgm:spPr/>
      <dgm:t>
        <a:bodyPr/>
        <a:lstStyle/>
        <a:p>
          <a:endParaRPr lang="en-US"/>
        </a:p>
      </dgm:t>
    </dgm:pt>
    <dgm:pt modelId="{44FE3DBB-760C-47E1-AB57-71825539C63D}">
      <dgm:prSet/>
      <dgm:spPr/>
      <dgm:t>
        <a:bodyPr/>
        <a:lstStyle/>
        <a:p>
          <a:pPr>
            <a:lnSpc>
              <a:spcPct val="100000"/>
            </a:lnSpc>
          </a:pPr>
          <a:r>
            <a:rPr lang="en-US"/>
            <a:t>Muscle Cells for Energy or Fats Cells for Storage</a:t>
          </a:r>
        </a:p>
      </dgm:t>
    </dgm:pt>
    <dgm:pt modelId="{5FE9EA26-B628-4AF5-A1BB-623EC7978F7D}" type="parTrans" cxnId="{8408A184-AAFC-4EDB-A953-FAAC228CF89C}">
      <dgm:prSet/>
      <dgm:spPr/>
      <dgm:t>
        <a:bodyPr/>
        <a:lstStyle/>
        <a:p>
          <a:endParaRPr lang="en-US"/>
        </a:p>
      </dgm:t>
    </dgm:pt>
    <dgm:pt modelId="{A95A5B7B-1B0C-4C86-A8FF-7ADDBE1EF88B}" type="sibTrans" cxnId="{8408A184-AAFC-4EDB-A953-FAAC228CF89C}">
      <dgm:prSet/>
      <dgm:spPr/>
      <dgm:t>
        <a:bodyPr/>
        <a:lstStyle/>
        <a:p>
          <a:endParaRPr lang="en-US"/>
        </a:p>
      </dgm:t>
    </dgm:pt>
    <dgm:pt modelId="{EA09E8D1-3019-4034-9B91-8543CF2601FE}">
      <dgm:prSet/>
      <dgm:spPr/>
      <dgm:t>
        <a:bodyPr/>
        <a:lstStyle/>
        <a:p>
          <a:pPr>
            <a:lnSpc>
              <a:spcPct val="100000"/>
            </a:lnSpc>
          </a:pPr>
          <a:r>
            <a:rPr lang="en-US"/>
            <a:t>Exercise Counteracts the Fat-Storage effect of LPL.</a:t>
          </a:r>
        </a:p>
      </dgm:t>
    </dgm:pt>
    <dgm:pt modelId="{FB4F6D51-4C85-4A5A-92C6-E495EA84C367}" type="parTrans" cxnId="{95D4ABBE-9030-4136-9D3B-5A43D4A6F3A9}">
      <dgm:prSet/>
      <dgm:spPr/>
      <dgm:t>
        <a:bodyPr/>
        <a:lstStyle/>
        <a:p>
          <a:endParaRPr lang="en-US"/>
        </a:p>
      </dgm:t>
    </dgm:pt>
    <dgm:pt modelId="{DB94905A-7ECA-4F2D-AAF3-A9E4193C0FEE}" type="sibTrans" cxnId="{95D4ABBE-9030-4136-9D3B-5A43D4A6F3A9}">
      <dgm:prSet/>
      <dgm:spPr/>
      <dgm:t>
        <a:bodyPr/>
        <a:lstStyle/>
        <a:p>
          <a:endParaRPr lang="en-US"/>
        </a:p>
      </dgm:t>
    </dgm:pt>
    <dgm:pt modelId="{23520463-C7F7-4D3E-AD06-C5ACCAD7EDBB}" type="pres">
      <dgm:prSet presAssocID="{94CD6F7A-B8BC-48EC-A687-8EAABCE5891E}" presName="root" presStyleCnt="0">
        <dgm:presLayoutVars>
          <dgm:dir/>
          <dgm:resizeHandles val="exact"/>
        </dgm:presLayoutVars>
      </dgm:prSet>
      <dgm:spPr/>
    </dgm:pt>
    <dgm:pt modelId="{B4C3EE2D-6736-4F7B-A229-BC6D8C92F37F}" type="pres">
      <dgm:prSet presAssocID="{9E9E1DF2-BB36-4E5C-B2F6-E36D63B947C1}" presName="compNode" presStyleCnt="0"/>
      <dgm:spPr/>
    </dgm:pt>
    <dgm:pt modelId="{D83F3F3B-8F7D-4AAB-BBCF-762C1BFBFCAB}" type="pres">
      <dgm:prSet presAssocID="{9E9E1DF2-BB36-4E5C-B2F6-E36D63B947C1}"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NA"/>
        </a:ext>
      </dgm:extLst>
    </dgm:pt>
    <dgm:pt modelId="{8DFC70EF-15D8-4316-BD8D-63B0C4F83BF2}" type="pres">
      <dgm:prSet presAssocID="{9E9E1DF2-BB36-4E5C-B2F6-E36D63B947C1}" presName="spaceRect" presStyleCnt="0"/>
      <dgm:spPr/>
    </dgm:pt>
    <dgm:pt modelId="{3E55225C-8B09-4174-B554-A0C1C8EE2630}" type="pres">
      <dgm:prSet presAssocID="{9E9E1DF2-BB36-4E5C-B2F6-E36D63B947C1}" presName="textRect" presStyleLbl="revTx" presStyleIdx="0" presStyleCnt="5">
        <dgm:presLayoutVars>
          <dgm:chMax val="1"/>
          <dgm:chPref val="1"/>
        </dgm:presLayoutVars>
      </dgm:prSet>
      <dgm:spPr/>
    </dgm:pt>
    <dgm:pt modelId="{E053E310-5F84-44CE-8932-1C53164DB7BE}" type="pres">
      <dgm:prSet presAssocID="{BE0F80D8-D802-4CFD-ABFE-0FBD08AD55F5}" presName="sibTrans" presStyleCnt="0"/>
      <dgm:spPr/>
    </dgm:pt>
    <dgm:pt modelId="{DDA0469B-6401-486E-BCD3-8D3C53498A36}" type="pres">
      <dgm:prSet presAssocID="{17C49A96-FCF7-44A5-819A-22628F5B5681}" presName="compNode" presStyleCnt="0"/>
      <dgm:spPr/>
    </dgm:pt>
    <dgm:pt modelId="{D2E8B03B-0026-4B8E-ABBA-BF1BBCD81A10}" type="pres">
      <dgm:prSet presAssocID="{17C49A96-FCF7-44A5-819A-22628F5B5681}"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lask"/>
        </a:ext>
      </dgm:extLst>
    </dgm:pt>
    <dgm:pt modelId="{79669FD6-A90F-434B-B3E0-0F4420586B17}" type="pres">
      <dgm:prSet presAssocID="{17C49A96-FCF7-44A5-819A-22628F5B5681}" presName="spaceRect" presStyleCnt="0"/>
      <dgm:spPr/>
    </dgm:pt>
    <dgm:pt modelId="{D96D01E2-3FFE-44BE-AB36-8A67DAB71D72}" type="pres">
      <dgm:prSet presAssocID="{17C49A96-FCF7-44A5-819A-22628F5B5681}" presName="textRect" presStyleLbl="revTx" presStyleIdx="1" presStyleCnt="5">
        <dgm:presLayoutVars>
          <dgm:chMax val="1"/>
          <dgm:chPref val="1"/>
        </dgm:presLayoutVars>
      </dgm:prSet>
      <dgm:spPr/>
    </dgm:pt>
    <dgm:pt modelId="{4E282556-305E-4C16-A8FC-29DC9F3EBBA0}" type="pres">
      <dgm:prSet presAssocID="{5894B698-E4BD-4ABA-8A0A-399B8E2E2FED}" presName="sibTrans" presStyleCnt="0"/>
      <dgm:spPr/>
    </dgm:pt>
    <dgm:pt modelId="{F55259B9-1EC2-4DBA-A14C-4A1C2B597AB0}" type="pres">
      <dgm:prSet presAssocID="{3548398F-AAFB-4CC7-9793-176D5FFCCF08}" presName="compNode" presStyleCnt="0"/>
      <dgm:spPr/>
    </dgm:pt>
    <dgm:pt modelId="{20DE4838-1E0B-4B7A-85E4-EDB25232BE7A}" type="pres">
      <dgm:prSet presAssocID="{3548398F-AAFB-4CC7-9793-176D5FFCCF08}"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tomach"/>
        </a:ext>
      </dgm:extLst>
    </dgm:pt>
    <dgm:pt modelId="{A8BF1369-A082-43BA-8F3A-50A949DED581}" type="pres">
      <dgm:prSet presAssocID="{3548398F-AAFB-4CC7-9793-176D5FFCCF08}" presName="spaceRect" presStyleCnt="0"/>
      <dgm:spPr/>
    </dgm:pt>
    <dgm:pt modelId="{612A0183-82FF-4B7D-BD17-370056C34E5C}" type="pres">
      <dgm:prSet presAssocID="{3548398F-AAFB-4CC7-9793-176D5FFCCF08}" presName="textRect" presStyleLbl="revTx" presStyleIdx="2" presStyleCnt="5">
        <dgm:presLayoutVars>
          <dgm:chMax val="1"/>
          <dgm:chPref val="1"/>
        </dgm:presLayoutVars>
      </dgm:prSet>
      <dgm:spPr/>
    </dgm:pt>
    <dgm:pt modelId="{E5F51060-577D-4F2F-B7EA-5ED9A94E66DD}" type="pres">
      <dgm:prSet presAssocID="{27A9480A-1D27-4DB7-8CA0-5C2C51517495}" presName="sibTrans" presStyleCnt="0"/>
      <dgm:spPr/>
    </dgm:pt>
    <dgm:pt modelId="{0F6E2A72-F3D9-43D4-8D50-093812DE06E3}" type="pres">
      <dgm:prSet presAssocID="{44FE3DBB-760C-47E1-AB57-71825539C63D}" presName="compNode" presStyleCnt="0"/>
      <dgm:spPr/>
    </dgm:pt>
    <dgm:pt modelId="{6BA4EEBD-56A4-452B-970D-C353BD5ADF56}" type="pres">
      <dgm:prSet presAssocID="{44FE3DBB-760C-47E1-AB57-71825539C63D}"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ine Arrow: Straight"/>
        </a:ext>
      </dgm:extLst>
    </dgm:pt>
    <dgm:pt modelId="{BA91407F-D3C3-454E-8F60-99D056792334}" type="pres">
      <dgm:prSet presAssocID="{44FE3DBB-760C-47E1-AB57-71825539C63D}" presName="spaceRect" presStyleCnt="0"/>
      <dgm:spPr/>
    </dgm:pt>
    <dgm:pt modelId="{41D183DF-8104-40A6-8D01-49D9BCFF876B}" type="pres">
      <dgm:prSet presAssocID="{44FE3DBB-760C-47E1-AB57-71825539C63D}" presName="textRect" presStyleLbl="revTx" presStyleIdx="3" presStyleCnt="5">
        <dgm:presLayoutVars>
          <dgm:chMax val="1"/>
          <dgm:chPref val="1"/>
        </dgm:presLayoutVars>
      </dgm:prSet>
      <dgm:spPr/>
    </dgm:pt>
    <dgm:pt modelId="{B305F62D-CBD2-4C0E-8CFA-B1EBAF1C283E}" type="pres">
      <dgm:prSet presAssocID="{A95A5B7B-1B0C-4C86-A8FF-7ADDBE1EF88B}" presName="sibTrans" presStyleCnt="0"/>
      <dgm:spPr/>
    </dgm:pt>
    <dgm:pt modelId="{D6C349AF-EC38-4D8D-9525-E528FF878E89}" type="pres">
      <dgm:prSet presAssocID="{EA09E8D1-3019-4034-9B91-8543CF2601FE}" presName="compNode" presStyleCnt="0"/>
      <dgm:spPr/>
    </dgm:pt>
    <dgm:pt modelId="{2DD851B2-AA65-4787-87D1-2E2A7FFA0F20}" type="pres">
      <dgm:prSet presAssocID="{EA09E8D1-3019-4034-9B91-8543CF2601FE}"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Dumbbell"/>
        </a:ext>
      </dgm:extLst>
    </dgm:pt>
    <dgm:pt modelId="{105E2928-0C03-4042-937E-03836D25ADBC}" type="pres">
      <dgm:prSet presAssocID="{EA09E8D1-3019-4034-9B91-8543CF2601FE}" presName="spaceRect" presStyleCnt="0"/>
      <dgm:spPr/>
    </dgm:pt>
    <dgm:pt modelId="{542FA190-DA53-4DC3-B006-A01392DE02E2}" type="pres">
      <dgm:prSet presAssocID="{EA09E8D1-3019-4034-9B91-8543CF2601FE}" presName="textRect" presStyleLbl="revTx" presStyleIdx="4" presStyleCnt="5">
        <dgm:presLayoutVars>
          <dgm:chMax val="1"/>
          <dgm:chPref val="1"/>
        </dgm:presLayoutVars>
      </dgm:prSet>
      <dgm:spPr/>
    </dgm:pt>
  </dgm:ptLst>
  <dgm:cxnLst>
    <dgm:cxn modelId="{8EDB4C19-569B-44D9-B0FA-AEEBFB23D398}" type="presOf" srcId="{44FE3DBB-760C-47E1-AB57-71825539C63D}" destId="{41D183DF-8104-40A6-8D01-49D9BCFF876B}" srcOrd="0" destOrd="0" presId="urn:microsoft.com/office/officeart/2018/2/layout/IconLabelList"/>
    <dgm:cxn modelId="{ADB9F119-52D4-40E5-B233-D3F0501F8A67}" type="presOf" srcId="{94CD6F7A-B8BC-48EC-A687-8EAABCE5891E}" destId="{23520463-C7F7-4D3E-AD06-C5ACCAD7EDBB}" srcOrd="0" destOrd="0" presId="urn:microsoft.com/office/officeart/2018/2/layout/IconLabelList"/>
    <dgm:cxn modelId="{68F81E3A-29FF-417A-9D42-075F5061E4B5}" srcId="{94CD6F7A-B8BC-48EC-A687-8EAABCE5891E}" destId="{3548398F-AAFB-4CC7-9793-176D5FFCCF08}" srcOrd="2" destOrd="0" parTransId="{81CDBDF4-27A4-435F-BF3E-527A51A61408}" sibTransId="{27A9480A-1D27-4DB7-8CA0-5C2C51517495}"/>
    <dgm:cxn modelId="{48372569-F879-4456-8E24-2AF5552DE5E0}" type="presOf" srcId="{17C49A96-FCF7-44A5-819A-22628F5B5681}" destId="{D96D01E2-3FFE-44BE-AB36-8A67DAB71D72}" srcOrd="0" destOrd="0" presId="urn:microsoft.com/office/officeart/2018/2/layout/IconLabelList"/>
    <dgm:cxn modelId="{986FB751-D82D-4CC5-B20A-E19196A199A4}" type="presOf" srcId="{3548398F-AAFB-4CC7-9793-176D5FFCCF08}" destId="{612A0183-82FF-4B7D-BD17-370056C34E5C}" srcOrd="0" destOrd="0" presId="urn:microsoft.com/office/officeart/2018/2/layout/IconLabelList"/>
    <dgm:cxn modelId="{DE306753-5ABC-415C-9A1E-AC9A3F5330D7}" type="presOf" srcId="{9E9E1DF2-BB36-4E5C-B2F6-E36D63B947C1}" destId="{3E55225C-8B09-4174-B554-A0C1C8EE2630}" srcOrd="0" destOrd="0" presId="urn:microsoft.com/office/officeart/2018/2/layout/IconLabelList"/>
    <dgm:cxn modelId="{8408A184-AAFC-4EDB-A953-FAAC228CF89C}" srcId="{94CD6F7A-B8BC-48EC-A687-8EAABCE5891E}" destId="{44FE3DBB-760C-47E1-AB57-71825539C63D}" srcOrd="3" destOrd="0" parTransId="{5FE9EA26-B628-4AF5-A1BB-623EC7978F7D}" sibTransId="{A95A5B7B-1B0C-4C86-A8FF-7ADDBE1EF88B}"/>
    <dgm:cxn modelId="{897960BD-4E5E-4B67-A62C-16C69DB0FDCA}" type="presOf" srcId="{EA09E8D1-3019-4034-9B91-8543CF2601FE}" destId="{542FA190-DA53-4DC3-B006-A01392DE02E2}" srcOrd="0" destOrd="0" presId="urn:microsoft.com/office/officeart/2018/2/layout/IconLabelList"/>
    <dgm:cxn modelId="{95D4ABBE-9030-4136-9D3B-5A43D4A6F3A9}" srcId="{94CD6F7A-B8BC-48EC-A687-8EAABCE5891E}" destId="{EA09E8D1-3019-4034-9B91-8543CF2601FE}" srcOrd="4" destOrd="0" parTransId="{FB4F6D51-4C85-4A5A-92C6-E495EA84C367}" sibTransId="{DB94905A-7ECA-4F2D-AAF3-A9E4193C0FEE}"/>
    <dgm:cxn modelId="{21F89ECD-654A-48AF-8C55-603CEA1650FC}" srcId="{94CD6F7A-B8BC-48EC-A687-8EAABCE5891E}" destId="{17C49A96-FCF7-44A5-819A-22628F5B5681}" srcOrd="1" destOrd="0" parTransId="{97045A68-8FC0-420A-A6E4-479A20C02061}" sibTransId="{5894B698-E4BD-4ABA-8A0A-399B8E2E2FED}"/>
    <dgm:cxn modelId="{983671F9-EF37-46B4-A2E9-19D5FBEFD508}" srcId="{94CD6F7A-B8BC-48EC-A687-8EAABCE5891E}" destId="{9E9E1DF2-BB36-4E5C-B2F6-E36D63B947C1}" srcOrd="0" destOrd="0" parTransId="{7C2E61E6-03A4-409C-AE2C-BAF10041DDE1}" sibTransId="{BE0F80D8-D802-4CFD-ABFE-0FBD08AD55F5}"/>
    <dgm:cxn modelId="{7BDF5D1E-EC60-40D1-82F1-2A1CF71AF061}" type="presParOf" srcId="{23520463-C7F7-4D3E-AD06-C5ACCAD7EDBB}" destId="{B4C3EE2D-6736-4F7B-A229-BC6D8C92F37F}" srcOrd="0" destOrd="0" presId="urn:microsoft.com/office/officeart/2018/2/layout/IconLabelList"/>
    <dgm:cxn modelId="{26A05EF2-D19D-4CF4-A8DE-25B4A662C084}" type="presParOf" srcId="{B4C3EE2D-6736-4F7B-A229-BC6D8C92F37F}" destId="{D83F3F3B-8F7D-4AAB-BBCF-762C1BFBFCAB}" srcOrd="0" destOrd="0" presId="urn:microsoft.com/office/officeart/2018/2/layout/IconLabelList"/>
    <dgm:cxn modelId="{2CCF0DC5-4591-411E-BC7E-FA9EFABEC08D}" type="presParOf" srcId="{B4C3EE2D-6736-4F7B-A229-BC6D8C92F37F}" destId="{8DFC70EF-15D8-4316-BD8D-63B0C4F83BF2}" srcOrd="1" destOrd="0" presId="urn:microsoft.com/office/officeart/2018/2/layout/IconLabelList"/>
    <dgm:cxn modelId="{9B60809C-6730-4364-A0EE-2A037011E118}" type="presParOf" srcId="{B4C3EE2D-6736-4F7B-A229-BC6D8C92F37F}" destId="{3E55225C-8B09-4174-B554-A0C1C8EE2630}" srcOrd="2" destOrd="0" presId="urn:microsoft.com/office/officeart/2018/2/layout/IconLabelList"/>
    <dgm:cxn modelId="{AD67488D-1930-4F30-A2AB-326ABDBA3533}" type="presParOf" srcId="{23520463-C7F7-4D3E-AD06-C5ACCAD7EDBB}" destId="{E053E310-5F84-44CE-8932-1C53164DB7BE}" srcOrd="1" destOrd="0" presId="urn:microsoft.com/office/officeart/2018/2/layout/IconLabelList"/>
    <dgm:cxn modelId="{EFCA35F6-6B22-4FA8-8579-36FDDECA20FF}" type="presParOf" srcId="{23520463-C7F7-4D3E-AD06-C5ACCAD7EDBB}" destId="{DDA0469B-6401-486E-BCD3-8D3C53498A36}" srcOrd="2" destOrd="0" presId="urn:microsoft.com/office/officeart/2018/2/layout/IconLabelList"/>
    <dgm:cxn modelId="{122333EA-4460-4959-AB13-897A4575E030}" type="presParOf" srcId="{DDA0469B-6401-486E-BCD3-8D3C53498A36}" destId="{D2E8B03B-0026-4B8E-ABBA-BF1BBCD81A10}" srcOrd="0" destOrd="0" presId="urn:microsoft.com/office/officeart/2018/2/layout/IconLabelList"/>
    <dgm:cxn modelId="{4A9D9FBA-5C6B-4FE6-9455-CB8E9A8460EC}" type="presParOf" srcId="{DDA0469B-6401-486E-BCD3-8D3C53498A36}" destId="{79669FD6-A90F-434B-B3E0-0F4420586B17}" srcOrd="1" destOrd="0" presId="urn:microsoft.com/office/officeart/2018/2/layout/IconLabelList"/>
    <dgm:cxn modelId="{0B4B306E-0454-44BF-9606-7F307B019FEB}" type="presParOf" srcId="{DDA0469B-6401-486E-BCD3-8D3C53498A36}" destId="{D96D01E2-3FFE-44BE-AB36-8A67DAB71D72}" srcOrd="2" destOrd="0" presId="urn:microsoft.com/office/officeart/2018/2/layout/IconLabelList"/>
    <dgm:cxn modelId="{F3EE2622-9A8E-44FC-AB84-B70F85045363}" type="presParOf" srcId="{23520463-C7F7-4D3E-AD06-C5ACCAD7EDBB}" destId="{4E282556-305E-4C16-A8FC-29DC9F3EBBA0}" srcOrd="3" destOrd="0" presId="urn:microsoft.com/office/officeart/2018/2/layout/IconLabelList"/>
    <dgm:cxn modelId="{535D0856-DC9B-4DBE-9B47-85EC97468B03}" type="presParOf" srcId="{23520463-C7F7-4D3E-AD06-C5ACCAD7EDBB}" destId="{F55259B9-1EC2-4DBA-A14C-4A1C2B597AB0}" srcOrd="4" destOrd="0" presId="urn:microsoft.com/office/officeart/2018/2/layout/IconLabelList"/>
    <dgm:cxn modelId="{C0E6241E-9EDF-4613-B417-D982024DB619}" type="presParOf" srcId="{F55259B9-1EC2-4DBA-A14C-4A1C2B597AB0}" destId="{20DE4838-1E0B-4B7A-85E4-EDB25232BE7A}" srcOrd="0" destOrd="0" presId="urn:microsoft.com/office/officeart/2018/2/layout/IconLabelList"/>
    <dgm:cxn modelId="{ED977EE2-6825-4350-BA64-CCC28F5806AC}" type="presParOf" srcId="{F55259B9-1EC2-4DBA-A14C-4A1C2B597AB0}" destId="{A8BF1369-A082-43BA-8F3A-50A949DED581}" srcOrd="1" destOrd="0" presId="urn:microsoft.com/office/officeart/2018/2/layout/IconLabelList"/>
    <dgm:cxn modelId="{D90959CB-615B-4D70-BB7F-D0E8D6F4CF6E}" type="presParOf" srcId="{F55259B9-1EC2-4DBA-A14C-4A1C2B597AB0}" destId="{612A0183-82FF-4B7D-BD17-370056C34E5C}" srcOrd="2" destOrd="0" presId="urn:microsoft.com/office/officeart/2018/2/layout/IconLabelList"/>
    <dgm:cxn modelId="{122C5746-D1F4-47FF-A640-5B4371EB79E2}" type="presParOf" srcId="{23520463-C7F7-4D3E-AD06-C5ACCAD7EDBB}" destId="{E5F51060-577D-4F2F-B7EA-5ED9A94E66DD}" srcOrd="5" destOrd="0" presId="urn:microsoft.com/office/officeart/2018/2/layout/IconLabelList"/>
    <dgm:cxn modelId="{D52E6AF8-38FB-4AEC-957D-82B0EF9C1797}" type="presParOf" srcId="{23520463-C7F7-4D3E-AD06-C5ACCAD7EDBB}" destId="{0F6E2A72-F3D9-43D4-8D50-093812DE06E3}" srcOrd="6" destOrd="0" presId="urn:microsoft.com/office/officeart/2018/2/layout/IconLabelList"/>
    <dgm:cxn modelId="{6444BB34-6E26-4655-9620-2EFE5EBE368F}" type="presParOf" srcId="{0F6E2A72-F3D9-43D4-8D50-093812DE06E3}" destId="{6BA4EEBD-56A4-452B-970D-C353BD5ADF56}" srcOrd="0" destOrd="0" presId="urn:microsoft.com/office/officeart/2018/2/layout/IconLabelList"/>
    <dgm:cxn modelId="{385C20E6-F2EA-4398-BE6C-E995F095C537}" type="presParOf" srcId="{0F6E2A72-F3D9-43D4-8D50-093812DE06E3}" destId="{BA91407F-D3C3-454E-8F60-99D056792334}" srcOrd="1" destOrd="0" presId="urn:microsoft.com/office/officeart/2018/2/layout/IconLabelList"/>
    <dgm:cxn modelId="{F4816BF7-558A-43BD-867D-5485C3F5D99E}" type="presParOf" srcId="{0F6E2A72-F3D9-43D4-8D50-093812DE06E3}" destId="{41D183DF-8104-40A6-8D01-49D9BCFF876B}" srcOrd="2" destOrd="0" presId="urn:microsoft.com/office/officeart/2018/2/layout/IconLabelList"/>
    <dgm:cxn modelId="{4698F118-51B2-4D5C-A85B-067C96E12031}" type="presParOf" srcId="{23520463-C7F7-4D3E-AD06-C5ACCAD7EDBB}" destId="{B305F62D-CBD2-4C0E-8CFA-B1EBAF1C283E}" srcOrd="7" destOrd="0" presId="urn:microsoft.com/office/officeart/2018/2/layout/IconLabelList"/>
    <dgm:cxn modelId="{3B2E7964-936F-4568-9794-AC2B764B1DD9}" type="presParOf" srcId="{23520463-C7F7-4D3E-AD06-C5ACCAD7EDBB}" destId="{D6C349AF-EC38-4D8D-9525-E528FF878E89}" srcOrd="8" destOrd="0" presId="urn:microsoft.com/office/officeart/2018/2/layout/IconLabelList"/>
    <dgm:cxn modelId="{B38D70A6-4D4D-447C-9A95-E12A35A41388}" type="presParOf" srcId="{D6C349AF-EC38-4D8D-9525-E528FF878E89}" destId="{2DD851B2-AA65-4787-87D1-2E2A7FFA0F20}" srcOrd="0" destOrd="0" presId="urn:microsoft.com/office/officeart/2018/2/layout/IconLabelList"/>
    <dgm:cxn modelId="{2B804F28-FB46-4825-A5A3-3A9E959B2ECE}" type="presParOf" srcId="{D6C349AF-EC38-4D8D-9525-E528FF878E89}" destId="{105E2928-0C03-4042-937E-03836D25ADBC}" srcOrd="1" destOrd="0" presId="urn:microsoft.com/office/officeart/2018/2/layout/IconLabelList"/>
    <dgm:cxn modelId="{830EFDCF-386C-4D15-B9FC-C2AF4E7A72D3}" type="presParOf" srcId="{D6C349AF-EC38-4D8D-9525-E528FF878E89}" destId="{542FA190-DA53-4DC3-B006-A01392DE02E2}"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8FF5953-5B8C-479C-BA0F-664656A1BB8C}" type="doc">
      <dgm:prSet loTypeId="urn:microsoft.com/office/officeart/2005/8/layout/vProcess5" loCatId="process" qsTypeId="urn:microsoft.com/office/officeart/2005/8/quickstyle/simple4" qsCatId="simple" csTypeId="urn:microsoft.com/office/officeart/2005/8/colors/colorful2" csCatId="colorful" phldr="1"/>
      <dgm:spPr/>
      <dgm:t>
        <a:bodyPr/>
        <a:lstStyle/>
        <a:p>
          <a:endParaRPr lang="en-US"/>
        </a:p>
      </dgm:t>
    </dgm:pt>
    <dgm:pt modelId="{D3A96F4A-F2A3-4F66-A330-2C9A8AAD7A31}">
      <dgm:prSet custT="1"/>
      <dgm:spPr/>
      <dgm:t>
        <a:bodyPr/>
        <a:lstStyle/>
        <a:p>
          <a:r>
            <a:rPr lang="en-US" sz="3200" b="0" i="0" dirty="0"/>
            <a:t>Hormone produced by fat cells </a:t>
          </a:r>
          <a:r>
            <a:rPr lang="en-US" sz="1000" b="0" i="0" dirty="0"/>
            <a:t>(https://my.clevelandclinic.org/health/articles/22446-leptin.)</a:t>
          </a:r>
          <a:endParaRPr lang="en-US" sz="1000" dirty="0"/>
        </a:p>
      </dgm:t>
    </dgm:pt>
    <dgm:pt modelId="{46963DB1-2D98-416E-93CE-133AAFE21C58}" type="parTrans" cxnId="{99255419-5881-4A20-B367-88FE9BD29A8B}">
      <dgm:prSet/>
      <dgm:spPr/>
      <dgm:t>
        <a:bodyPr/>
        <a:lstStyle/>
        <a:p>
          <a:endParaRPr lang="en-US"/>
        </a:p>
      </dgm:t>
    </dgm:pt>
    <dgm:pt modelId="{22FCC29D-FE41-4BC9-87F5-110DE78FF4C9}" type="sibTrans" cxnId="{99255419-5881-4A20-B367-88FE9BD29A8B}">
      <dgm:prSet/>
      <dgm:spPr/>
      <dgm:t>
        <a:bodyPr/>
        <a:lstStyle/>
        <a:p>
          <a:endParaRPr lang="en-US"/>
        </a:p>
      </dgm:t>
    </dgm:pt>
    <dgm:pt modelId="{5A17BDBC-7C4B-44DC-91B1-C46A159362C3}">
      <dgm:prSet/>
      <dgm:spPr/>
      <dgm:t>
        <a:bodyPr/>
        <a:lstStyle/>
        <a:p>
          <a:r>
            <a:rPr lang="en-US" b="0" i="0"/>
            <a:t>Leptin prevents hunger.</a:t>
          </a:r>
          <a:endParaRPr lang="en-US"/>
        </a:p>
      </dgm:t>
    </dgm:pt>
    <dgm:pt modelId="{5683DF35-D2EB-402B-B55D-F7BA9462FF9F}" type="parTrans" cxnId="{06D95658-3507-41B5-9EAD-7731F42EDABE}">
      <dgm:prSet/>
      <dgm:spPr/>
      <dgm:t>
        <a:bodyPr/>
        <a:lstStyle/>
        <a:p>
          <a:endParaRPr lang="en-US"/>
        </a:p>
      </dgm:t>
    </dgm:pt>
    <dgm:pt modelId="{A4703C84-3CB6-47AA-BCF6-90B97D273868}" type="sibTrans" cxnId="{06D95658-3507-41B5-9EAD-7731F42EDABE}">
      <dgm:prSet/>
      <dgm:spPr/>
      <dgm:t>
        <a:bodyPr/>
        <a:lstStyle/>
        <a:p>
          <a:endParaRPr lang="en-US"/>
        </a:p>
      </dgm:t>
    </dgm:pt>
    <dgm:pt modelId="{BDACDB57-24B6-4B28-B7ED-59DA8CF4BBA0}">
      <dgm:prSet/>
      <dgm:spPr/>
      <dgm:t>
        <a:bodyPr/>
        <a:lstStyle/>
        <a:p>
          <a:r>
            <a:rPr lang="en-US" b="0" i="0"/>
            <a:t>Leptin Resistance.</a:t>
          </a:r>
          <a:endParaRPr lang="en-US"/>
        </a:p>
      </dgm:t>
    </dgm:pt>
    <dgm:pt modelId="{F1A64649-E1AA-4CBE-AA7F-CD51F51D6FC7}" type="parTrans" cxnId="{2E0CE7C6-2FF4-411D-851A-43F1F849A9C0}">
      <dgm:prSet/>
      <dgm:spPr/>
      <dgm:t>
        <a:bodyPr/>
        <a:lstStyle/>
        <a:p>
          <a:endParaRPr lang="en-US"/>
        </a:p>
      </dgm:t>
    </dgm:pt>
    <dgm:pt modelId="{C84A6431-90D2-42CD-A464-738B62765DE0}" type="sibTrans" cxnId="{2E0CE7C6-2FF4-411D-851A-43F1F849A9C0}">
      <dgm:prSet/>
      <dgm:spPr/>
      <dgm:t>
        <a:bodyPr/>
        <a:lstStyle/>
        <a:p>
          <a:endParaRPr lang="en-US"/>
        </a:p>
      </dgm:t>
    </dgm:pt>
    <dgm:pt modelId="{AC6DD2E5-0F5F-445F-8540-A99B10CCCB78}" type="pres">
      <dgm:prSet presAssocID="{98FF5953-5B8C-479C-BA0F-664656A1BB8C}" presName="outerComposite" presStyleCnt="0">
        <dgm:presLayoutVars>
          <dgm:chMax val="5"/>
          <dgm:dir/>
          <dgm:resizeHandles val="exact"/>
        </dgm:presLayoutVars>
      </dgm:prSet>
      <dgm:spPr/>
    </dgm:pt>
    <dgm:pt modelId="{4C0D808E-4A64-4795-9E85-562F59503B9D}" type="pres">
      <dgm:prSet presAssocID="{98FF5953-5B8C-479C-BA0F-664656A1BB8C}" presName="dummyMaxCanvas" presStyleCnt="0">
        <dgm:presLayoutVars/>
      </dgm:prSet>
      <dgm:spPr/>
    </dgm:pt>
    <dgm:pt modelId="{261D1682-4BC5-4109-BDCC-982C5AAADA52}" type="pres">
      <dgm:prSet presAssocID="{98FF5953-5B8C-479C-BA0F-664656A1BB8C}" presName="ThreeNodes_1" presStyleLbl="node1" presStyleIdx="0" presStyleCnt="3">
        <dgm:presLayoutVars>
          <dgm:bulletEnabled val="1"/>
        </dgm:presLayoutVars>
      </dgm:prSet>
      <dgm:spPr/>
    </dgm:pt>
    <dgm:pt modelId="{3D849D50-9D14-49ED-8E2A-16465172580F}" type="pres">
      <dgm:prSet presAssocID="{98FF5953-5B8C-479C-BA0F-664656A1BB8C}" presName="ThreeNodes_2" presStyleLbl="node1" presStyleIdx="1" presStyleCnt="3">
        <dgm:presLayoutVars>
          <dgm:bulletEnabled val="1"/>
        </dgm:presLayoutVars>
      </dgm:prSet>
      <dgm:spPr/>
    </dgm:pt>
    <dgm:pt modelId="{46699A33-8F61-4A3D-99B0-3F9C3F0CD16D}" type="pres">
      <dgm:prSet presAssocID="{98FF5953-5B8C-479C-BA0F-664656A1BB8C}" presName="ThreeNodes_3" presStyleLbl="node1" presStyleIdx="2" presStyleCnt="3">
        <dgm:presLayoutVars>
          <dgm:bulletEnabled val="1"/>
        </dgm:presLayoutVars>
      </dgm:prSet>
      <dgm:spPr/>
    </dgm:pt>
    <dgm:pt modelId="{DB71445C-9AE5-497B-9B1C-38B7A2925064}" type="pres">
      <dgm:prSet presAssocID="{98FF5953-5B8C-479C-BA0F-664656A1BB8C}" presName="ThreeConn_1-2" presStyleLbl="fgAccFollowNode1" presStyleIdx="0" presStyleCnt="2">
        <dgm:presLayoutVars>
          <dgm:bulletEnabled val="1"/>
        </dgm:presLayoutVars>
      </dgm:prSet>
      <dgm:spPr/>
    </dgm:pt>
    <dgm:pt modelId="{73B0119D-FB3E-4665-8999-73A351E1B7BD}" type="pres">
      <dgm:prSet presAssocID="{98FF5953-5B8C-479C-BA0F-664656A1BB8C}" presName="ThreeConn_2-3" presStyleLbl="fgAccFollowNode1" presStyleIdx="1" presStyleCnt="2">
        <dgm:presLayoutVars>
          <dgm:bulletEnabled val="1"/>
        </dgm:presLayoutVars>
      </dgm:prSet>
      <dgm:spPr/>
    </dgm:pt>
    <dgm:pt modelId="{A4223DC3-FB0A-4F7B-911D-B225D36B4D4F}" type="pres">
      <dgm:prSet presAssocID="{98FF5953-5B8C-479C-BA0F-664656A1BB8C}" presName="ThreeNodes_1_text" presStyleLbl="node1" presStyleIdx="2" presStyleCnt="3">
        <dgm:presLayoutVars>
          <dgm:bulletEnabled val="1"/>
        </dgm:presLayoutVars>
      </dgm:prSet>
      <dgm:spPr/>
    </dgm:pt>
    <dgm:pt modelId="{75BCA83B-9A36-4ED8-9863-823A32A3C038}" type="pres">
      <dgm:prSet presAssocID="{98FF5953-5B8C-479C-BA0F-664656A1BB8C}" presName="ThreeNodes_2_text" presStyleLbl="node1" presStyleIdx="2" presStyleCnt="3">
        <dgm:presLayoutVars>
          <dgm:bulletEnabled val="1"/>
        </dgm:presLayoutVars>
      </dgm:prSet>
      <dgm:spPr/>
    </dgm:pt>
    <dgm:pt modelId="{33CA1E23-B3A9-4424-92BE-347412F5C48B}" type="pres">
      <dgm:prSet presAssocID="{98FF5953-5B8C-479C-BA0F-664656A1BB8C}" presName="ThreeNodes_3_text" presStyleLbl="node1" presStyleIdx="2" presStyleCnt="3">
        <dgm:presLayoutVars>
          <dgm:bulletEnabled val="1"/>
        </dgm:presLayoutVars>
      </dgm:prSet>
      <dgm:spPr/>
    </dgm:pt>
  </dgm:ptLst>
  <dgm:cxnLst>
    <dgm:cxn modelId="{99255419-5881-4A20-B367-88FE9BD29A8B}" srcId="{98FF5953-5B8C-479C-BA0F-664656A1BB8C}" destId="{D3A96F4A-F2A3-4F66-A330-2C9A8AAD7A31}" srcOrd="0" destOrd="0" parTransId="{46963DB1-2D98-416E-93CE-133AAFE21C58}" sibTransId="{22FCC29D-FE41-4BC9-87F5-110DE78FF4C9}"/>
    <dgm:cxn modelId="{FA28002D-A48F-4E10-8960-753DCB3C5822}" type="presOf" srcId="{BDACDB57-24B6-4B28-B7ED-59DA8CF4BBA0}" destId="{33CA1E23-B3A9-4424-92BE-347412F5C48B}" srcOrd="1" destOrd="0" presId="urn:microsoft.com/office/officeart/2005/8/layout/vProcess5"/>
    <dgm:cxn modelId="{1E096E69-45D5-4647-BFD0-69DDC76EE880}" type="presOf" srcId="{A4703C84-3CB6-47AA-BCF6-90B97D273868}" destId="{73B0119D-FB3E-4665-8999-73A351E1B7BD}" srcOrd="0" destOrd="0" presId="urn:microsoft.com/office/officeart/2005/8/layout/vProcess5"/>
    <dgm:cxn modelId="{FF80576A-6355-48DB-A62F-1D5A6F7AB31D}" type="presOf" srcId="{5A17BDBC-7C4B-44DC-91B1-C46A159362C3}" destId="{3D849D50-9D14-49ED-8E2A-16465172580F}" srcOrd="0" destOrd="0" presId="urn:microsoft.com/office/officeart/2005/8/layout/vProcess5"/>
    <dgm:cxn modelId="{E291074E-1BA6-4E13-B74F-F4B75FEE5A8E}" type="presOf" srcId="{D3A96F4A-F2A3-4F66-A330-2C9A8AAD7A31}" destId="{261D1682-4BC5-4109-BDCC-982C5AAADA52}" srcOrd="0" destOrd="0" presId="urn:microsoft.com/office/officeart/2005/8/layout/vProcess5"/>
    <dgm:cxn modelId="{06D95658-3507-41B5-9EAD-7731F42EDABE}" srcId="{98FF5953-5B8C-479C-BA0F-664656A1BB8C}" destId="{5A17BDBC-7C4B-44DC-91B1-C46A159362C3}" srcOrd="1" destOrd="0" parTransId="{5683DF35-D2EB-402B-B55D-F7BA9462FF9F}" sibTransId="{A4703C84-3CB6-47AA-BCF6-90B97D273868}"/>
    <dgm:cxn modelId="{1AABA684-92F0-40C8-9A27-B5895FDA270D}" type="presOf" srcId="{5A17BDBC-7C4B-44DC-91B1-C46A159362C3}" destId="{75BCA83B-9A36-4ED8-9863-823A32A3C038}" srcOrd="1" destOrd="0" presId="urn:microsoft.com/office/officeart/2005/8/layout/vProcess5"/>
    <dgm:cxn modelId="{8946BE90-E8B0-4D59-B1FA-A937F5554AB2}" type="presOf" srcId="{BDACDB57-24B6-4B28-B7ED-59DA8CF4BBA0}" destId="{46699A33-8F61-4A3D-99B0-3F9C3F0CD16D}" srcOrd="0" destOrd="0" presId="urn:microsoft.com/office/officeart/2005/8/layout/vProcess5"/>
    <dgm:cxn modelId="{AE668F9C-E0AC-4CC1-938D-C912E776AFD1}" type="presOf" srcId="{98FF5953-5B8C-479C-BA0F-664656A1BB8C}" destId="{AC6DD2E5-0F5F-445F-8540-A99B10CCCB78}" srcOrd="0" destOrd="0" presId="urn:microsoft.com/office/officeart/2005/8/layout/vProcess5"/>
    <dgm:cxn modelId="{8008B7B2-560B-4918-91A7-64C6B1645B72}" type="presOf" srcId="{22FCC29D-FE41-4BC9-87F5-110DE78FF4C9}" destId="{DB71445C-9AE5-497B-9B1C-38B7A2925064}" srcOrd="0" destOrd="0" presId="urn:microsoft.com/office/officeart/2005/8/layout/vProcess5"/>
    <dgm:cxn modelId="{2E0CE7C6-2FF4-411D-851A-43F1F849A9C0}" srcId="{98FF5953-5B8C-479C-BA0F-664656A1BB8C}" destId="{BDACDB57-24B6-4B28-B7ED-59DA8CF4BBA0}" srcOrd="2" destOrd="0" parTransId="{F1A64649-E1AA-4CBE-AA7F-CD51F51D6FC7}" sibTransId="{C84A6431-90D2-42CD-A464-738B62765DE0}"/>
    <dgm:cxn modelId="{3FEE42D4-14DE-4F15-AFA3-1A573A72E874}" type="presOf" srcId="{D3A96F4A-F2A3-4F66-A330-2C9A8AAD7A31}" destId="{A4223DC3-FB0A-4F7B-911D-B225D36B4D4F}" srcOrd="1" destOrd="0" presId="urn:microsoft.com/office/officeart/2005/8/layout/vProcess5"/>
    <dgm:cxn modelId="{84C8C862-18B7-4B0B-9C63-1C005F546549}" type="presParOf" srcId="{AC6DD2E5-0F5F-445F-8540-A99B10CCCB78}" destId="{4C0D808E-4A64-4795-9E85-562F59503B9D}" srcOrd="0" destOrd="0" presId="urn:microsoft.com/office/officeart/2005/8/layout/vProcess5"/>
    <dgm:cxn modelId="{AEBDC995-7F65-41D2-958D-A7598B7A9D9C}" type="presParOf" srcId="{AC6DD2E5-0F5F-445F-8540-A99B10CCCB78}" destId="{261D1682-4BC5-4109-BDCC-982C5AAADA52}" srcOrd="1" destOrd="0" presId="urn:microsoft.com/office/officeart/2005/8/layout/vProcess5"/>
    <dgm:cxn modelId="{F822FECA-3935-424F-B581-25B25F1A348D}" type="presParOf" srcId="{AC6DD2E5-0F5F-445F-8540-A99B10CCCB78}" destId="{3D849D50-9D14-49ED-8E2A-16465172580F}" srcOrd="2" destOrd="0" presId="urn:microsoft.com/office/officeart/2005/8/layout/vProcess5"/>
    <dgm:cxn modelId="{11EF21B9-809E-4CAB-834E-8AAABB13C3C6}" type="presParOf" srcId="{AC6DD2E5-0F5F-445F-8540-A99B10CCCB78}" destId="{46699A33-8F61-4A3D-99B0-3F9C3F0CD16D}" srcOrd="3" destOrd="0" presId="urn:microsoft.com/office/officeart/2005/8/layout/vProcess5"/>
    <dgm:cxn modelId="{9D4F8867-7FD5-4289-AE4B-FB694CA93135}" type="presParOf" srcId="{AC6DD2E5-0F5F-445F-8540-A99B10CCCB78}" destId="{DB71445C-9AE5-497B-9B1C-38B7A2925064}" srcOrd="4" destOrd="0" presId="urn:microsoft.com/office/officeart/2005/8/layout/vProcess5"/>
    <dgm:cxn modelId="{2D8134B8-F5BB-4CD2-A721-9C241A52FF2C}" type="presParOf" srcId="{AC6DD2E5-0F5F-445F-8540-A99B10CCCB78}" destId="{73B0119D-FB3E-4665-8999-73A351E1B7BD}" srcOrd="5" destOrd="0" presId="urn:microsoft.com/office/officeart/2005/8/layout/vProcess5"/>
    <dgm:cxn modelId="{CDF363D7-150B-4DE9-ADA8-ED06FA201E81}" type="presParOf" srcId="{AC6DD2E5-0F5F-445F-8540-A99B10CCCB78}" destId="{A4223DC3-FB0A-4F7B-911D-B225D36B4D4F}" srcOrd="6" destOrd="0" presId="urn:microsoft.com/office/officeart/2005/8/layout/vProcess5"/>
    <dgm:cxn modelId="{3A0A1B9F-BEAE-4FCE-A619-48F4995155BE}" type="presParOf" srcId="{AC6DD2E5-0F5F-445F-8540-A99B10CCCB78}" destId="{75BCA83B-9A36-4ED8-9863-823A32A3C038}" srcOrd="7" destOrd="0" presId="urn:microsoft.com/office/officeart/2005/8/layout/vProcess5"/>
    <dgm:cxn modelId="{6E5DC08E-0491-4B52-B91E-8FEC8ABDDF39}" type="presParOf" srcId="{AC6DD2E5-0F5F-445F-8540-A99B10CCCB78}" destId="{33CA1E23-B3A9-4424-92BE-347412F5C48B}"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B5CE432-34E8-43C0-909F-A800ED07D249}"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E86FA726-29A1-4CBE-9093-A77DEC2D7FAE}">
      <dgm:prSet/>
      <dgm:spPr/>
      <dgm:t>
        <a:bodyPr/>
        <a:lstStyle/>
        <a:p>
          <a:pPr>
            <a:defRPr cap="all"/>
          </a:pPr>
          <a:r>
            <a:rPr lang="en-US" b="0" i="0"/>
            <a:t>Stress</a:t>
          </a:r>
          <a:endParaRPr lang="en-US"/>
        </a:p>
      </dgm:t>
    </dgm:pt>
    <dgm:pt modelId="{3D7F2480-D174-4F68-A5BB-49EF238BA0C2}" type="parTrans" cxnId="{DC8535C1-D127-4F2D-A397-03293F636A56}">
      <dgm:prSet/>
      <dgm:spPr/>
      <dgm:t>
        <a:bodyPr/>
        <a:lstStyle/>
        <a:p>
          <a:endParaRPr lang="en-US"/>
        </a:p>
      </dgm:t>
    </dgm:pt>
    <dgm:pt modelId="{48FA2330-FB95-4B87-B4D9-8F18B88A2E33}" type="sibTrans" cxnId="{DC8535C1-D127-4F2D-A397-03293F636A56}">
      <dgm:prSet/>
      <dgm:spPr/>
      <dgm:t>
        <a:bodyPr/>
        <a:lstStyle/>
        <a:p>
          <a:endParaRPr lang="en-US"/>
        </a:p>
      </dgm:t>
    </dgm:pt>
    <dgm:pt modelId="{23E68310-7AA7-4071-958F-4A3D0F3CF9C9}">
      <dgm:prSet/>
      <dgm:spPr/>
      <dgm:t>
        <a:bodyPr/>
        <a:lstStyle/>
        <a:p>
          <a:pPr>
            <a:defRPr cap="all"/>
          </a:pPr>
          <a:r>
            <a:rPr lang="en-US" b="0" i="0"/>
            <a:t>Detected in brain in Limbic system</a:t>
          </a:r>
          <a:endParaRPr lang="en-US"/>
        </a:p>
      </dgm:t>
    </dgm:pt>
    <dgm:pt modelId="{8640824D-D194-4D62-B53F-AFC2BEF1FE12}" type="parTrans" cxnId="{D01C07F8-E15B-461F-A1A1-0FCCF1977FB6}">
      <dgm:prSet/>
      <dgm:spPr/>
      <dgm:t>
        <a:bodyPr/>
        <a:lstStyle/>
        <a:p>
          <a:endParaRPr lang="en-US"/>
        </a:p>
      </dgm:t>
    </dgm:pt>
    <dgm:pt modelId="{ADFAA4AF-8B64-4A58-B10C-B4889C2C7290}" type="sibTrans" cxnId="{D01C07F8-E15B-461F-A1A1-0FCCF1977FB6}">
      <dgm:prSet/>
      <dgm:spPr/>
      <dgm:t>
        <a:bodyPr/>
        <a:lstStyle/>
        <a:p>
          <a:endParaRPr lang="en-US"/>
        </a:p>
      </dgm:t>
    </dgm:pt>
    <dgm:pt modelId="{45B82067-C0AA-4CA0-9166-E6ED6CD4EBAE}">
      <dgm:prSet/>
      <dgm:spPr/>
      <dgm:t>
        <a:bodyPr/>
        <a:lstStyle/>
        <a:p>
          <a:pPr>
            <a:defRPr cap="all"/>
          </a:pPr>
          <a:r>
            <a:rPr lang="en-US" b="0" i="0"/>
            <a:t>ACTH released</a:t>
          </a:r>
          <a:endParaRPr lang="en-US"/>
        </a:p>
      </dgm:t>
    </dgm:pt>
    <dgm:pt modelId="{7061FE94-E510-49F4-8C6A-244C6AA9C928}" type="parTrans" cxnId="{236FCD42-693A-4D6B-BFC9-0268F7005633}">
      <dgm:prSet/>
      <dgm:spPr/>
      <dgm:t>
        <a:bodyPr/>
        <a:lstStyle/>
        <a:p>
          <a:endParaRPr lang="en-US"/>
        </a:p>
      </dgm:t>
    </dgm:pt>
    <dgm:pt modelId="{228E85E9-C958-4B27-B61E-D213B3FD2DAE}" type="sibTrans" cxnId="{236FCD42-693A-4D6B-BFC9-0268F7005633}">
      <dgm:prSet/>
      <dgm:spPr/>
      <dgm:t>
        <a:bodyPr/>
        <a:lstStyle/>
        <a:p>
          <a:endParaRPr lang="en-US"/>
        </a:p>
      </dgm:t>
    </dgm:pt>
    <dgm:pt modelId="{ED78C854-611F-4C87-89EF-93848E5B814C}">
      <dgm:prSet/>
      <dgm:spPr/>
      <dgm:t>
        <a:bodyPr/>
        <a:lstStyle/>
        <a:p>
          <a:pPr>
            <a:defRPr cap="all"/>
          </a:pPr>
          <a:r>
            <a:rPr lang="en-US" b="0" i="0" dirty="0"/>
            <a:t>Goes to ADRENAL CORTEX-Zona Fasciculata release Cortisol</a:t>
          </a:r>
          <a:endParaRPr lang="en-US" dirty="0"/>
        </a:p>
      </dgm:t>
    </dgm:pt>
    <dgm:pt modelId="{D8645620-50A8-409F-BE4B-7118D0F02852}" type="parTrans" cxnId="{CAB12170-5372-46D4-83F0-A85602F78140}">
      <dgm:prSet/>
      <dgm:spPr/>
      <dgm:t>
        <a:bodyPr/>
        <a:lstStyle/>
        <a:p>
          <a:endParaRPr lang="en-US"/>
        </a:p>
      </dgm:t>
    </dgm:pt>
    <dgm:pt modelId="{50F7D99B-E3D8-4449-9DF2-790D76BD5485}" type="sibTrans" cxnId="{CAB12170-5372-46D4-83F0-A85602F78140}">
      <dgm:prSet/>
      <dgm:spPr/>
      <dgm:t>
        <a:bodyPr/>
        <a:lstStyle/>
        <a:p>
          <a:endParaRPr lang="en-US"/>
        </a:p>
      </dgm:t>
    </dgm:pt>
    <dgm:pt modelId="{ADD9F9D6-D248-474D-9AB4-D048507BDB78}">
      <dgm:prSet/>
      <dgm:spPr/>
      <dgm:t>
        <a:bodyPr/>
        <a:lstStyle/>
        <a:p>
          <a:pPr>
            <a:defRPr cap="all"/>
          </a:pPr>
          <a:r>
            <a:rPr lang="en-US" b="0" i="0"/>
            <a:t>Cortisol increases insulin which drops Blood Sugar</a:t>
          </a:r>
          <a:endParaRPr lang="en-US"/>
        </a:p>
      </dgm:t>
    </dgm:pt>
    <dgm:pt modelId="{F731143E-472C-42FE-BBCA-D38816D6A227}" type="parTrans" cxnId="{DE1E7CCC-4CD3-4697-8B1C-7F7BD2FFD936}">
      <dgm:prSet/>
      <dgm:spPr/>
      <dgm:t>
        <a:bodyPr/>
        <a:lstStyle/>
        <a:p>
          <a:endParaRPr lang="en-US"/>
        </a:p>
      </dgm:t>
    </dgm:pt>
    <dgm:pt modelId="{CC3ABA01-7C0D-45FB-B126-B1CE6B8F4FB0}" type="sibTrans" cxnId="{DE1E7CCC-4CD3-4697-8B1C-7F7BD2FFD936}">
      <dgm:prSet/>
      <dgm:spPr/>
      <dgm:t>
        <a:bodyPr/>
        <a:lstStyle/>
        <a:p>
          <a:endParaRPr lang="en-US"/>
        </a:p>
      </dgm:t>
    </dgm:pt>
    <dgm:pt modelId="{2D291A4C-469A-42CE-894A-2C3823EBB5BE}">
      <dgm:prSet/>
      <dgm:spPr/>
      <dgm:t>
        <a:bodyPr/>
        <a:lstStyle/>
        <a:p>
          <a:pPr>
            <a:defRPr cap="all"/>
          </a:pPr>
          <a:r>
            <a:rPr lang="en-US" b="0" i="0"/>
            <a:t>Crave Simple sugars and starch to get sugar up</a:t>
          </a:r>
          <a:endParaRPr lang="en-US"/>
        </a:p>
      </dgm:t>
    </dgm:pt>
    <dgm:pt modelId="{5744AAA3-5501-4F51-AD81-3BC0252D1E2D}" type="parTrans" cxnId="{30CCEBDD-EA79-4599-977E-5A94CADCE421}">
      <dgm:prSet/>
      <dgm:spPr/>
      <dgm:t>
        <a:bodyPr/>
        <a:lstStyle/>
        <a:p>
          <a:endParaRPr lang="en-US"/>
        </a:p>
      </dgm:t>
    </dgm:pt>
    <dgm:pt modelId="{D63B5586-7390-4D7C-B243-65016EBA3565}" type="sibTrans" cxnId="{30CCEBDD-EA79-4599-977E-5A94CADCE421}">
      <dgm:prSet/>
      <dgm:spPr/>
      <dgm:t>
        <a:bodyPr/>
        <a:lstStyle/>
        <a:p>
          <a:endParaRPr lang="en-US"/>
        </a:p>
      </dgm:t>
    </dgm:pt>
    <dgm:pt modelId="{EF8F275A-4422-4893-A640-310ECCA6B585}" type="pres">
      <dgm:prSet presAssocID="{AB5CE432-34E8-43C0-909F-A800ED07D249}" presName="root" presStyleCnt="0">
        <dgm:presLayoutVars>
          <dgm:dir/>
          <dgm:resizeHandles val="exact"/>
        </dgm:presLayoutVars>
      </dgm:prSet>
      <dgm:spPr/>
    </dgm:pt>
    <dgm:pt modelId="{162E0D7B-119B-4005-A53F-2559481279D1}" type="pres">
      <dgm:prSet presAssocID="{E86FA726-29A1-4CBE-9093-A77DEC2D7FAE}" presName="compNode" presStyleCnt="0"/>
      <dgm:spPr/>
    </dgm:pt>
    <dgm:pt modelId="{77825658-579E-4840-9FE1-6FBF61F4D780}" type="pres">
      <dgm:prSet presAssocID="{E86FA726-29A1-4CBE-9093-A77DEC2D7FAE}" presName="iconBgRect" presStyleLbl="bgShp" presStyleIdx="0" presStyleCnt="6"/>
      <dgm:spPr/>
    </dgm:pt>
    <dgm:pt modelId="{B94898CC-23D0-4146-89F0-1CEA1B1EDA61}" type="pres">
      <dgm:prSet presAssocID="{E86FA726-29A1-4CBE-9093-A77DEC2D7FAE}"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orried Face with No Fill"/>
        </a:ext>
      </dgm:extLst>
    </dgm:pt>
    <dgm:pt modelId="{626FBE31-B135-4AD9-AB06-47EB925460D0}" type="pres">
      <dgm:prSet presAssocID="{E86FA726-29A1-4CBE-9093-A77DEC2D7FAE}" presName="spaceRect" presStyleCnt="0"/>
      <dgm:spPr/>
    </dgm:pt>
    <dgm:pt modelId="{1FC89C38-CCA3-4D52-8E1F-9823D5283A6D}" type="pres">
      <dgm:prSet presAssocID="{E86FA726-29A1-4CBE-9093-A77DEC2D7FAE}" presName="textRect" presStyleLbl="revTx" presStyleIdx="0" presStyleCnt="6">
        <dgm:presLayoutVars>
          <dgm:chMax val="1"/>
          <dgm:chPref val="1"/>
        </dgm:presLayoutVars>
      </dgm:prSet>
      <dgm:spPr/>
    </dgm:pt>
    <dgm:pt modelId="{0E807B77-6ADA-4E49-923B-966E6278519C}" type="pres">
      <dgm:prSet presAssocID="{48FA2330-FB95-4B87-B4D9-8F18B88A2E33}" presName="sibTrans" presStyleCnt="0"/>
      <dgm:spPr/>
    </dgm:pt>
    <dgm:pt modelId="{6926018B-EF98-4951-A314-B28B8F428A54}" type="pres">
      <dgm:prSet presAssocID="{23E68310-7AA7-4071-958F-4A3D0F3CF9C9}" presName="compNode" presStyleCnt="0"/>
      <dgm:spPr/>
    </dgm:pt>
    <dgm:pt modelId="{813C054A-E5A5-4F3E-9C24-55CFC7DA1481}" type="pres">
      <dgm:prSet presAssocID="{23E68310-7AA7-4071-958F-4A3D0F3CF9C9}" presName="iconBgRect" presStyleLbl="bgShp" presStyleIdx="1" presStyleCnt="6"/>
      <dgm:spPr/>
    </dgm:pt>
    <dgm:pt modelId="{761F3473-7CDC-4234-8844-E9A145C35391}" type="pres">
      <dgm:prSet presAssocID="{23E68310-7AA7-4071-958F-4A3D0F3CF9C9}"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rain in head"/>
        </a:ext>
      </dgm:extLst>
    </dgm:pt>
    <dgm:pt modelId="{2C9DEBF9-B91A-491F-8BD2-078819A3E642}" type="pres">
      <dgm:prSet presAssocID="{23E68310-7AA7-4071-958F-4A3D0F3CF9C9}" presName="spaceRect" presStyleCnt="0"/>
      <dgm:spPr/>
    </dgm:pt>
    <dgm:pt modelId="{3A820626-1615-4B7F-89B0-FF9B12EA7D65}" type="pres">
      <dgm:prSet presAssocID="{23E68310-7AA7-4071-958F-4A3D0F3CF9C9}" presName="textRect" presStyleLbl="revTx" presStyleIdx="1" presStyleCnt="6">
        <dgm:presLayoutVars>
          <dgm:chMax val="1"/>
          <dgm:chPref val="1"/>
        </dgm:presLayoutVars>
      </dgm:prSet>
      <dgm:spPr/>
    </dgm:pt>
    <dgm:pt modelId="{A809B1BA-0E48-4E1E-89BD-827CF45BC952}" type="pres">
      <dgm:prSet presAssocID="{ADFAA4AF-8B64-4A58-B10C-B4889C2C7290}" presName="sibTrans" presStyleCnt="0"/>
      <dgm:spPr/>
    </dgm:pt>
    <dgm:pt modelId="{80CE4F79-DD34-4B7F-85C4-E26B9791CF5A}" type="pres">
      <dgm:prSet presAssocID="{45B82067-C0AA-4CA0-9166-E6ED6CD4EBAE}" presName="compNode" presStyleCnt="0"/>
      <dgm:spPr/>
    </dgm:pt>
    <dgm:pt modelId="{AEBBCA35-9F2E-404E-9931-2AE2D4299C82}" type="pres">
      <dgm:prSet presAssocID="{45B82067-C0AA-4CA0-9166-E6ED6CD4EBAE}" presName="iconBgRect" presStyleLbl="bgShp" presStyleIdx="2" presStyleCnt="6"/>
      <dgm:spPr/>
    </dgm:pt>
    <dgm:pt modelId="{2369F3D2-24CA-4016-A930-F82219558814}" type="pres">
      <dgm:prSet presAssocID="{45B82067-C0AA-4CA0-9166-E6ED6CD4EBAE}"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1B73FD4A-2DF3-4E31-A553-35E0CD4A6571}" type="pres">
      <dgm:prSet presAssocID="{45B82067-C0AA-4CA0-9166-E6ED6CD4EBAE}" presName="spaceRect" presStyleCnt="0"/>
      <dgm:spPr/>
    </dgm:pt>
    <dgm:pt modelId="{D142C964-D981-401A-AC51-DB0DDCD70C1C}" type="pres">
      <dgm:prSet presAssocID="{45B82067-C0AA-4CA0-9166-E6ED6CD4EBAE}" presName="textRect" presStyleLbl="revTx" presStyleIdx="2" presStyleCnt="6">
        <dgm:presLayoutVars>
          <dgm:chMax val="1"/>
          <dgm:chPref val="1"/>
        </dgm:presLayoutVars>
      </dgm:prSet>
      <dgm:spPr/>
    </dgm:pt>
    <dgm:pt modelId="{E160FCFB-E30A-4E0E-A046-8687DF0E6C15}" type="pres">
      <dgm:prSet presAssocID="{228E85E9-C958-4B27-B61E-D213B3FD2DAE}" presName="sibTrans" presStyleCnt="0"/>
      <dgm:spPr/>
    </dgm:pt>
    <dgm:pt modelId="{B06C2942-CC88-4F45-8299-CE848DF19FA0}" type="pres">
      <dgm:prSet presAssocID="{ED78C854-611F-4C87-89EF-93848E5B814C}" presName="compNode" presStyleCnt="0"/>
      <dgm:spPr/>
    </dgm:pt>
    <dgm:pt modelId="{F95A78E2-6CD2-4F60-9885-9E3B2BEE9BC0}" type="pres">
      <dgm:prSet presAssocID="{ED78C854-611F-4C87-89EF-93848E5B814C}" presName="iconBgRect" presStyleLbl="bgShp" presStyleIdx="3" presStyleCnt="6"/>
      <dgm:spPr/>
    </dgm:pt>
    <dgm:pt modelId="{57ADB04E-B8CA-4448-84DA-AFF36A0769AA}" type="pres">
      <dgm:prSet presAssocID="{ED78C854-611F-4C87-89EF-93848E5B814C}"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ine Arrow: Straight"/>
        </a:ext>
      </dgm:extLst>
    </dgm:pt>
    <dgm:pt modelId="{5DEF4184-0850-4AF9-B280-A671D08051FA}" type="pres">
      <dgm:prSet presAssocID="{ED78C854-611F-4C87-89EF-93848E5B814C}" presName="spaceRect" presStyleCnt="0"/>
      <dgm:spPr/>
    </dgm:pt>
    <dgm:pt modelId="{34C4B17E-FAD6-4567-9F9E-A402819A0D3A}" type="pres">
      <dgm:prSet presAssocID="{ED78C854-611F-4C87-89EF-93848E5B814C}" presName="textRect" presStyleLbl="revTx" presStyleIdx="3" presStyleCnt="6">
        <dgm:presLayoutVars>
          <dgm:chMax val="1"/>
          <dgm:chPref val="1"/>
        </dgm:presLayoutVars>
      </dgm:prSet>
      <dgm:spPr/>
    </dgm:pt>
    <dgm:pt modelId="{30BF8A27-0B5E-4B6B-8E3E-08D64C80C282}" type="pres">
      <dgm:prSet presAssocID="{50F7D99B-E3D8-4449-9DF2-790D76BD5485}" presName="sibTrans" presStyleCnt="0"/>
      <dgm:spPr/>
    </dgm:pt>
    <dgm:pt modelId="{32036558-141D-483C-A586-E99690754CDC}" type="pres">
      <dgm:prSet presAssocID="{ADD9F9D6-D248-474D-9AB4-D048507BDB78}" presName="compNode" presStyleCnt="0"/>
      <dgm:spPr/>
    </dgm:pt>
    <dgm:pt modelId="{DA9D92D2-1E80-4BD9-AD79-8775FD830480}" type="pres">
      <dgm:prSet presAssocID="{ADD9F9D6-D248-474D-9AB4-D048507BDB78}" presName="iconBgRect" presStyleLbl="bgShp" presStyleIdx="4" presStyleCnt="6"/>
      <dgm:spPr/>
    </dgm:pt>
    <dgm:pt modelId="{75774D61-BEC2-4110-95E4-7210366E87A4}" type="pres">
      <dgm:prSet presAssocID="{ADD9F9D6-D248-474D-9AB4-D048507BDB78}"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Needle"/>
        </a:ext>
      </dgm:extLst>
    </dgm:pt>
    <dgm:pt modelId="{0716F73F-57DC-4C6C-AC9E-39B1451128BF}" type="pres">
      <dgm:prSet presAssocID="{ADD9F9D6-D248-474D-9AB4-D048507BDB78}" presName="spaceRect" presStyleCnt="0"/>
      <dgm:spPr/>
    </dgm:pt>
    <dgm:pt modelId="{6073F1F4-A22E-4F4E-8C7B-900BB15311AF}" type="pres">
      <dgm:prSet presAssocID="{ADD9F9D6-D248-474D-9AB4-D048507BDB78}" presName="textRect" presStyleLbl="revTx" presStyleIdx="4" presStyleCnt="6">
        <dgm:presLayoutVars>
          <dgm:chMax val="1"/>
          <dgm:chPref val="1"/>
        </dgm:presLayoutVars>
      </dgm:prSet>
      <dgm:spPr/>
    </dgm:pt>
    <dgm:pt modelId="{48055023-0C43-45D3-8F39-0B576E52EACA}" type="pres">
      <dgm:prSet presAssocID="{CC3ABA01-7C0D-45FB-B126-B1CE6B8F4FB0}" presName="sibTrans" presStyleCnt="0"/>
      <dgm:spPr/>
    </dgm:pt>
    <dgm:pt modelId="{F0567A2F-4EDB-4657-B826-96A31173871A}" type="pres">
      <dgm:prSet presAssocID="{2D291A4C-469A-42CE-894A-2C3823EBB5BE}" presName="compNode" presStyleCnt="0"/>
      <dgm:spPr/>
    </dgm:pt>
    <dgm:pt modelId="{A34934E9-3749-4E17-AFF6-7E05003ACC1A}" type="pres">
      <dgm:prSet presAssocID="{2D291A4C-469A-42CE-894A-2C3823EBB5BE}" presName="iconBgRect" presStyleLbl="bgShp" presStyleIdx="5" presStyleCnt="6"/>
      <dgm:spPr/>
    </dgm:pt>
    <dgm:pt modelId="{1F215819-D2B3-4265-B8AC-6A3C0F0D550D}" type="pres">
      <dgm:prSet presAssocID="{2D291A4C-469A-42CE-894A-2C3823EBB5BE}"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Donut"/>
        </a:ext>
      </dgm:extLst>
    </dgm:pt>
    <dgm:pt modelId="{14877763-A962-41FB-BF89-7E5D5B590BC1}" type="pres">
      <dgm:prSet presAssocID="{2D291A4C-469A-42CE-894A-2C3823EBB5BE}" presName="spaceRect" presStyleCnt="0"/>
      <dgm:spPr/>
    </dgm:pt>
    <dgm:pt modelId="{61631F12-FC1D-4F7B-B358-64ECAA54D033}" type="pres">
      <dgm:prSet presAssocID="{2D291A4C-469A-42CE-894A-2C3823EBB5BE}" presName="textRect" presStyleLbl="revTx" presStyleIdx="5" presStyleCnt="6">
        <dgm:presLayoutVars>
          <dgm:chMax val="1"/>
          <dgm:chPref val="1"/>
        </dgm:presLayoutVars>
      </dgm:prSet>
      <dgm:spPr/>
    </dgm:pt>
  </dgm:ptLst>
  <dgm:cxnLst>
    <dgm:cxn modelId="{007C2F03-3167-4552-AADE-2D631FD6F44C}" type="presOf" srcId="{23E68310-7AA7-4071-958F-4A3D0F3CF9C9}" destId="{3A820626-1615-4B7F-89B0-FF9B12EA7D65}" srcOrd="0" destOrd="0" presId="urn:microsoft.com/office/officeart/2018/5/layout/IconCircleLabelList"/>
    <dgm:cxn modelId="{CE08F204-7614-4838-953E-6581D02DB9DE}" type="presOf" srcId="{45B82067-C0AA-4CA0-9166-E6ED6CD4EBAE}" destId="{D142C964-D981-401A-AC51-DB0DDCD70C1C}" srcOrd="0" destOrd="0" presId="urn:microsoft.com/office/officeart/2018/5/layout/IconCircleLabelList"/>
    <dgm:cxn modelId="{F8A99A5D-F467-4B5C-9A0B-9A1542425FFE}" type="presOf" srcId="{AB5CE432-34E8-43C0-909F-A800ED07D249}" destId="{EF8F275A-4422-4893-A640-310ECCA6B585}" srcOrd="0" destOrd="0" presId="urn:microsoft.com/office/officeart/2018/5/layout/IconCircleLabelList"/>
    <dgm:cxn modelId="{236FCD42-693A-4D6B-BFC9-0268F7005633}" srcId="{AB5CE432-34E8-43C0-909F-A800ED07D249}" destId="{45B82067-C0AA-4CA0-9166-E6ED6CD4EBAE}" srcOrd="2" destOrd="0" parTransId="{7061FE94-E510-49F4-8C6A-244C6AA9C928}" sibTransId="{228E85E9-C958-4B27-B61E-D213B3FD2DAE}"/>
    <dgm:cxn modelId="{3100CB6D-2957-4B86-A585-C7F07410380A}" type="presOf" srcId="{2D291A4C-469A-42CE-894A-2C3823EBB5BE}" destId="{61631F12-FC1D-4F7B-B358-64ECAA54D033}" srcOrd="0" destOrd="0" presId="urn:microsoft.com/office/officeart/2018/5/layout/IconCircleLabelList"/>
    <dgm:cxn modelId="{CAB12170-5372-46D4-83F0-A85602F78140}" srcId="{AB5CE432-34E8-43C0-909F-A800ED07D249}" destId="{ED78C854-611F-4C87-89EF-93848E5B814C}" srcOrd="3" destOrd="0" parTransId="{D8645620-50A8-409F-BE4B-7118D0F02852}" sibTransId="{50F7D99B-E3D8-4449-9DF2-790D76BD5485}"/>
    <dgm:cxn modelId="{740E8759-9054-43D2-9FC7-FBFE52C3EC33}" type="presOf" srcId="{E86FA726-29A1-4CBE-9093-A77DEC2D7FAE}" destId="{1FC89C38-CCA3-4D52-8E1F-9823D5283A6D}" srcOrd="0" destOrd="0" presId="urn:microsoft.com/office/officeart/2018/5/layout/IconCircleLabelList"/>
    <dgm:cxn modelId="{C7BEDD97-7FB5-438B-A435-E56C450C4DA6}" type="presOf" srcId="{ADD9F9D6-D248-474D-9AB4-D048507BDB78}" destId="{6073F1F4-A22E-4F4E-8C7B-900BB15311AF}" srcOrd="0" destOrd="0" presId="urn:microsoft.com/office/officeart/2018/5/layout/IconCircleLabelList"/>
    <dgm:cxn modelId="{DC8535C1-D127-4F2D-A397-03293F636A56}" srcId="{AB5CE432-34E8-43C0-909F-A800ED07D249}" destId="{E86FA726-29A1-4CBE-9093-A77DEC2D7FAE}" srcOrd="0" destOrd="0" parTransId="{3D7F2480-D174-4F68-A5BB-49EF238BA0C2}" sibTransId="{48FA2330-FB95-4B87-B4D9-8F18B88A2E33}"/>
    <dgm:cxn modelId="{75AA1AC2-84B3-4ED3-91C0-E0A9F4A31E14}" type="presOf" srcId="{ED78C854-611F-4C87-89EF-93848E5B814C}" destId="{34C4B17E-FAD6-4567-9F9E-A402819A0D3A}" srcOrd="0" destOrd="0" presId="urn:microsoft.com/office/officeart/2018/5/layout/IconCircleLabelList"/>
    <dgm:cxn modelId="{DE1E7CCC-4CD3-4697-8B1C-7F7BD2FFD936}" srcId="{AB5CE432-34E8-43C0-909F-A800ED07D249}" destId="{ADD9F9D6-D248-474D-9AB4-D048507BDB78}" srcOrd="4" destOrd="0" parTransId="{F731143E-472C-42FE-BBCA-D38816D6A227}" sibTransId="{CC3ABA01-7C0D-45FB-B126-B1CE6B8F4FB0}"/>
    <dgm:cxn modelId="{30CCEBDD-EA79-4599-977E-5A94CADCE421}" srcId="{AB5CE432-34E8-43C0-909F-A800ED07D249}" destId="{2D291A4C-469A-42CE-894A-2C3823EBB5BE}" srcOrd="5" destOrd="0" parTransId="{5744AAA3-5501-4F51-AD81-3BC0252D1E2D}" sibTransId="{D63B5586-7390-4D7C-B243-65016EBA3565}"/>
    <dgm:cxn modelId="{D01C07F8-E15B-461F-A1A1-0FCCF1977FB6}" srcId="{AB5CE432-34E8-43C0-909F-A800ED07D249}" destId="{23E68310-7AA7-4071-958F-4A3D0F3CF9C9}" srcOrd="1" destOrd="0" parTransId="{8640824D-D194-4D62-B53F-AFC2BEF1FE12}" sibTransId="{ADFAA4AF-8B64-4A58-B10C-B4889C2C7290}"/>
    <dgm:cxn modelId="{0ADFDAB9-EB67-4C05-AFF5-58502230E36B}" type="presParOf" srcId="{EF8F275A-4422-4893-A640-310ECCA6B585}" destId="{162E0D7B-119B-4005-A53F-2559481279D1}" srcOrd="0" destOrd="0" presId="urn:microsoft.com/office/officeart/2018/5/layout/IconCircleLabelList"/>
    <dgm:cxn modelId="{7EA75E8B-C3F4-44EA-9DC2-9826248F3BD1}" type="presParOf" srcId="{162E0D7B-119B-4005-A53F-2559481279D1}" destId="{77825658-579E-4840-9FE1-6FBF61F4D780}" srcOrd="0" destOrd="0" presId="urn:microsoft.com/office/officeart/2018/5/layout/IconCircleLabelList"/>
    <dgm:cxn modelId="{ADB88DFA-BD5D-43DC-BCCC-678DFF0FFEE7}" type="presParOf" srcId="{162E0D7B-119B-4005-A53F-2559481279D1}" destId="{B94898CC-23D0-4146-89F0-1CEA1B1EDA61}" srcOrd="1" destOrd="0" presId="urn:microsoft.com/office/officeart/2018/5/layout/IconCircleLabelList"/>
    <dgm:cxn modelId="{2E737CA1-F851-45AC-BA6C-C2492B955C63}" type="presParOf" srcId="{162E0D7B-119B-4005-A53F-2559481279D1}" destId="{626FBE31-B135-4AD9-AB06-47EB925460D0}" srcOrd="2" destOrd="0" presId="urn:microsoft.com/office/officeart/2018/5/layout/IconCircleLabelList"/>
    <dgm:cxn modelId="{1BE0D985-D298-4834-BCF4-F219F1AF382E}" type="presParOf" srcId="{162E0D7B-119B-4005-A53F-2559481279D1}" destId="{1FC89C38-CCA3-4D52-8E1F-9823D5283A6D}" srcOrd="3" destOrd="0" presId="urn:microsoft.com/office/officeart/2018/5/layout/IconCircleLabelList"/>
    <dgm:cxn modelId="{7A65B642-5132-43A1-9A4F-C48A910A8C5E}" type="presParOf" srcId="{EF8F275A-4422-4893-A640-310ECCA6B585}" destId="{0E807B77-6ADA-4E49-923B-966E6278519C}" srcOrd="1" destOrd="0" presId="urn:microsoft.com/office/officeart/2018/5/layout/IconCircleLabelList"/>
    <dgm:cxn modelId="{3FA8B4C0-A366-49CE-B585-F436F7B7079C}" type="presParOf" srcId="{EF8F275A-4422-4893-A640-310ECCA6B585}" destId="{6926018B-EF98-4951-A314-B28B8F428A54}" srcOrd="2" destOrd="0" presId="urn:microsoft.com/office/officeart/2018/5/layout/IconCircleLabelList"/>
    <dgm:cxn modelId="{8C9C5633-0D37-4774-A497-5B45A324A03E}" type="presParOf" srcId="{6926018B-EF98-4951-A314-B28B8F428A54}" destId="{813C054A-E5A5-4F3E-9C24-55CFC7DA1481}" srcOrd="0" destOrd="0" presId="urn:microsoft.com/office/officeart/2018/5/layout/IconCircleLabelList"/>
    <dgm:cxn modelId="{EB1011CA-623F-418C-AC60-AB7FDC4DFAAB}" type="presParOf" srcId="{6926018B-EF98-4951-A314-B28B8F428A54}" destId="{761F3473-7CDC-4234-8844-E9A145C35391}" srcOrd="1" destOrd="0" presId="urn:microsoft.com/office/officeart/2018/5/layout/IconCircleLabelList"/>
    <dgm:cxn modelId="{DF7558DF-37BC-407E-AB07-3861DA372256}" type="presParOf" srcId="{6926018B-EF98-4951-A314-B28B8F428A54}" destId="{2C9DEBF9-B91A-491F-8BD2-078819A3E642}" srcOrd="2" destOrd="0" presId="urn:microsoft.com/office/officeart/2018/5/layout/IconCircleLabelList"/>
    <dgm:cxn modelId="{02516EE0-5C15-4FC7-9DF2-D469EE8A8744}" type="presParOf" srcId="{6926018B-EF98-4951-A314-B28B8F428A54}" destId="{3A820626-1615-4B7F-89B0-FF9B12EA7D65}" srcOrd="3" destOrd="0" presId="urn:microsoft.com/office/officeart/2018/5/layout/IconCircleLabelList"/>
    <dgm:cxn modelId="{F3CD3AD3-B54D-46FD-9FC4-8C84C9221041}" type="presParOf" srcId="{EF8F275A-4422-4893-A640-310ECCA6B585}" destId="{A809B1BA-0E48-4E1E-89BD-827CF45BC952}" srcOrd="3" destOrd="0" presId="urn:microsoft.com/office/officeart/2018/5/layout/IconCircleLabelList"/>
    <dgm:cxn modelId="{72AB015A-6AF9-4273-96BB-2BC85983C2DC}" type="presParOf" srcId="{EF8F275A-4422-4893-A640-310ECCA6B585}" destId="{80CE4F79-DD34-4B7F-85C4-E26B9791CF5A}" srcOrd="4" destOrd="0" presId="urn:microsoft.com/office/officeart/2018/5/layout/IconCircleLabelList"/>
    <dgm:cxn modelId="{EFE398A1-FB12-4FC9-999A-68E69B9BC16A}" type="presParOf" srcId="{80CE4F79-DD34-4B7F-85C4-E26B9791CF5A}" destId="{AEBBCA35-9F2E-404E-9931-2AE2D4299C82}" srcOrd="0" destOrd="0" presId="urn:microsoft.com/office/officeart/2018/5/layout/IconCircleLabelList"/>
    <dgm:cxn modelId="{88A7A135-2963-4197-A179-557F1278B769}" type="presParOf" srcId="{80CE4F79-DD34-4B7F-85C4-E26B9791CF5A}" destId="{2369F3D2-24CA-4016-A930-F82219558814}" srcOrd="1" destOrd="0" presId="urn:microsoft.com/office/officeart/2018/5/layout/IconCircleLabelList"/>
    <dgm:cxn modelId="{F9373AD6-2794-49AD-91AD-185E4F258758}" type="presParOf" srcId="{80CE4F79-DD34-4B7F-85C4-E26B9791CF5A}" destId="{1B73FD4A-2DF3-4E31-A553-35E0CD4A6571}" srcOrd="2" destOrd="0" presId="urn:microsoft.com/office/officeart/2018/5/layout/IconCircleLabelList"/>
    <dgm:cxn modelId="{7B7D5F1F-5D2E-477F-92ED-01FC8001A623}" type="presParOf" srcId="{80CE4F79-DD34-4B7F-85C4-E26B9791CF5A}" destId="{D142C964-D981-401A-AC51-DB0DDCD70C1C}" srcOrd="3" destOrd="0" presId="urn:microsoft.com/office/officeart/2018/5/layout/IconCircleLabelList"/>
    <dgm:cxn modelId="{6AC5B6E7-3A82-4859-882C-78017B50D772}" type="presParOf" srcId="{EF8F275A-4422-4893-A640-310ECCA6B585}" destId="{E160FCFB-E30A-4E0E-A046-8687DF0E6C15}" srcOrd="5" destOrd="0" presId="urn:microsoft.com/office/officeart/2018/5/layout/IconCircleLabelList"/>
    <dgm:cxn modelId="{35B952BB-DF3E-47CF-8F1B-15691BF702D1}" type="presParOf" srcId="{EF8F275A-4422-4893-A640-310ECCA6B585}" destId="{B06C2942-CC88-4F45-8299-CE848DF19FA0}" srcOrd="6" destOrd="0" presId="urn:microsoft.com/office/officeart/2018/5/layout/IconCircleLabelList"/>
    <dgm:cxn modelId="{BD4DCACE-C217-4B6B-8578-50E703F408E3}" type="presParOf" srcId="{B06C2942-CC88-4F45-8299-CE848DF19FA0}" destId="{F95A78E2-6CD2-4F60-9885-9E3B2BEE9BC0}" srcOrd="0" destOrd="0" presId="urn:microsoft.com/office/officeart/2018/5/layout/IconCircleLabelList"/>
    <dgm:cxn modelId="{FD41952D-F7F1-4815-9CA7-65A2F14A5593}" type="presParOf" srcId="{B06C2942-CC88-4F45-8299-CE848DF19FA0}" destId="{57ADB04E-B8CA-4448-84DA-AFF36A0769AA}" srcOrd="1" destOrd="0" presId="urn:microsoft.com/office/officeart/2018/5/layout/IconCircleLabelList"/>
    <dgm:cxn modelId="{FA2DE09B-42A7-4109-B568-3F7872A2EBCF}" type="presParOf" srcId="{B06C2942-CC88-4F45-8299-CE848DF19FA0}" destId="{5DEF4184-0850-4AF9-B280-A671D08051FA}" srcOrd="2" destOrd="0" presId="urn:microsoft.com/office/officeart/2018/5/layout/IconCircleLabelList"/>
    <dgm:cxn modelId="{EDA8E26E-3366-4C45-A90B-DE35F696A3F3}" type="presParOf" srcId="{B06C2942-CC88-4F45-8299-CE848DF19FA0}" destId="{34C4B17E-FAD6-4567-9F9E-A402819A0D3A}" srcOrd="3" destOrd="0" presId="urn:microsoft.com/office/officeart/2018/5/layout/IconCircleLabelList"/>
    <dgm:cxn modelId="{952E04D5-A1D8-4F5C-88CA-23AE19BAF54B}" type="presParOf" srcId="{EF8F275A-4422-4893-A640-310ECCA6B585}" destId="{30BF8A27-0B5E-4B6B-8E3E-08D64C80C282}" srcOrd="7" destOrd="0" presId="urn:microsoft.com/office/officeart/2018/5/layout/IconCircleLabelList"/>
    <dgm:cxn modelId="{0D8BF95C-A02B-4234-A1A4-08382BBE11A0}" type="presParOf" srcId="{EF8F275A-4422-4893-A640-310ECCA6B585}" destId="{32036558-141D-483C-A586-E99690754CDC}" srcOrd="8" destOrd="0" presId="urn:microsoft.com/office/officeart/2018/5/layout/IconCircleLabelList"/>
    <dgm:cxn modelId="{DF0217E7-F0E3-4B73-9D86-8806BD8DCB96}" type="presParOf" srcId="{32036558-141D-483C-A586-E99690754CDC}" destId="{DA9D92D2-1E80-4BD9-AD79-8775FD830480}" srcOrd="0" destOrd="0" presId="urn:microsoft.com/office/officeart/2018/5/layout/IconCircleLabelList"/>
    <dgm:cxn modelId="{DB4F73CE-AE90-4B8B-B1E7-8466BD973E4E}" type="presParOf" srcId="{32036558-141D-483C-A586-E99690754CDC}" destId="{75774D61-BEC2-4110-95E4-7210366E87A4}" srcOrd="1" destOrd="0" presId="urn:microsoft.com/office/officeart/2018/5/layout/IconCircleLabelList"/>
    <dgm:cxn modelId="{6C7FD2F8-7D5C-4066-9588-02EAC6DD2895}" type="presParOf" srcId="{32036558-141D-483C-A586-E99690754CDC}" destId="{0716F73F-57DC-4C6C-AC9E-39B1451128BF}" srcOrd="2" destOrd="0" presId="urn:microsoft.com/office/officeart/2018/5/layout/IconCircleLabelList"/>
    <dgm:cxn modelId="{D66AAB6D-1115-433D-BC47-223928E08A79}" type="presParOf" srcId="{32036558-141D-483C-A586-E99690754CDC}" destId="{6073F1F4-A22E-4F4E-8C7B-900BB15311AF}" srcOrd="3" destOrd="0" presId="urn:microsoft.com/office/officeart/2018/5/layout/IconCircleLabelList"/>
    <dgm:cxn modelId="{A2D5F4FB-CD5B-411D-8FD1-E9B0A362D70B}" type="presParOf" srcId="{EF8F275A-4422-4893-A640-310ECCA6B585}" destId="{48055023-0C43-45D3-8F39-0B576E52EACA}" srcOrd="9" destOrd="0" presId="urn:microsoft.com/office/officeart/2018/5/layout/IconCircleLabelList"/>
    <dgm:cxn modelId="{B703B35F-B053-4F18-98AF-632B727C80AD}" type="presParOf" srcId="{EF8F275A-4422-4893-A640-310ECCA6B585}" destId="{F0567A2F-4EDB-4657-B826-96A31173871A}" srcOrd="10" destOrd="0" presId="urn:microsoft.com/office/officeart/2018/5/layout/IconCircleLabelList"/>
    <dgm:cxn modelId="{6865CFCA-FC4B-43B8-925E-867538A6AB75}" type="presParOf" srcId="{F0567A2F-4EDB-4657-B826-96A31173871A}" destId="{A34934E9-3749-4E17-AFF6-7E05003ACC1A}" srcOrd="0" destOrd="0" presId="urn:microsoft.com/office/officeart/2018/5/layout/IconCircleLabelList"/>
    <dgm:cxn modelId="{4424E84C-A4A7-4E44-8183-257178F98378}" type="presParOf" srcId="{F0567A2F-4EDB-4657-B826-96A31173871A}" destId="{1F215819-D2B3-4265-B8AC-6A3C0F0D550D}" srcOrd="1" destOrd="0" presId="urn:microsoft.com/office/officeart/2018/5/layout/IconCircleLabelList"/>
    <dgm:cxn modelId="{F8749C7D-870E-46E3-A579-674B94EC5013}" type="presParOf" srcId="{F0567A2F-4EDB-4657-B826-96A31173871A}" destId="{14877763-A962-41FB-BF89-7E5D5B590BC1}" srcOrd="2" destOrd="0" presId="urn:microsoft.com/office/officeart/2018/5/layout/IconCircleLabelList"/>
    <dgm:cxn modelId="{2B253BB0-C9F1-4B93-9CEF-89CCAE8218DC}" type="presParOf" srcId="{F0567A2F-4EDB-4657-B826-96A31173871A}" destId="{61631F12-FC1D-4F7B-B358-64ECAA54D033}"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5B2E815-0D19-41DC-B01B-4D608769620A}" type="doc">
      <dgm:prSet loTypeId="urn:microsoft.com/office/officeart/2016/7/layout/RoundedRectangleTimeline" loCatId="other" qsTypeId="urn:microsoft.com/office/officeart/2005/8/quickstyle/simple1" qsCatId="simple" csTypeId="urn:microsoft.com/office/officeart/2005/8/colors/colorful5" csCatId="colorful" phldr="1"/>
      <dgm:spPr/>
      <dgm:t>
        <a:bodyPr/>
        <a:lstStyle/>
        <a:p>
          <a:endParaRPr lang="en-US"/>
        </a:p>
      </dgm:t>
    </dgm:pt>
    <dgm:pt modelId="{4259F840-24E7-476F-9F30-482E46395856}">
      <dgm:prSet phldrT="[Text]" custT="1"/>
      <dgm:spPr/>
      <dgm:t>
        <a:bodyPr/>
        <a:lstStyle/>
        <a:p>
          <a:r>
            <a:rPr lang="en-US" sz="1800">
              <a:latin typeface="+mn-lt"/>
            </a:rPr>
            <a:t>Get help</a:t>
          </a:r>
          <a:endParaRPr lang="en-US" sz="1800" dirty="0">
            <a:latin typeface="+mn-lt"/>
          </a:endParaRPr>
        </a:p>
      </dgm:t>
    </dgm:pt>
    <dgm:pt modelId="{FCE8068D-7E50-4749-A8D0-ADEDAC5637B3}" type="parTrans" cxnId="{42EE41D1-3C16-4937-BB38-B076896C09A0}">
      <dgm:prSet/>
      <dgm:spPr/>
      <dgm:t>
        <a:bodyPr/>
        <a:lstStyle/>
        <a:p>
          <a:endParaRPr lang="en-US" sz="1800">
            <a:latin typeface="+mn-lt"/>
          </a:endParaRPr>
        </a:p>
      </dgm:t>
    </dgm:pt>
    <dgm:pt modelId="{DCC444A4-F20A-48F5-A61E-47BFFF185A57}" type="sibTrans" cxnId="{42EE41D1-3C16-4937-BB38-B076896C09A0}">
      <dgm:prSet/>
      <dgm:spPr/>
      <dgm:t>
        <a:bodyPr/>
        <a:lstStyle/>
        <a:p>
          <a:endParaRPr lang="en-US" sz="1800">
            <a:latin typeface="+mn-lt"/>
          </a:endParaRPr>
        </a:p>
      </dgm:t>
    </dgm:pt>
    <dgm:pt modelId="{B54C8F6C-BE1E-4EAB-B7A0-48DE01FFAA36}">
      <dgm:prSet phldrT="[Text]" custT="1"/>
      <dgm:spPr/>
      <dgm:t>
        <a:bodyPr/>
        <a:lstStyle/>
        <a:p>
          <a:pPr>
            <a:buFont typeface="Symbol" panose="05050102010706020507" pitchFamily="18" charset="2"/>
            <a:buChar char=""/>
          </a:pPr>
          <a:r>
            <a:rPr lang="en-US" sz="1800">
              <a:latin typeface="+mn-lt"/>
            </a:rPr>
            <a:t>See</a:t>
          </a:r>
          <a:r>
            <a:rPr lang="en-US" sz="1800" baseline="0">
              <a:latin typeface="+mn-lt"/>
            </a:rPr>
            <a:t> your Doctor. Know your numbers and your medical risk. Be evaluated thoroughly for comorbidities. </a:t>
          </a:r>
          <a:endParaRPr lang="en-US" sz="1800" dirty="0">
            <a:latin typeface="+mn-lt"/>
          </a:endParaRPr>
        </a:p>
      </dgm:t>
    </dgm:pt>
    <dgm:pt modelId="{8DE7CD45-B7C0-432E-B819-6A7D97E31315}" type="parTrans" cxnId="{770CA1CC-3DDD-451E-AE83-A71CA570260C}">
      <dgm:prSet/>
      <dgm:spPr/>
      <dgm:t>
        <a:bodyPr/>
        <a:lstStyle/>
        <a:p>
          <a:endParaRPr lang="en-US" sz="1800">
            <a:latin typeface="+mn-lt"/>
          </a:endParaRPr>
        </a:p>
      </dgm:t>
    </dgm:pt>
    <dgm:pt modelId="{C33B8BEF-A818-4A2F-A99A-E2B29895E184}" type="sibTrans" cxnId="{770CA1CC-3DDD-451E-AE83-A71CA570260C}">
      <dgm:prSet/>
      <dgm:spPr/>
      <dgm:t>
        <a:bodyPr/>
        <a:lstStyle/>
        <a:p>
          <a:endParaRPr lang="en-US" sz="1800">
            <a:latin typeface="+mn-lt"/>
          </a:endParaRPr>
        </a:p>
      </dgm:t>
    </dgm:pt>
    <dgm:pt modelId="{E4033A39-DCC4-4038-9562-AEDDBBB37A99}">
      <dgm:prSet phldrT="[Text]" custT="1"/>
      <dgm:spPr/>
      <dgm:t>
        <a:bodyPr/>
        <a:lstStyle/>
        <a:p>
          <a:r>
            <a:rPr lang="en-US" sz="1800">
              <a:latin typeface="+mn-lt"/>
            </a:rPr>
            <a:t>Goals</a:t>
          </a:r>
          <a:endParaRPr lang="en-US" sz="1800" dirty="0">
            <a:latin typeface="+mn-lt"/>
          </a:endParaRPr>
        </a:p>
      </dgm:t>
    </dgm:pt>
    <dgm:pt modelId="{048EEAE6-78BA-4B00-B7BB-9C22DBB1E8F4}" type="parTrans" cxnId="{32EF2862-2950-4DF8-BEA8-CD19460CCA31}">
      <dgm:prSet/>
      <dgm:spPr/>
      <dgm:t>
        <a:bodyPr/>
        <a:lstStyle/>
        <a:p>
          <a:endParaRPr lang="en-US" sz="1800">
            <a:latin typeface="+mn-lt"/>
          </a:endParaRPr>
        </a:p>
      </dgm:t>
    </dgm:pt>
    <dgm:pt modelId="{80AB0E5B-0C58-465D-A545-5B21133D2849}" type="sibTrans" cxnId="{32EF2862-2950-4DF8-BEA8-CD19460CCA31}">
      <dgm:prSet/>
      <dgm:spPr/>
      <dgm:t>
        <a:bodyPr/>
        <a:lstStyle/>
        <a:p>
          <a:endParaRPr lang="en-US" sz="1800">
            <a:latin typeface="+mn-lt"/>
          </a:endParaRPr>
        </a:p>
      </dgm:t>
    </dgm:pt>
    <dgm:pt modelId="{A4C0B4E4-70AD-4901-9E3F-7EA25DD6DAA1}">
      <dgm:prSet phldrT="[Text]" custT="1"/>
      <dgm:spPr/>
      <dgm:t>
        <a:bodyPr/>
        <a:lstStyle/>
        <a:p>
          <a:pPr>
            <a:buFont typeface="Symbol" panose="05050102010706020507" pitchFamily="18" charset="2"/>
            <a:buChar char=""/>
          </a:pPr>
          <a:r>
            <a:rPr lang="en-US" sz="1800">
              <a:latin typeface="+mn-lt"/>
            </a:rPr>
            <a:t>Set realistic goals and be consistent and patient.</a:t>
          </a:r>
          <a:endParaRPr lang="en-US" sz="1800" dirty="0">
            <a:latin typeface="+mn-lt"/>
          </a:endParaRPr>
        </a:p>
      </dgm:t>
    </dgm:pt>
    <dgm:pt modelId="{701D9033-BAD3-4299-933F-A47AFDC2ECD0}" type="parTrans" cxnId="{5E74CB62-E52E-4CEE-8AA1-9812BFC0D67E}">
      <dgm:prSet/>
      <dgm:spPr/>
      <dgm:t>
        <a:bodyPr/>
        <a:lstStyle/>
        <a:p>
          <a:endParaRPr lang="en-US" sz="1800">
            <a:latin typeface="+mn-lt"/>
          </a:endParaRPr>
        </a:p>
      </dgm:t>
    </dgm:pt>
    <dgm:pt modelId="{657DB10D-2517-48AA-B970-6D815DBD4123}" type="sibTrans" cxnId="{5E74CB62-E52E-4CEE-8AA1-9812BFC0D67E}">
      <dgm:prSet/>
      <dgm:spPr/>
      <dgm:t>
        <a:bodyPr/>
        <a:lstStyle/>
        <a:p>
          <a:endParaRPr lang="en-US" sz="1800">
            <a:latin typeface="+mn-lt"/>
          </a:endParaRPr>
        </a:p>
      </dgm:t>
    </dgm:pt>
    <dgm:pt modelId="{87BF7896-20EA-4E8F-B6F4-A34EC5C9CB50}">
      <dgm:prSet phldrT="[Text]" custT="1"/>
      <dgm:spPr/>
      <dgm:t>
        <a:bodyPr/>
        <a:lstStyle/>
        <a:p>
          <a:r>
            <a:rPr lang="en-US" sz="1800">
              <a:latin typeface="+mn-lt"/>
            </a:rPr>
            <a:t>Know thyself</a:t>
          </a:r>
          <a:endParaRPr lang="en-US" sz="1800" dirty="0">
            <a:latin typeface="+mn-lt"/>
          </a:endParaRPr>
        </a:p>
      </dgm:t>
    </dgm:pt>
    <dgm:pt modelId="{05E47BA5-F724-4AEE-9B5B-401F18E028E6}" type="parTrans" cxnId="{92330C11-C197-4512-BDA4-8D8A69AF7D1C}">
      <dgm:prSet/>
      <dgm:spPr/>
      <dgm:t>
        <a:bodyPr/>
        <a:lstStyle/>
        <a:p>
          <a:endParaRPr lang="en-US" sz="1800">
            <a:latin typeface="+mn-lt"/>
          </a:endParaRPr>
        </a:p>
      </dgm:t>
    </dgm:pt>
    <dgm:pt modelId="{D63CE73E-35DE-48C3-8753-7648BC953C0D}" type="sibTrans" cxnId="{92330C11-C197-4512-BDA4-8D8A69AF7D1C}">
      <dgm:prSet/>
      <dgm:spPr/>
      <dgm:t>
        <a:bodyPr/>
        <a:lstStyle/>
        <a:p>
          <a:endParaRPr lang="en-US" sz="1800">
            <a:latin typeface="+mn-lt"/>
          </a:endParaRPr>
        </a:p>
      </dgm:t>
    </dgm:pt>
    <dgm:pt modelId="{43CBB0A2-9D75-4264-8A30-3E8974B40658}">
      <dgm:prSet phldrT="[Text]" custT="1"/>
      <dgm:spPr/>
      <dgm:t>
        <a:bodyPr/>
        <a:lstStyle/>
        <a:p>
          <a:pPr>
            <a:buFont typeface="Symbol" panose="05050102010706020507" pitchFamily="18" charset="2"/>
            <a:buChar char=""/>
          </a:pPr>
          <a:r>
            <a:rPr lang="en-US" sz="1800">
              <a:latin typeface="+mn-lt"/>
            </a:rPr>
            <a:t>Learn your body, genetics, eating habits/cravings, stress levels, sleep cycle, exercise tolerance.</a:t>
          </a:r>
          <a:endParaRPr lang="en-US" sz="1800" dirty="0">
            <a:latin typeface="+mn-lt"/>
          </a:endParaRPr>
        </a:p>
      </dgm:t>
    </dgm:pt>
    <dgm:pt modelId="{F806E590-5F8E-48A1-96AC-9E738290D2ED}" type="parTrans" cxnId="{4D2DF581-8128-4440-9E51-29109DC6ED52}">
      <dgm:prSet/>
      <dgm:spPr/>
      <dgm:t>
        <a:bodyPr/>
        <a:lstStyle/>
        <a:p>
          <a:endParaRPr lang="en-US" sz="1800">
            <a:latin typeface="+mn-lt"/>
          </a:endParaRPr>
        </a:p>
      </dgm:t>
    </dgm:pt>
    <dgm:pt modelId="{20F77EFB-335C-4BC3-AD95-8421EDF343E6}" type="sibTrans" cxnId="{4D2DF581-8128-4440-9E51-29109DC6ED52}">
      <dgm:prSet/>
      <dgm:spPr/>
      <dgm:t>
        <a:bodyPr/>
        <a:lstStyle/>
        <a:p>
          <a:endParaRPr lang="en-US" sz="1800">
            <a:latin typeface="+mn-lt"/>
          </a:endParaRPr>
        </a:p>
      </dgm:t>
    </dgm:pt>
    <dgm:pt modelId="{3DE6FF16-CA4D-4D34-ABEB-8BE6A40B5E52}">
      <dgm:prSet phldrT="[Text]" custT="1"/>
      <dgm:spPr/>
      <dgm:t>
        <a:bodyPr/>
        <a:lstStyle/>
        <a:p>
          <a:pPr>
            <a:buFont typeface="Symbol" panose="05050102010706020507" pitchFamily="18" charset="2"/>
            <a:buChar char=""/>
          </a:pPr>
          <a:r>
            <a:rPr lang="en-US" sz="1800">
              <a:latin typeface="+mn-lt"/>
            </a:rPr>
            <a:t>Plan</a:t>
          </a:r>
          <a:endParaRPr lang="en-US" sz="1800" dirty="0">
            <a:latin typeface="+mn-lt"/>
          </a:endParaRPr>
        </a:p>
      </dgm:t>
    </dgm:pt>
    <dgm:pt modelId="{DA9CCCCB-8206-4757-82C8-F885E9D238B5}" type="parTrans" cxnId="{636DE8C5-F706-4BA5-855F-85FD2239E2BE}">
      <dgm:prSet/>
      <dgm:spPr/>
      <dgm:t>
        <a:bodyPr/>
        <a:lstStyle/>
        <a:p>
          <a:endParaRPr lang="en-US" sz="1800"/>
        </a:p>
      </dgm:t>
    </dgm:pt>
    <dgm:pt modelId="{986162A7-6F89-4679-B40E-33A17DA21B73}" type="sibTrans" cxnId="{636DE8C5-F706-4BA5-855F-85FD2239E2BE}">
      <dgm:prSet/>
      <dgm:spPr/>
      <dgm:t>
        <a:bodyPr/>
        <a:lstStyle/>
        <a:p>
          <a:endParaRPr lang="en-US" sz="1800"/>
        </a:p>
      </dgm:t>
    </dgm:pt>
    <dgm:pt modelId="{AC76BE15-3E8A-498B-91BD-CF772C26B6F1}">
      <dgm:prSet phldrT="[Text]" custT="1"/>
      <dgm:spPr/>
      <dgm:t>
        <a:bodyPr/>
        <a:lstStyle/>
        <a:p>
          <a:pPr>
            <a:buFont typeface="Symbol" panose="05050102010706020507" pitchFamily="18" charset="2"/>
            <a:buChar char=""/>
          </a:pPr>
          <a:r>
            <a:rPr lang="en-US" sz="1800">
              <a:latin typeface="+mn-lt"/>
            </a:rPr>
            <a:t>Lifetime </a:t>
          </a:r>
          <a:endParaRPr lang="en-US" sz="1800" dirty="0">
            <a:latin typeface="+mn-lt"/>
          </a:endParaRPr>
        </a:p>
      </dgm:t>
    </dgm:pt>
    <dgm:pt modelId="{00CCB400-064A-4EF5-9806-9534D9AC69AD}" type="parTrans" cxnId="{140A4778-8248-44DE-B78A-23C578A77D7E}">
      <dgm:prSet/>
      <dgm:spPr/>
      <dgm:t>
        <a:bodyPr/>
        <a:lstStyle/>
        <a:p>
          <a:endParaRPr lang="en-US" sz="1800"/>
        </a:p>
      </dgm:t>
    </dgm:pt>
    <dgm:pt modelId="{662A3D6E-7238-444F-BC0B-C7A4321261DB}" type="sibTrans" cxnId="{140A4778-8248-44DE-B78A-23C578A77D7E}">
      <dgm:prSet/>
      <dgm:spPr/>
      <dgm:t>
        <a:bodyPr/>
        <a:lstStyle/>
        <a:p>
          <a:endParaRPr lang="en-US" sz="1800"/>
        </a:p>
      </dgm:t>
    </dgm:pt>
    <dgm:pt modelId="{73820394-2159-4075-9E6F-217263B07F8B}">
      <dgm:prSet phldrT="[Text]" custT="1"/>
      <dgm:spPr/>
      <dgm:t>
        <a:bodyPr/>
        <a:lstStyle/>
        <a:p>
          <a:pPr>
            <a:buFont typeface="Symbol" panose="05050102010706020507" pitchFamily="18" charset="2"/>
            <a:buChar char=""/>
          </a:pPr>
          <a:r>
            <a:rPr lang="en-US" sz="1800">
              <a:latin typeface="+mn-lt"/>
            </a:rPr>
            <a:t>Lifestyle</a:t>
          </a:r>
          <a:r>
            <a:rPr lang="en-US" sz="1800" baseline="0">
              <a:latin typeface="+mn-lt"/>
            </a:rPr>
            <a:t> changes not short-term diets. Get exercise, sleep, reduce your stress, utilize pharmacotherapy-surgery as applicable.</a:t>
          </a:r>
          <a:endParaRPr lang="en-US" sz="1800" dirty="0">
            <a:latin typeface="+mn-lt"/>
          </a:endParaRPr>
        </a:p>
      </dgm:t>
    </dgm:pt>
    <dgm:pt modelId="{A861A835-3A0D-4B09-8870-87D7FDC7B27F}" type="parTrans" cxnId="{19CF03A0-47BE-4ABD-A62C-A27E16D6C5A3}">
      <dgm:prSet/>
      <dgm:spPr/>
      <dgm:t>
        <a:bodyPr/>
        <a:lstStyle/>
        <a:p>
          <a:endParaRPr lang="en-US" sz="1800"/>
        </a:p>
      </dgm:t>
    </dgm:pt>
    <dgm:pt modelId="{D383A36B-470D-499F-AE13-85A6B2495524}" type="sibTrans" cxnId="{19CF03A0-47BE-4ABD-A62C-A27E16D6C5A3}">
      <dgm:prSet/>
      <dgm:spPr/>
      <dgm:t>
        <a:bodyPr/>
        <a:lstStyle/>
        <a:p>
          <a:endParaRPr lang="en-US" sz="1800"/>
        </a:p>
      </dgm:t>
    </dgm:pt>
    <dgm:pt modelId="{C032D242-8D23-4EEC-A10A-7B0691E5A409}">
      <dgm:prSet phldrT="[Text]" custT="1"/>
      <dgm:spPr/>
      <dgm:t>
        <a:bodyPr/>
        <a:lstStyle/>
        <a:p>
          <a:pPr>
            <a:buFont typeface="Symbol" panose="05050102010706020507" pitchFamily="18" charset="2"/>
            <a:buChar char=""/>
          </a:pPr>
          <a:r>
            <a:rPr lang="en-US" sz="1800">
              <a:latin typeface="+mn-lt"/>
            </a:rPr>
            <a:t>Avoid</a:t>
          </a:r>
          <a:r>
            <a:rPr lang="en-US" sz="1800" baseline="0">
              <a:latin typeface="+mn-lt"/>
            </a:rPr>
            <a:t> fad diets, and quick fix solutions. Count your calories. Be aware of pitfalls.</a:t>
          </a:r>
          <a:endParaRPr lang="en-US" sz="1800" dirty="0">
            <a:latin typeface="+mn-lt"/>
          </a:endParaRPr>
        </a:p>
      </dgm:t>
    </dgm:pt>
    <dgm:pt modelId="{167DA838-BF1F-42A4-81E8-806F40795A14}" type="parTrans" cxnId="{D9403C73-FB83-47D6-85AE-067D49ED63F2}">
      <dgm:prSet/>
      <dgm:spPr/>
      <dgm:t>
        <a:bodyPr/>
        <a:lstStyle/>
        <a:p>
          <a:endParaRPr lang="en-US" sz="1800"/>
        </a:p>
      </dgm:t>
    </dgm:pt>
    <dgm:pt modelId="{7EFA60CA-572D-434D-B452-A4ACBAEB4D2C}" type="sibTrans" cxnId="{D9403C73-FB83-47D6-85AE-067D49ED63F2}">
      <dgm:prSet/>
      <dgm:spPr/>
      <dgm:t>
        <a:bodyPr/>
        <a:lstStyle/>
        <a:p>
          <a:endParaRPr lang="en-US" sz="1800"/>
        </a:p>
      </dgm:t>
    </dgm:pt>
    <dgm:pt modelId="{196C9F68-3606-4282-A4C6-4485F1280B5F}" type="pres">
      <dgm:prSet presAssocID="{E5B2E815-0D19-41DC-B01B-4D608769620A}" presName="Name0" presStyleCnt="0">
        <dgm:presLayoutVars>
          <dgm:chMax/>
          <dgm:chPref/>
          <dgm:animLvl val="lvl"/>
        </dgm:presLayoutVars>
      </dgm:prSet>
      <dgm:spPr/>
    </dgm:pt>
    <dgm:pt modelId="{68D8AC18-502F-4825-B069-75605ADB3A40}" type="pres">
      <dgm:prSet presAssocID="{4259F840-24E7-476F-9F30-482E46395856}" presName="composite1" presStyleCnt="0"/>
      <dgm:spPr/>
    </dgm:pt>
    <dgm:pt modelId="{E088D226-49D7-4C30-90DC-CA1755D98829}" type="pres">
      <dgm:prSet presAssocID="{4259F840-24E7-476F-9F30-482E46395856}" presName="parent1" presStyleLbl="alignNode1" presStyleIdx="0" presStyleCnt="5" custLinFactNeighborX="0">
        <dgm:presLayoutVars>
          <dgm:chMax val="1"/>
          <dgm:chPref val="1"/>
          <dgm:bulletEnabled val="1"/>
        </dgm:presLayoutVars>
      </dgm:prSet>
      <dgm:spPr/>
    </dgm:pt>
    <dgm:pt modelId="{45A02F84-C6CB-43F5-AEE4-3EA66C2BD25F}" type="pres">
      <dgm:prSet presAssocID="{4259F840-24E7-476F-9F30-482E46395856}" presName="Childtext1" presStyleLbl="revTx" presStyleIdx="0" presStyleCnt="5">
        <dgm:presLayoutVars>
          <dgm:bulletEnabled val="1"/>
        </dgm:presLayoutVars>
      </dgm:prSet>
      <dgm:spPr/>
    </dgm:pt>
    <dgm:pt modelId="{6BA46904-CB7C-4538-BD49-D3891EF19552}" type="pres">
      <dgm:prSet presAssocID="{4259F840-24E7-476F-9F30-482E46395856}" presName="ConnectLine1" presStyleLbl="sibTrans1D1" presStyleIdx="0" presStyleCnt="5"/>
      <dgm:spPr>
        <a:noFill/>
        <a:ln w="6350" cap="flat" cmpd="sng" algn="ctr">
          <a:solidFill>
            <a:schemeClr val="accent5">
              <a:hueOff val="0"/>
              <a:satOff val="0"/>
              <a:lumOff val="0"/>
              <a:alphaOff val="0"/>
            </a:schemeClr>
          </a:solidFill>
          <a:prstDash val="dash"/>
          <a:miter lim="800000"/>
        </a:ln>
        <a:effectLst/>
      </dgm:spPr>
    </dgm:pt>
    <dgm:pt modelId="{049FDBD0-77FE-49D1-A275-A272C8C5E426}" type="pres">
      <dgm:prSet presAssocID="{4259F840-24E7-476F-9F30-482E46395856}" presName="ConnectLineEnd1" presStyleLbl="lnNode1" presStyleIdx="0" presStyleCnt="5"/>
      <dgm:spPr/>
    </dgm:pt>
    <dgm:pt modelId="{CB26EA94-33BB-4F98-9E1E-2237D4831263}" type="pres">
      <dgm:prSet presAssocID="{4259F840-24E7-476F-9F30-482E46395856}" presName="EmptyPane1" presStyleCnt="0"/>
      <dgm:spPr/>
    </dgm:pt>
    <dgm:pt modelId="{606F1DBF-510E-4065-ACCB-3EBDA85CFB92}" type="pres">
      <dgm:prSet presAssocID="{DCC444A4-F20A-48F5-A61E-47BFFF185A57}" presName="spaceBetweenRectangles1" presStyleCnt="0"/>
      <dgm:spPr/>
    </dgm:pt>
    <dgm:pt modelId="{07989479-D1A2-4D15-AA3A-B0CFFB9F91D9}" type="pres">
      <dgm:prSet presAssocID="{E4033A39-DCC4-4038-9562-AEDDBBB37A99}" presName="composite1" presStyleCnt="0"/>
      <dgm:spPr/>
    </dgm:pt>
    <dgm:pt modelId="{539615E2-3277-4D8E-8484-FF5088C8BF01}" type="pres">
      <dgm:prSet presAssocID="{E4033A39-DCC4-4038-9562-AEDDBBB37A99}" presName="parent1" presStyleLbl="alignNode1" presStyleIdx="1" presStyleCnt="5">
        <dgm:presLayoutVars>
          <dgm:chMax val="1"/>
          <dgm:chPref val="1"/>
          <dgm:bulletEnabled val="1"/>
        </dgm:presLayoutVars>
      </dgm:prSet>
      <dgm:spPr/>
    </dgm:pt>
    <dgm:pt modelId="{FEBD3C2A-A340-470A-A475-AE614EA07678}" type="pres">
      <dgm:prSet presAssocID="{E4033A39-DCC4-4038-9562-AEDDBBB37A99}" presName="Childtext1" presStyleLbl="revTx" presStyleIdx="1" presStyleCnt="5">
        <dgm:presLayoutVars>
          <dgm:bulletEnabled val="1"/>
        </dgm:presLayoutVars>
      </dgm:prSet>
      <dgm:spPr/>
    </dgm:pt>
    <dgm:pt modelId="{080474C8-0FEA-4FD1-97F1-0978CFB4A37F}" type="pres">
      <dgm:prSet presAssocID="{E4033A39-DCC4-4038-9562-AEDDBBB37A99}" presName="ConnectLine1" presStyleLbl="sibTrans1D1" presStyleIdx="1" presStyleCnt="5"/>
      <dgm:spPr>
        <a:noFill/>
        <a:ln w="6350" cap="flat" cmpd="sng" algn="ctr">
          <a:solidFill>
            <a:schemeClr val="accent5">
              <a:hueOff val="90002"/>
              <a:satOff val="2173"/>
              <a:lumOff val="-10490"/>
              <a:alphaOff val="0"/>
            </a:schemeClr>
          </a:solidFill>
          <a:prstDash val="dash"/>
          <a:miter lim="800000"/>
        </a:ln>
        <a:effectLst/>
      </dgm:spPr>
    </dgm:pt>
    <dgm:pt modelId="{4797FB61-2602-4A58-81E6-6F133DB1E419}" type="pres">
      <dgm:prSet presAssocID="{E4033A39-DCC4-4038-9562-AEDDBBB37A99}" presName="ConnectLineEnd1" presStyleLbl="lnNode1" presStyleIdx="1" presStyleCnt="5"/>
      <dgm:spPr/>
    </dgm:pt>
    <dgm:pt modelId="{3ADF0AE3-D759-4F4F-8135-572855211847}" type="pres">
      <dgm:prSet presAssocID="{E4033A39-DCC4-4038-9562-AEDDBBB37A99}" presName="EmptyPane1" presStyleCnt="0"/>
      <dgm:spPr/>
    </dgm:pt>
    <dgm:pt modelId="{B0CD7A53-7149-45F2-83E8-36717D7878A1}" type="pres">
      <dgm:prSet presAssocID="{80AB0E5B-0C58-465D-A545-5B21133D2849}" presName="spaceBetweenRectangles1" presStyleCnt="0"/>
      <dgm:spPr/>
    </dgm:pt>
    <dgm:pt modelId="{FB379A6E-C0F9-420B-90FC-2785E757E6AE}" type="pres">
      <dgm:prSet presAssocID="{87BF7896-20EA-4E8F-B6F4-A34EC5C9CB50}" presName="composite1" presStyleCnt="0"/>
      <dgm:spPr/>
    </dgm:pt>
    <dgm:pt modelId="{9D82041D-873A-4600-A9C7-C0A0ADFB138B}" type="pres">
      <dgm:prSet presAssocID="{87BF7896-20EA-4E8F-B6F4-A34EC5C9CB50}" presName="parent1" presStyleLbl="alignNode1" presStyleIdx="2" presStyleCnt="5">
        <dgm:presLayoutVars>
          <dgm:chMax val="1"/>
          <dgm:chPref val="1"/>
          <dgm:bulletEnabled val="1"/>
        </dgm:presLayoutVars>
      </dgm:prSet>
      <dgm:spPr/>
    </dgm:pt>
    <dgm:pt modelId="{80CDBBF8-C6B4-4166-87C1-DC9120CC7586}" type="pres">
      <dgm:prSet presAssocID="{87BF7896-20EA-4E8F-B6F4-A34EC5C9CB50}" presName="Childtext1" presStyleLbl="revTx" presStyleIdx="2" presStyleCnt="5">
        <dgm:presLayoutVars>
          <dgm:bulletEnabled val="1"/>
        </dgm:presLayoutVars>
      </dgm:prSet>
      <dgm:spPr/>
    </dgm:pt>
    <dgm:pt modelId="{89759DE5-9F8A-470E-A6D8-F13BB4DEE93D}" type="pres">
      <dgm:prSet presAssocID="{87BF7896-20EA-4E8F-B6F4-A34EC5C9CB50}" presName="ConnectLine1" presStyleLbl="sibTrans1D1" presStyleIdx="2" presStyleCnt="5"/>
      <dgm:spPr>
        <a:noFill/>
        <a:ln w="6350" cap="flat" cmpd="sng" algn="ctr">
          <a:solidFill>
            <a:schemeClr val="accent5">
              <a:hueOff val="180003"/>
              <a:satOff val="4346"/>
              <a:lumOff val="-20980"/>
              <a:alphaOff val="0"/>
            </a:schemeClr>
          </a:solidFill>
          <a:prstDash val="dash"/>
          <a:miter lim="800000"/>
        </a:ln>
        <a:effectLst/>
      </dgm:spPr>
    </dgm:pt>
    <dgm:pt modelId="{07CCF286-8B46-4A20-ACAC-84BA2D6EFBBC}" type="pres">
      <dgm:prSet presAssocID="{87BF7896-20EA-4E8F-B6F4-A34EC5C9CB50}" presName="ConnectLineEnd1" presStyleLbl="lnNode1" presStyleIdx="2" presStyleCnt="5"/>
      <dgm:spPr/>
    </dgm:pt>
    <dgm:pt modelId="{4624FC32-5405-42B1-B5CC-DF0659852A58}" type="pres">
      <dgm:prSet presAssocID="{87BF7896-20EA-4E8F-B6F4-A34EC5C9CB50}" presName="EmptyPane1" presStyleCnt="0"/>
      <dgm:spPr/>
    </dgm:pt>
    <dgm:pt modelId="{8C327064-3851-4ECF-AAB7-82B51711041E}" type="pres">
      <dgm:prSet presAssocID="{D63CE73E-35DE-48C3-8753-7648BC953C0D}" presName="spaceBetweenRectangles1" presStyleCnt="0"/>
      <dgm:spPr/>
    </dgm:pt>
    <dgm:pt modelId="{3ADEA4DF-6814-494D-9D3D-41947417052B}" type="pres">
      <dgm:prSet presAssocID="{3DE6FF16-CA4D-4D34-ABEB-8BE6A40B5E52}" presName="composite1" presStyleCnt="0"/>
      <dgm:spPr/>
    </dgm:pt>
    <dgm:pt modelId="{74CD3FF2-195B-429B-BC6F-5B5A7FED2BE2}" type="pres">
      <dgm:prSet presAssocID="{3DE6FF16-CA4D-4D34-ABEB-8BE6A40B5E52}" presName="parent1" presStyleLbl="alignNode1" presStyleIdx="3" presStyleCnt="5">
        <dgm:presLayoutVars>
          <dgm:chMax val="1"/>
          <dgm:chPref val="1"/>
          <dgm:bulletEnabled val="1"/>
        </dgm:presLayoutVars>
      </dgm:prSet>
      <dgm:spPr/>
    </dgm:pt>
    <dgm:pt modelId="{1BB5FD64-47F9-47A3-911F-535BFE17A3B9}" type="pres">
      <dgm:prSet presAssocID="{3DE6FF16-CA4D-4D34-ABEB-8BE6A40B5E52}" presName="Childtext1" presStyleLbl="revTx" presStyleIdx="3" presStyleCnt="5">
        <dgm:presLayoutVars>
          <dgm:bulletEnabled val="1"/>
        </dgm:presLayoutVars>
      </dgm:prSet>
      <dgm:spPr/>
    </dgm:pt>
    <dgm:pt modelId="{FE9B27EB-7AC7-485A-9A55-41E8118F9EAF}" type="pres">
      <dgm:prSet presAssocID="{3DE6FF16-CA4D-4D34-ABEB-8BE6A40B5E52}" presName="ConnectLine1" presStyleLbl="sibTrans1D1" presStyleIdx="3" presStyleCnt="5"/>
      <dgm:spPr>
        <a:noFill/>
        <a:ln w="6350" cap="flat" cmpd="sng" algn="ctr">
          <a:solidFill>
            <a:schemeClr val="accent5">
              <a:hueOff val="270005"/>
              <a:satOff val="6519"/>
              <a:lumOff val="-31471"/>
              <a:alphaOff val="0"/>
            </a:schemeClr>
          </a:solidFill>
          <a:prstDash val="dash"/>
          <a:miter lim="800000"/>
        </a:ln>
        <a:effectLst/>
      </dgm:spPr>
    </dgm:pt>
    <dgm:pt modelId="{46BD4721-4664-4AD0-9F11-DBE7E0B207D5}" type="pres">
      <dgm:prSet presAssocID="{3DE6FF16-CA4D-4D34-ABEB-8BE6A40B5E52}" presName="ConnectLineEnd1" presStyleLbl="lnNode1" presStyleIdx="3" presStyleCnt="5"/>
      <dgm:spPr/>
    </dgm:pt>
    <dgm:pt modelId="{69028BD0-349D-4B47-B1F4-B64C6478DE3C}" type="pres">
      <dgm:prSet presAssocID="{3DE6FF16-CA4D-4D34-ABEB-8BE6A40B5E52}" presName="EmptyPane1" presStyleCnt="0"/>
      <dgm:spPr/>
    </dgm:pt>
    <dgm:pt modelId="{619CFBB1-86F5-45A6-80BA-23F97450662F}" type="pres">
      <dgm:prSet presAssocID="{986162A7-6F89-4679-B40E-33A17DA21B73}" presName="spaceBetweenRectangles1" presStyleCnt="0"/>
      <dgm:spPr/>
    </dgm:pt>
    <dgm:pt modelId="{E4E0A96A-AF87-442A-A1A3-64B8F3CFC7FE}" type="pres">
      <dgm:prSet presAssocID="{AC76BE15-3E8A-498B-91BD-CF772C26B6F1}" presName="composite1" presStyleCnt="0"/>
      <dgm:spPr/>
    </dgm:pt>
    <dgm:pt modelId="{483E7832-9872-48C4-8E65-DCB39D4CDBDF}" type="pres">
      <dgm:prSet presAssocID="{AC76BE15-3E8A-498B-91BD-CF772C26B6F1}" presName="parent1" presStyleLbl="alignNode1" presStyleIdx="4" presStyleCnt="5" custLinFactNeighborY="0">
        <dgm:presLayoutVars>
          <dgm:chMax val="1"/>
          <dgm:chPref val="1"/>
          <dgm:bulletEnabled val="1"/>
        </dgm:presLayoutVars>
      </dgm:prSet>
      <dgm:spPr/>
    </dgm:pt>
    <dgm:pt modelId="{1FA3C236-5719-4A33-A6BB-80FA85F940E3}" type="pres">
      <dgm:prSet presAssocID="{AC76BE15-3E8A-498B-91BD-CF772C26B6F1}" presName="Childtext1" presStyleLbl="revTx" presStyleIdx="4" presStyleCnt="5">
        <dgm:presLayoutVars>
          <dgm:bulletEnabled val="1"/>
        </dgm:presLayoutVars>
      </dgm:prSet>
      <dgm:spPr/>
    </dgm:pt>
    <dgm:pt modelId="{18F1C823-9ACD-4FCD-8102-F468DCE57A45}" type="pres">
      <dgm:prSet presAssocID="{AC76BE15-3E8A-498B-91BD-CF772C26B6F1}" presName="ConnectLine1" presStyleLbl="sibTrans1D1" presStyleIdx="4" presStyleCnt="5"/>
      <dgm:spPr>
        <a:noFill/>
        <a:ln w="6350" cap="flat" cmpd="sng" algn="ctr">
          <a:solidFill>
            <a:schemeClr val="accent5">
              <a:hueOff val="360006"/>
              <a:satOff val="8692"/>
              <a:lumOff val="-41961"/>
              <a:alphaOff val="0"/>
            </a:schemeClr>
          </a:solidFill>
          <a:prstDash val="dash"/>
          <a:miter lim="800000"/>
        </a:ln>
        <a:effectLst/>
      </dgm:spPr>
    </dgm:pt>
    <dgm:pt modelId="{F8AD0AB8-BBDF-4F0A-A6A0-850E289DD521}" type="pres">
      <dgm:prSet presAssocID="{AC76BE15-3E8A-498B-91BD-CF772C26B6F1}" presName="ConnectLineEnd1" presStyleLbl="lnNode1" presStyleIdx="4" presStyleCnt="5"/>
      <dgm:spPr/>
    </dgm:pt>
    <dgm:pt modelId="{11CAE2E7-2E06-450A-A729-9C2DCEF85421}" type="pres">
      <dgm:prSet presAssocID="{AC76BE15-3E8A-498B-91BD-CF772C26B6F1}" presName="EmptyPane1" presStyleCnt="0"/>
      <dgm:spPr/>
    </dgm:pt>
  </dgm:ptLst>
  <dgm:cxnLst>
    <dgm:cxn modelId="{1491B50D-06AD-4F30-86CE-63015FEAE93C}" type="presOf" srcId="{E4033A39-DCC4-4038-9562-AEDDBBB37A99}" destId="{539615E2-3277-4D8E-8484-FF5088C8BF01}" srcOrd="0" destOrd="0" presId="urn:microsoft.com/office/officeart/2016/7/layout/RoundedRectangleTimeline"/>
    <dgm:cxn modelId="{92330C11-C197-4512-BDA4-8D8A69AF7D1C}" srcId="{E5B2E815-0D19-41DC-B01B-4D608769620A}" destId="{87BF7896-20EA-4E8F-B6F4-A34EC5C9CB50}" srcOrd="2" destOrd="0" parTransId="{05E47BA5-F724-4AEE-9B5B-401F18E028E6}" sibTransId="{D63CE73E-35DE-48C3-8753-7648BC953C0D}"/>
    <dgm:cxn modelId="{A0E7CF11-88B6-4894-87AF-B92E5F6BF5F4}" type="presOf" srcId="{A4C0B4E4-70AD-4901-9E3F-7EA25DD6DAA1}" destId="{FEBD3C2A-A340-470A-A475-AE614EA07678}" srcOrd="0" destOrd="0" presId="urn:microsoft.com/office/officeart/2016/7/layout/RoundedRectangleTimeline"/>
    <dgm:cxn modelId="{38522F14-1DF2-4DE6-A86C-5F31231BB34C}" type="presOf" srcId="{73820394-2159-4075-9E6F-217263B07F8B}" destId="{1FA3C236-5719-4A33-A6BB-80FA85F940E3}" srcOrd="0" destOrd="0" presId="urn:microsoft.com/office/officeart/2016/7/layout/RoundedRectangleTimeline"/>
    <dgm:cxn modelId="{0B272E2D-9813-4FE7-BF40-E23087E68F5D}" type="presOf" srcId="{87BF7896-20EA-4E8F-B6F4-A34EC5C9CB50}" destId="{9D82041D-873A-4600-A9C7-C0A0ADFB138B}" srcOrd="0" destOrd="0" presId="urn:microsoft.com/office/officeart/2016/7/layout/RoundedRectangleTimeline"/>
    <dgm:cxn modelId="{9B33662F-C5C8-4454-A7D8-E9C5D8E18E3C}" type="presOf" srcId="{E5B2E815-0D19-41DC-B01B-4D608769620A}" destId="{196C9F68-3606-4282-A4C6-4485F1280B5F}" srcOrd="0" destOrd="0" presId="urn:microsoft.com/office/officeart/2016/7/layout/RoundedRectangleTimeline"/>
    <dgm:cxn modelId="{32EF2862-2950-4DF8-BEA8-CD19460CCA31}" srcId="{E5B2E815-0D19-41DC-B01B-4D608769620A}" destId="{E4033A39-DCC4-4038-9562-AEDDBBB37A99}" srcOrd="1" destOrd="0" parTransId="{048EEAE6-78BA-4B00-B7BB-9C22DBB1E8F4}" sibTransId="{80AB0E5B-0C58-465D-A545-5B21133D2849}"/>
    <dgm:cxn modelId="{5E74CB62-E52E-4CEE-8AA1-9812BFC0D67E}" srcId="{E4033A39-DCC4-4038-9562-AEDDBBB37A99}" destId="{A4C0B4E4-70AD-4901-9E3F-7EA25DD6DAA1}" srcOrd="0" destOrd="0" parTransId="{701D9033-BAD3-4299-933F-A47AFDC2ECD0}" sibTransId="{657DB10D-2517-48AA-B970-6D815DBD4123}"/>
    <dgm:cxn modelId="{9EC2D16A-E5F9-4602-A015-DB8AF097F77A}" type="presOf" srcId="{3DE6FF16-CA4D-4D34-ABEB-8BE6A40B5E52}" destId="{74CD3FF2-195B-429B-BC6F-5B5A7FED2BE2}" srcOrd="0" destOrd="0" presId="urn:microsoft.com/office/officeart/2016/7/layout/RoundedRectangleTimeline"/>
    <dgm:cxn modelId="{D9403C73-FB83-47D6-85AE-067D49ED63F2}" srcId="{3DE6FF16-CA4D-4D34-ABEB-8BE6A40B5E52}" destId="{C032D242-8D23-4EEC-A10A-7B0691E5A409}" srcOrd="0" destOrd="0" parTransId="{167DA838-BF1F-42A4-81E8-806F40795A14}" sibTransId="{7EFA60CA-572D-434D-B452-A4ACBAEB4D2C}"/>
    <dgm:cxn modelId="{9AD1A354-A1A6-4C5B-AFE2-EF1BFDFF0D8E}" type="presOf" srcId="{AC76BE15-3E8A-498B-91BD-CF772C26B6F1}" destId="{483E7832-9872-48C4-8E65-DCB39D4CDBDF}" srcOrd="0" destOrd="0" presId="urn:microsoft.com/office/officeart/2016/7/layout/RoundedRectangleTimeline"/>
    <dgm:cxn modelId="{140A4778-8248-44DE-B78A-23C578A77D7E}" srcId="{E5B2E815-0D19-41DC-B01B-4D608769620A}" destId="{AC76BE15-3E8A-498B-91BD-CF772C26B6F1}" srcOrd="4" destOrd="0" parTransId="{00CCB400-064A-4EF5-9806-9534D9AC69AD}" sibTransId="{662A3D6E-7238-444F-BC0B-C7A4321261DB}"/>
    <dgm:cxn modelId="{5E77B481-8C31-4C93-A28D-972250593BA9}" type="presOf" srcId="{43CBB0A2-9D75-4264-8A30-3E8974B40658}" destId="{80CDBBF8-C6B4-4166-87C1-DC9120CC7586}" srcOrd="0" destOrd="0" presId="urn:microsoft.com/office/officeart/2016/7/layout/RoundedRectangleTimeline"/>
    <dgm:cxn modelId="{4D2DF581-8128-4440-9E51-29109DC6ED52}" srcId="{87BF7896-20EA-4E8F-B6F4-A34EC5C9CB50}" destId="{43CBB0A2-9D75-4264-8A30-3E8974B40658}" srcOrd="0" destOrd="0" parTransId="{F806E590-5F8E-48A1-96AC-9E738290D2ED}" sibTransId="{20F77EFB-335C-4BC3-AD95-8421EDF343E6}"/>
    <dgm:cxn modelId="{85C82599-E829-4097-9CA5-45293C1A7A75}" type="presOf" srcId="{C032D242-8D23-4EEC-A10A-7B0691E5A409}" destId="{1BB5FD64-47F9-47A3-911F-535BFE17A3B9}" srcOrd="0" destOrd="0" presId="urn:microsoft.com/office/officeart/2016/7/layout/RoundedRectangleTimeline"/>
    <dgm:cxn modelId="{13D1B09A-4D73-429F-9289-1DF940A39AD6}" type="presOf" srcId="{B54C8F6C-BE1E-4EAB-B7A0-48DE01FFAA36}" destId="{45A02F84-C6CB-43F5-AEE4-3EA66C2BD25F}" srcOrd="0" destOrd="0" presId="urn:microsoft.com/office/officeart/2016/7/layout/RoundedRectangleTimeline"/>
    <dgm:cxn modelId="{19CF03A0-47BE-4ABD-A62C-A27E16D6C5A3}" srcId="{AC76BE15-3E8A-498B-91BD-CF772C26B6F1}" destId="{73820394-2159-4075-9E6F-217263B07F8B}" srcOrd="0" destOrd="0" parTransId="{A861A835-3A0D-4B09-8870-87D7FDC7B27F}" sibTransId="{D383A36B-470D-499F-AE13-85A6B2495524}"/>
    <dgm:cxn modelId="{636DE8C5-F706-4BA5-855F-85FD2239E2BE}" srcId="{E5B2E815-0D19-41DC-B01B-4D608769620A}" destId="{3DE6FF16-CA4D-4D34-ABEB-8BE6A40B5E52}" srcOrd="3" destOrd="0" parTransId="{DA9CCCCB-8206-4757-82C8-F885E9D238B5}" sibTransId="{986162A7-6F89-4679-B40E-33A17DA21B73}"/>
    <dgm:cxn modelId="{770CA1CC-3DDD-451E-AE83-A71CA570260C}" srcId="{4259F840-24E7-476F-9F30-482E46395856}" destId="{B54C8F6C-BE1E-4EAB-B7A0-48DE01FFAA36}" srcOrd="0" destOrd="0" parTransId="{8DE7CD45-B7C0-432E-B819-6A7D97E31315}" sibTransId="{C33B8BEF-A818-4A2F-A99A-E2B29895E184}"/>
    <dgm:cxn modelId="{9F19E2D0-4BDD-4FBC-818A-7D5F75E1CA5D}" type="presOf" srcId="{4259F840-24E7-476F-9F30-482E46395856}" destId="{E088D226-49D7-4C30-90DC-CA1755D98829}" srcOrd="0" destOrd="0" presId="urn:microsoft.com/office/officeart/2016/7/layout/RoundedRectangleTimeline"/>
    <dgm:cxn modelId="{42EE41D1-3C16-4937-BB38-B076896C09A0}" srcId="{E5B2E815-0D19-41DC-B01B-4D608769620A}" destId="{4259F840-24E7-476F-9F30-482E46395856}" srcOrd="0" destOrd="0" parTransId="{FCE8068D-7E50-4749-A8D0-ADEDAC5637B3}" sibTransId="{DCC444A4-F20A-48F5-A61E-47BFFF185A57}"/>
    <dgm:cxn modelId="{A00D93A5-5B32-46DA-A0C1-700F943ECBC1}" type="presParOf" srcId="{196C9F68-3606-4282-A4C6-4485F1280B5F}" destId="{68D8AC18-502F-4825-B069-75605ADB3A40}" srcOrd="0" destOrd="0" presId="urn:microsoft.com/office/officeart/2016/7/layout/RoundedRectangleTimeline"/>
    <dgm:cxn modelId="{1CD72947-637D-4BA4-B1AC-E700F59F43A6}" type="presParOf" srcId="{68D8AC18-502F-4825-B069-75605ADB3A40}" destId="{E088D226-49D7-4C30-90DC-CA1755D98829}" srcOrd="0" destOrd="0" presId="urn:microsoft.com/office/officeart/2016/7/layout/RoundedRectangleTimeline"/>
    <dgm:cxn modelId="{6B674E88-D460-466C-BAA8-6314A86A7736}" type="presParOf" srcId="{68D8AC18-502F-4825-B069-75605ADB3A40}" destId="{45A02F84-C6CB-43F5-AEE4-3EA66C2BD25F}" srcOrd="1" destOrd="0" presId="urn:microsoft.com/office/officeart/2016/7/layout/RoundedRectangleTimeline"/>
    <dgm:cxn modelId="{93FEDD24-ED58-4ED2-8E04-CB99C1EF886C}" type="presParOf" srcId="{68D8AC18-502F-4825-B069-75605ADB3A40}" destId="{6BA46904-CB7C-4538-BD49-D3891EF19552}" srcOrd="2" destOrd="0" presId="urn:microsoft.com/office/officeart/2016/7/layout/RoundedRectangleTimeline"/>
    <dgm:cxn modelId="{2F5766A3-9BAA-4BBC-B875-898D3702F2A5}" type="presParOf" srcId="{68D8AC18-502F-4825-B069-75605ADB3A40}" destId="{049FDBD0-77FE-49D1-A275-A272C8C5E426}" srcOrd="3" destOrd="0" presId="urn:microsoft.com/office/officeart/2016/7/layout/RoundedRectangleTimeline"/>
    <dgm:cxn modelId="{F22F32DC-6F05-40B0-8DB3-AAB98D30ADE5}" type="presParOf" srcId="{68D8AC18-502F-4825-B069-75605ADB3A40}" destId="{CB26EA94-33BB-4F98-9E1E-2237D4831263}" srcOrd="4" destOrd="0" presId="urn:microsoft.com/office/officeart/2016/7/layout/RoundedRectangleTimeline"/>
    <dgm:cxn modelId="{3AF06318-C297-48B1-9330-3E86C9E0444E}" type="presParOf" srcId="{196C9F68-3606-4282-A4C6-4485F1280B5F}" destId="{606F1DBF-510E-4065-ACCB-3EBDA85CFB92}" srcOrd="1" destOrd="0" presId="urn:microsoft.com/office/officeart/2016/7/layout/RoundedRectangleTimeline"/>
    <dgm:cxn modelId="{C7970EDA-354D-43B1-8089-57A6D2D553DB}" type="presParOf" srcId="{196C9F68-3606-4282-A4C6-4485F1280B5F}" destId="{07989479-D1A2-4D15-AA3A-B0CFFB9F91D9}" srcOrd="2" destOrd="0" presId="urn:microsoft.com/office/officeart/2016/7/layout/RoundedRectangleTimeline"/>
    <dgm:cxn modelId="{3609CB8A-0E34-49BB-85C1-FE99F08D769F}" type="presParOf" srcId="{07989479-D1A2-4D15-AA3A-B0CFFB9F91D9}" destId="{539615E2-3277-4D8E-8484-FF5088C8BF01}" srcOrd="0" destOrd="0" presId="urn:microsoft.com/office/officeart/2016/7/layout/RoundedRectangleTimeline"/>
    <dgm:cxn modelId="{B82C3475-A30A-49EF-AD35-AFCDD65A0DAD}" type="presParOf" srcId="{07989479-D1A2-4D15-AA3A-B0CFFB9F91D9}" destId="{FEBD3C2A-A340-470A-A475-AE614EA07678}" srcOrd="1" destOrd="0" presId="urn:microsoft.com/office/officeart/2016/7/layout/RoundedRectangleTimeline"/>
    <dgm:cxn modelId="{53E7F35D-2E1C-4403-B8AC-5633272FD059}" type="presParOf" srcId="{07989479-D1A2-4D15-AA3A-B0CFFB9F91D9}" destId="{080474C8-0FEA-4FD1-97F1-0978CFB4A37F}" srcOrd="2" destOrd="0" presId="urn:microsoft.com/office/officeart/2016/7/layout/RoundedRectangleTimeline"/>
    <dgm:cxn modelId="{938DEFFA-DCD0-498A-A735-EBDCD6C239F1}" type="presParOf" srcId="{07989479-D1A2-4D15-AA3A-B0CFFB9F91D9}" destId="{4797FB61-2602-4A58-81E6-6F133DB1E419}" srcOrd="3" destOrd="0" presId="urn:microsoft.com/office/officeart/2016/7/layout/RoundedRectangleTimeline"/>
    <dgm:cxn modelId="{67BAE21A-112F-4CD6-9AD1-AFD970A11FBD}" type="presParOf" srcId="{07989479-D1A2-4D15-AA3A-B0CFFB9F91D9}" destId="{3ADF0AE3-D759-4F4F-8135-572855211847}" srcOrd="4" destOrd="0" presId="urn:microsoft.com/office/officeart/2016/7/layout/RoundedRectangleTimeline"/>
    <dgm:cxn modelId="{9485A6B2-0618-4ED9-8528-56E3F63AD721}" type="presParOf" srcId="{196C9F68-3606-4282-A4C6-4485F1280B5F}" destId="{B0CD7A53-7149-45F2-83E8-36717D7878A1}" srcOrd="3" destOrd="0" presId="urn:microsoft.com/office/officeart/2016/7/layout/RoundedRectangleTimeline"/>
    <dgm:cxn modelId="{F65CCDE5-DBD2-40F5-AEE9-40C51C32CBF4}" type="presParOf" srcId="{196C9F68-3606-4282-A4C6-4485F1280B5F}" destId="{FB379A6E-C0F9-420B-90FC-2785E757E6AE}" srcOrd="4" destOrd="0" presId="urn:microsoft.com/office/officeart/2016/7/layout/RoundedRectangleTimeline"/>
    <dgm:cxn modelId="{8AE82855-6D0E-4022-BF17-7C46EB36C683}" type="presParOf" srcId="{FB379A6E-C0F9-420B-90FC-2785E757E6AE}" destId="{9D82041D-873A-4600-A9C7-C0A0ADFB138B}" srcOrd="0" destOrd="0" presId="urn:microsoft.com/office/officeart/2016/7/layout/RoundedRectangleTimeline"/>
    <dgm:cxn modelId="{13F26BBC-F1A7-4628-A828-A4EF9CA7B998}" type="presParOf" srcId="{FB379A6E-C0F9-420B-90FC-2785E757E6AE}" destId="{80CDBBF8-C6B4-4166-87C1-DC9120CC7586}" srcOrd="1" destOrd="0" presId="urn:microsoft.com/office/officeart/2016/7/layout/RoundedRectangleTimeline"/>
    <dgm:cxn modelId="{CE66E898-64E8-484F-815F-B5172A78C63F}" type="presParOf" srcId="{FB379A6E-C0F9-420B-90FC-2785E757E6AE}" destId="{89759DE5-9F8A-470E-A6D8-F13BB4DEE93D}" srcOrd="2" destOrd="0" presId="urn:microsoft.com/office/officeart/2016/7/layout/RoundedRectangleTimeline"/>
    <dgm:cxn modelId="{C9EB0935-C8EF-407C-AC47-5DF0D6A8D17C}" type="presParOf" srcId="{FB379A6E-C0F9-420B-90FC-2785E757E6AE}" destId="{07CCF286-8B46-4A20-ACAC-84BA2D6EFBBC}" srcOrd="3" destOrd="0" presId="urn:microsoft.com/office/officeart/2016/7/layout/RoundedRectangleTimeline"/>
    <dgm:cxn modelId="{0FC23F0A-50A1-4E86-8AF9-F1F85F8E33C2}" type="presParOf" srcId="{FB379A6E-C0F9-420B-90FC-2785E757E6AE}" destId="{4624FC32-5405-42B1-B5CC-DF0659852A58}" srcOrd="4" destOrd="0" presId="urn:microsoft.com/office/officeart/2016/7/layout/RoundedRectangleTimeline"/>
    <dgm:cxn modelId="{7BD7E84C-C534-40FE-951E-478807BDF6C8}" type="presParOf" srcId="{196C9F68-3606-4282-A4C6-4485F1280B5F}" destId="{8C327064-3851-4ECF-AAB7-82B51711041E}" srcOrd="5" destOrd="0" presId="urn:microsoft.com/office/officeart/2016/7/layout/RoundedRectangleTimeline"/>
    <dgm:cxn modelId="{E911BADA-A757-432E-A6A3-7900FAD17EA6}" type="presParOf" srcId="{196C9F68-3606-4282-A4C6-4485F1280B5F}" destId="{3ADEA4DF-6814-494D-9D3D-41947417052B}" srcOrd="6" destOrd="0" presId="urn:microsoft.com/office/officeart/2016/7/layout/RoundedRectangleTimeline"/>
    <dgm:cxn modelId="{AE2F2A30-E89D-49FE-B8AD-667FAE8DE76C}" type="presParOf" srcId="{3ADEA4DF-6814-494D-9D3D-41947417052B}" destId="{74CD3FF2-195B-429B-BC6F-5B5A7FED2BE2}" srcOrd="0" destOrd="0" presId="urn:microsoft.com/office/officeart/2016/7/layout/RoundedRectangleTimeline"/>
    <dgm:cxn modelId="{E2331BF4-6FE0-4D07-AD7D-68ABCB011906}" type="presParOf" srcId="{3ADEA4DF-6814-494D-9D3D-41947417052B}" destId="{1BB5FD64-47F9-47A3-911F-535BFE17A3B9}" srcOrd="1" destOrd="0" presId="urn:microsoft.com/office/officeart/2016/7/layout/RoundedRectangleTimeline"/>
    <dgm:cxn modelId="{BB45CB56-2672-4DE6-B91A-25A4D8B78749}" type="presParOf" srcId="{3ADEA4DF-6814-494D-9D3D-41947417052B}" destId="{FE9B27EB-7AC7-485A-9A55-41E8118F9EAF}" srcOrd="2" destOrd="0" presId="urn:microsoft.com/office/officeart/2016/7/layout/RoundedRectangleTimeline"/>
    <dgm:cxn modelId="{035BF1DB-41EA-41FC-9DD9-92FBE162252F}" type="presParOf" srcId="{3ADEA4DF-6814-494D-9D3D-41947417052B}" destId="{46BD4721-4664-4AD0-9F11-DBE7E0B207D5}" srcOrd="3" destOrd="0" presId="urn:microsoft.com/office/officeart/2016/7/layout/RoundedRectangleTimeline"/>
    <dgm:cxn modelId="{630FF193-9836-4156-B96D-EEC38703664A}" type="presParOf" srcId="{3ADEA4DF-6814-494D-9D3D-41947417052B}" destId="{69028BD0-349D-4B47-B1F4-B64C6478DE3C}" srcOrd="4" destOrd="0" presId="urn:microsoft.com/office/officeart/2016/7/layout/RoundedRectangleTimeline"/>
    <dgm:cxn modelId="{DEDA40EB-40BE-4E56-B8E6-BDD8E013A9BF}" type="presParOf" srcId="{196C9F68-3606-4282-A4C6-4485F1280B5F}" destId="{619CFBB1-86F5-45A6-80BA-23F97450662F}" srcOrd="7" destOrd="0" presId="urn:microsoft.com/office/officeart/2016/7/layout/RoundedRectangleTimeline"/>
    <dgm:cxn modelId="{73E92731-D93B-4D23-B745-087F233BB999}" type="presParOf" srcId="{196C9F68-3606-4282-A4C6-4485F1280B5F}" destId="{E4E0A96A-AF87-442A-A1A3-64B8F3CFC7FE}" srcOrd="8" destOrd="0" presId="urn:microsoft.com/office/officeart/2016/7/layout/RoundedRectangleTimeline"/>
    <dgm:cxn modelId="{1EA88F43-34D7-40D5-9510-9D07FADF5E93}" type="presParOf" srcId="{E4E0A96A-AF87-442A-A1A3-64B8F3CFC7FE}" destId="{483E7832-9872-48C4-8E65-DCB39D4CDBDF}" srcOrd="0" destOrd="0" presId="urn:microsoft.com/office/officeart/2016/7/layout/RoundedRectangleTimeline"/>
    <dgm:cxn modelId="{A6EC3986-7E4F-4A47-8B57-8FF7D505B9EC}" type="presParOf" srcId="{E4E0A96A-AF87-442A-A1A3-64B8F3CFC7FE}" destId="{1FA3C236-5719-4A33-A6BB-80FA85F940E3}" srcOrd="1" destOrd="0" presId="urn:microsoft.com/office/officeart/2016/7/layout/RoundedRectangleTimeline"/>
    <dgm:cxn modelId="{C7DA717D-224F-4524-AD67-268817DB0512}" type="presParOf" srcId="{E4E0A96A-AF87-442A-A1A3-64B8F3CFC7FE}" destId="{18F1C823-9ACD-4FCD-8102-F468DCE57A45}" srcOrd="2" destOrd="0" presId="urn:microsoft.com/office/officeart/2016/7/layout/RoundedRectangleTimeline"/>
    <dgm:cxn modelId="{EF97E153-1573-4D2B-9881-134D1AAC0570}" type="presParOf" srcId="{E4E0A96A-AF87-442A-A1A3-64B8F3CFC7FE}" destId="{F8AD0AB8-BBDF-4F0A-A6A0-850E289DD521}" srcOrd="3" destOrd="0" presId="urn:microsoft.com/office/officeart/2016/7/layout/RoundedRectangleTimeline"/>
    <dgm:cxn modelId="{87A557E8-2338-4026-9753-094E90EE8045}" type="presParOf" srcId="{E4E0A96A-AF87-442A-A1A3-64B8F3CFC7FE}" destId="{11CAE2E7-2E06-450A-A729-9C2DCEF85421}" srcOrd="4" destOrd="0" presId="urn:microsoft.com/office/officeart/2016/7/layout/RoundedRectangle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52D2E7-5447-4A46-9DF8-9C2B28D3AEBE}">
      <dsp:nvSpPr>
        <dsp:cNvPr id="0" name=""/>
        <dsp:cNvSpPr/>
      </dsp:nvSpPr>
      <dsp:spPr>
        <a:xfrm>
          <a:off x="0" y="3756"/>
          <a:ext cx="9404352" cy="199134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“The recognition that being overweight or obese is a chronic disease and </a:t>
          </a:r>
          <a:r>
            <a:rPr lang="en-US" sz="2300" i="1" kern="1200"/>
            <a:t>not simply due to poor self-control or a lack of will power </a:t>
          </a:r>
          <a:r>
            <a:rPr lang="en-US" sz="2300" kern="1200"/>
            <a:t>comes from the past 70 years of research that has been steadily gaining insight into the physiology that governs body weight…”</a:t>
          </a:r>
        </a:p>
      </dsp:txBody>
      <dsp:txXfrm>
        <a:off x="97209" y="100965"/>
        <a:ext cx="9209934" cy="1796922"/>
      </dsp:txXfrm>
    </dsp:sp>
    <dsp:sp modelId="{558BB0E7-6DD4-40E5-A2EB-A486906E9727}">
      <dsp:nvSpPr>
        <dsp:cNvPr id="0" name=""/>
        <dsp:cNvSpPr/>
      </dsp:nvSpPr>
      <dsp:spPr>
        <a:xfrm>
          <a:off x="0" y="2061337"/>
          <a:ext cx="9404352" cy="1991340"/>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https://www.ncbi.nlm.nih.gov/books/NBK279167/</a:t>
          </a:r>
        </a:p>
      </dsp:txBody>
      <dsp:txXfrm>
        <a:off x="97209" y="2158546"/>
        <a:ext cx="9209934" cy="17969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1A5A7-C860-4089-9D23-9AF6566C5078}">
      <dsp:nvSpPr>
        <dsp:cNvPr id="0" name=""/>
        <dsp:cNvSpPr/>
      </dsp:nvSpPr>
      <dsp:spPr>
        <a:xfrm>
          <a:off x="0" y="0"/>
          <a:ext cx="7241351" cy="728407"/>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Male: 106lb for the first 5 feet and then 6lb for every inch thereafter.</a:t>
          </a:r>
        </a:p>
      </dsp:txBody>
      <dsp:txXfrm>
        <a:off x="21334" y="21334"/>
        <a:ext cx="6370119" cy="685739"/>
      </dsp:txXfrm>
    </dsp:sp>
    <dsp:sp modelId="{9B04CCF6-B71C-4CAF-99F6-047EBACF8585}">
      <dsp:nvSpPr>
        <dsp:cNvPr id="0" name=""/>
        <dsp:cNvSpPr/>
      </dsp:nvSpPr>
      <dsp:spPr>
        <a:xfrm>
          <a:off x="540750" y="829574"/>
          <a:ext cx="7241351" cy="728407"/>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Female:105lb for the first 5 feet and then 5lb for every inch thereafter.</a:t>
          </a:r>
        </a:p>
      </dsp:txBody>
      <dsp:txXfrm>
        <a:off x="562084" y="850908"/>
        <a:ext cx="6184468" cy="685739"/>
      </dsp:txXfrm>
    </dsp:sp>
    <dsp:sp modelId="{8D36EE3F-BBF2-46F3-ADB8-BA034F0AD5E5}">
      <dsp:nvSpPr>
        <dsp:cNvPr id="0" name=""/>
        <dsp:cNvSpPr/>
      </dsp:nvSpPr>
      <dsp:spPr>
        <a:xfrm>
          <a:off x="1081500" y="1659149"/>
          <a:ext cx="7241351" cy="728407"/>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u="sng" kern="1200" dirty="0"/>
            <a:t>Example</a:t>
          </a:r>
          <a:r>
            <a:rPr lang="en-US" sz="1900" kern="1200" dirty="0"/>
            <a:t>:</a:t>
          </a:r>
        </a:p>
      </dsp:txBody>
      <dsp:txXfrm>
        <a:off x="1102834" y="1680483"/>
        <a:ext cx="6184468" cy="685739"/>
      </dsp:txXfrm>
    </dsp:sp>
    <dsp:sp modelId="{F2D60260-63D5-4D0E-B6AA-D6B2C51A6C2F}">
      <dsp:nvSpPr>
        <dsp:cNvPr id="0" name=""/>
        <dsp:cNvSpPr/>
      </dsp:nvSpPr>
      <dsp:spPr>
        <a:xfrm>
          <a:off x="1622250" y="2488724"/>
          <a:ext cx="7241351" cy="728407"/>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5foot 8inch female:</a:t>
          </a:r>
        </a:p>
      </dsp:txBody>
      <dsp:txXfrm>
        <a:off x="1643584" y="2510058"/>
        <a:ext cx="6184468" cy="685739"/>
      </dsp:txXfrm>
    </dsp:sp>
    <dsp:sp modelId="{EF509837-B8E2-4ADD-A820-EDC526D8E005}">
      <dsp:nvSpPr>
        <dsp:cNvPr id="0" name=""/>
        <dsp:cNvSpPr/>
      </dsp:nvSpPr>
      <dsp:spPr>
        <a:xfrm>
          <a:off x="2163000" y="3318298"/>
          <a:ext cx="7241351" cy="728407"/>
        </a:xfrm>
        <a:prstGeom prst="roundRect">
          <a:avLst>
            <a:gd name="adj" fmla="val 10000"/>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105 plus 8x5lb= 145lb (+/- 20%) </a:t>
          </a:r>
        </a:p>
      </dsp:txBody>
      <dsp:txXfrm>
        <a:off x="2184334" y="3339632"/>
        <a:ext cx="6184468" cy="685739"/>
      </dsp:txXfrm>
    </dsp:sp>
    <dsp:sp modelId="{18C3AC1A-C12D-4AE9-B301-D6E84F6EFA21}">
      <dsp:nvSpPr>
        <dsp:cNvPr id="0" name=""/>
        <dsp:cNvSpPr/>
      </dsp:nvSpPr>
      <dsp:spPr>
        <a:xfrm>
          <a:off x="6767886" y="532141"/>
          <a:ext cx="473464" cy="473464"/>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6874415" y="532141"/>
        <a:ext cx="260406" cy="356282"/>
      </dsp:txXfrm>
    </dsp:sp>
    <dsp:sp modelId="{6D3B0AFF-B3D5-4475-A338-837A8D3F8EC9}">
      <dsp:nvSpPr>
        <dsp:cNvPr id="0" name=""/>
        <dsp:cNvSpPr/>
      </dsp:nvSpPr>
      <dsp:spPr>
        <a:xfrm>
          <a:off x="7308636" y="1361716"/>
          <a:ext cx="473464" cy="473464"/>
        </a:xfrm>
        <a:prstGeom prst="downArrow">
          <a:avLst>
            <a:gd name="adj1" fmla="val 55000"/>
            <a:gd name="adj2" fmla="val 45000"/>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7415165" y="1361716"/>
        <a:ext cx="260406" cy="356282"/>
      </dsp:txXfrm>
    </dsp:sp>
    <dsp:sp modelId="{72097931-2A80-4631-BF97-5011A5F0687E}">
      <dsp:nvSpPr>
        <dsp:cNvPr id="0" name=""/>
        <dsp:cNvSpPr/>
      </dsp:nvSpPr>
      <dsp:spPr>
        <a:xfrm>
          <a:off x="7849386" y="2179151"/>
          <a:ext cx="473464" cy="473464"/>
        </a:xfrm>
        <a:prstGeom prst="downArrow">
          <a:avLst>
            <a:gd name="adj1" fmla="val 55000"/>
            <a:gd name="adj2" fmla="val 45000"/>
          </a:avLst>
        </a:prstGeom>
        <a:solidFill>
          <a:schemeClr val="accent4">
            <a:tint val="40000"/>
            <a:alpha val="90000"/>
            <a:hueOff val="0"/>
            <a:satOff val="0"/>
            <a:lumOff val="0"/>
            <a:alphaOff val="0"/>
          </a:schemeClr>
        </a:solidFill>
        <a:ln w="19050"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7955915" y="2179151"/>
        <a:ext cx="260406" cy="356282"/>
      </dsp:txXfrm>
    </dsp:sp>
    <dsp:sp modelId="{9E5B95FB-9BC3-4A93-923F-E35EF5B4B899}">
      <dsp:nvSpPr>
        <dsp:cNvPr id="0" name=""/>
        <dsp:cNvSpPr/>
      </dsp:nvSpPr>
      <dsp:spPr>
        <a:xfrm>
          <a:off x="8390137" y="3016819"/>
          <a:ext cx="473464" cy="473464"/>
        </a:xfrm>
        <a:prstGeom prst="downArrow">
          <a:avLst>
            <a:gd name="adj1" fmla="val 55000"/>
            <a:gd name="adj2" fmla="val 45000"/>
          </a:avLst>
        </a:prstGeom>
        <a:solidFill>
          <a:schemeClr val="accent5">
            <a:tint val="40000"/>
            <a:alpha val="90000"/>
            <a:hueOff val="0"/>
            <a:satOff val="0"/>
            <a:lumOff val="0"/>
            <a:alphaOff val="0"/>
          </a:schemeClr>
        </a:solidFill>
        <a:ln w="19050" cap="rnd"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8496666" y="3016819"/>
        <a:ext cx="260406" cy="3562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D773CD-0187-43BC-8005-170DBC62530D}">
      <dsp:nvSpPr>
        <dsp:cNvPr id="0" name=""/>
        <dsp:cNvSpPr/>
      </dsp:nvSpPr>
      <dsp:spPr>
        <a:xfrm>
          <a:off x="2004465" y="1150673"/>
          <a:ext cx="430410" cy="91440"/>
        </a:xfrm>
        <a:custGeom>
          <a:avLst/>
          <a:gdLst/>
          <a:ahLst/>
          <a:cxnLst/>
          <a:rect l="0" t="0" r="0" b="0"/>
          <a:pathLst>
            <a:path>
              <a:moveTo>
                <a:pt x="0" y="45720"/>
              </a:moveTo>
              <a:lnTo>
                <a:pt x="430410" y="45720"/>
              </a:lnTo>
            </a:path>
          </a:pathLst>
        </a:custGeom>
        <a:noFill/>
        <a:ln w="9525" cap="rnd"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208145" y="1194088"/>
        <a:ext cx="23050" cy="4610"/>
      </dsp:txXfrm>
    </dsp:sp>
    <dsp:sp modelId="{AD641704-994A-4225-92C4-5C2AEBDA1A1F}">
      <dsp:nvSpPr>
        <dsp:cNvPr id="0" name=""/>
        <dsp:cNvSpPr/>
      </dsp:nvSpPr>
      <dsp:spPr>
        <a:xfrm>
          <a:off x="1871" y="595075"/>
          <a:ext cx="2004394" cy="1202636"/>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8217" tIns="103096" rIns="98217" bIns="103096" numCol="1" spcCol="1270" anchor="ctr" anchorCtr="0">
          <a:noAutofit/>
        </a:bodyPr>
        <a:lstStyle/>
        <a:p>
          <a:pPr marL="0" lvl="0" indent="0" algn="ctr" defTabSz="622300">
            <a:lnSpc>
              <a:spcPct val="90000"/>
            </a:lnSpc>
            <a:spcBef>
              <a:spcPct val="0"/>
            </a:spcBef>
            <a:spcAft>
              <a:spcPct val="35000"/>
            </a:spcAft>
            <a:buNone/>
          </a:pPr>
          <a:r>
            <a:rPr lang="en-US" sz="1400" b="0" i="0" kern="1200"/>
            <a:t>Increases Risk for Cardiovascular disease:</a:t>
          </a:r>
          <a:endParaRPr lang="en-US" sz="1400" kern="1200"/>
        </a:p>
      </dsp:txBody>
      <dsp:txXfrm>
        <a:off x="1871" y="595075"/>
        <a:ext cx="2004394" cy="1202636"/>
      </dsp:txXfrm>
    </dsp:sp>
    <dsp:sp modelId="{5DA506F7-F81D-4D63-A580-89D095EE4D79}">
      <dsp:nvSpPr>
        <dsp:cNvPr id="0" name=""/>
        <dsp:cNvSpPr/>
      </dsp:nvSpPr>
      <dsp:spPr>
        <a:xfrm>
          <a:off x="4469870" y="1150673"/>
          <a:ext cx="430410" cy="91440"/>
        </a:xfrm>
        <a:custGeom>
          <a:avLst/>
          <a:gdLst/>
          <a:ahLst/>
          <a:cxnLst/>
          <a:rect l="0" t="0" r="0" b="0"/>
          <a:pathLst>
            <a:path>
              <a:moveTo>
                <a:pt x="0" y="45720"/>
              </a:moveTo>
              <a:lnTo>
                <a:pt x="430410" y="45720"/>
              </a:lnTo>
            </a:path>
          </a:pathLst>
        </a:custGeom>
        <a:noFill/>
        <a:ln w="9525" cap="rnd"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673550" y="1194088"/>
        <a:ext cx="23050" cy="4610"/>
      </dsp:txXfrm>
    </dsp:sp>
    <dsp:sp modelId="{0A4ADD90-F6A6-4791-8073-F4DFFC236A6D}">
      <dsp:nvSpPr>
        <dsp:cNvPr id="0" name=""/>
        <dsp:cNvSpPr/>
      </dsp:nvSpPr>
      <dsp:spPr>
        <a:xfrm>
          <a:off x="2467276" y="595075"/>
          <a:ext cx="2004394" cy="1202636"/>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8217" tIns="103096" rIns="98217" bIns="103096" numCol="1" spcCol="1270" anchor="ctr" anchorCtr="0">
          <a:noAutofit/>
        </a:bodyPr>
        <a:lstStyle/>
        <a:p>
          <a:pPr marL="0" lvl="0" indent="0" algn="ctr" defTabSz="622300">
            <a:lnSpc>
              <a:spcPct val="90000"/>
            </a:lnSpc>
            <a:spcBef>
              <a:spcPct val="0"/>
            </a:spcBef>
            <a:spcAft>
              <a:spcPct val="35000"/>
            </a:spcAft>
            <a:buNone/>
          </a:pPr>
          <a:r>
            <a:rPr lang="en-US" sz="1400" b="0" i="0" kern="1200"/>
            <a:t>Elevated blood sugar</a:t>
          </a:r>
          <a:endParaRPr lang="en-US" sz="1400" kern="1200"/>
        </a:p>
      </dsp:txBody>
      <dsp:txXfrm>
        <a:off x="2467276" y="595075"/>
        <a:ext cx="2004394" cy="1202636"/>
      </dsp:txXfrm>
    </dsp:sp>
    <dsp:sp modelId="{8ACF1E8C-B508-4F96-97E9-C73BCE95FE8F}">
      <dsp:nvSpPr>
        <dsp:cNvPr id="0" name=""/>
        <dsp:cNvSpPr/>
      </dsp:nvSpPr>
      <dsp:spPr>
        <a:xfrm>
          <a:off x="6935275" y="1150673"/>
          <a:ext cx="430410" cy="91440"/>
        </a:xfrm>
        <a:custGeom>
          <a:avLst/>
          <a:gdLst/>
          <a:ahLst/>
          <a:cxnLst/>
          <a:rect l="0" t="0" r="0" b="0"/>
          <a:pathLst>
            <a:path>
              <a:moveTo>
                <a:pt x="0" y="45720"/>
              </a:moveTo>
              <a:lnTo>
                <a:pt x="430410" y="45720"/>
              </a:lnTo>
            </a:path>
          </a:pathLst>
        </a:custGeom>
        <a:noFill/>
        <a:ln w="9525" cap="rnd"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138955" y="1194088"/>
        <a:ext cx="23050" cy="4610"/>
      </dsp:txXfrm>
    </dsp:sp>
    <dsp:sp modelId="{B69A6F60-ABFE-4AA0-9684-8127CAD9DEEF}">
      <dsp:nvSpPr>
        <dsp:cNvPr id="0" name=""/>
        <dsp:cNvSpPr/>
      </dsp:nvSpPr>
      <dsp:spPr>
        <a:xfrm>
          <a:off x="4932681" y="595075"/>
          <a:ext cx="2004394" cy="1202636"/>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8217" tIns="103096" rIns="98217" bIns="103096" numCol="1" spcCol="1270" anchor="ctr" anchorCtr="0">
          <a:noAutofit/>
        </a:bodyPr>
        <a:lstStyle/>
        <a:p>
          <a:pPr marL="0" lvl="0" indent="0" algn="ctr" defTabSz="622300">
            <a:lnSpc>
              <a:spcPct val="90000"/>
            </a:lnSpc>
            <a:spcBef>
              <a:spcPct val="0"/>
            </a:spcBef>
            <a:spcAft>
              <a:spcPct val="35000"/>
            </a:spcAft>
            <a:buNone/>
          </a:pPr>
          <a:r>
            <a:rPr lang="en-US" sz="1400" b="0" i="0" kern="1200"/>
            <a:t>Elevated triglycerides</a:t>
          </a:r>
          <a:endParaRPr lang="en-US" sz="1400" kern="1200"/>
        </a:p>
      </dsp:txBody>
      <dsp:txXfrm>
        <a:off x="4932681" y="595075"/>
        <a:ext cx="2004394" cy="1202636"/>
      </dsp:txXfrm>
    </dsp:sp>
    <dsp:sp modelId="{7EF7508B-80AB-4EEB-928C-EDAAC406F99B}">
      <dsp:nvSpPr>
        <dsp:cNvPr id="0" name=""/>
        <dsp:cNvSpPr/>
      </dsp:nvSpPr>
      <dsp:spPr>
        <a:xfrm>
          <a:off x="1004068" y="1795911"/>
          <a:ext cx="7396215" cy="430410"/>
        </a:xfrm>
        <a:custGeom>
          <a:avLst/>
          <a:gdLst/>
          <a:ahLst/>
          <a:cxnLst/>
          <a:rect l="0" t="0" r="0" b="0"/>
          <a:pathLst>
            <a:path>
              <a:moveTo>
                <a:pt x="7396215" y="0"/>
              </a:moveTo>
              <a:lnTo>
                <a:pt x="7396215" y="232305"/>
              </a:lnTo>
              <a:lnTo>
                <a:pt x="0" y="232305"/>
              </a:lnTo>
              <a:lnTo>
                <a:pt x="0" y="430410"/>
              </a:lnTo>
            </a:path>
          </a:pathLst>
        </a:custGeom>
        <a:noFill/>
        <a:ln w="9525" cap="rnd"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516911" y="2008811"/>
        <a:ext cx="370528" cy="4610"/>
      </dsp:txXfrm>
    </dsp:sp>
    <dsp:sp modelId="{3ED4B3D0-06A6-4AEC-91AB-2F8A9FC124FC}">
      <dsp:nvSpPr>
        <dsp:cNvPr id="0" name=""/>
        <dsp:cNvSpPr/>
      </dsp:nvSpPr>
      <dsp:spPr>
        <a:xfrm>
          <a:off x="7398086" y="595075"/>
          <a:ext cx="2004394" cy="1202636"/>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8217" tIns="103096" rIns="98217" bIns="103096" numCol="1" spcCol="1270" anchor="ctr" anchorCtr="0">
          <a:noAutofit/>
        </a:bodyPr>
        <a:lstStyle/>
        <a:p>
          <a:pPr marL="0" lvl="0" indent="0" algn="ctr" defTabSz="622300">
            <a:lnSpc>
              <a:spcPct val="90000"/>
            </a:lnSpc>
            <a:spcBef>
              <a:spcPct val="0"/>
            </a:spcBef>
            <a:spcAft>
              <a:spcPct val="35000"/>
            </a:spcAft>
            <a:buNone/>
          </a:pPr>
          <a:r>
            <a:rPr lang="en-US" sz="1400" b="0" i="0" kern="1200"/>
            <a:t>Elevated blood pressure</a:t>
          </a:r>
          <a:endParaRPr lang="en-US" sz="1400" kern="1200"/>
        </a:p>
      </dsp:txBody>
      <dsp:txXfrm>
        <a:off x="7398086" y="595075"/>
        <a:ext cx="2004394" cy="1202636"/>
      </dsp:txXfrm>
    </dsp:sp>
    <dsp:sp modelId="{DF371E5E-ADBF-4FFA-BDDF-799B5FA4722E}">
      <dsp:nvSpPr>
        <dsp:cNvPr id="0" name=""/>
        <dsp:cNvSpPr/>
      </dsp:nvSpPr>
      <dsp:spPr>
        <a:xfrm>
          <a:off x="2004465" y="2814320"/>
          <a:ext cx="430410" cy="91440"/>
        </a:xfrm>
        <a:custGeom>
          <a:avLst/>
          <a:gdLst/>
          <a:ahLst/>
          <a:cxnLst/>
          <a:rect l="0" t="0" r="0" b="0"/>
          <a:pathLst>
            <a:path>
              <a:moveTo>
                <a:pt x="0" y="45720"/>
              </a:moveTo>
              <a:lnTo>
                <a:pt x="430410" y="45720"/>
              </a:lnTo>
            </a:path>
          </a:pathLst>
        </a:custGeom>
        <a:noFill/>
        <a:ln w="9525" cap="rnd" cmpd="sng" algn="ctr">
          <a:solidFill>
            <a:schemeClr val="accent6">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208145" y="2857735"/>
        <a:ext cx="23050" cy="4610"/>
      </dsp:txXfrm>
    </dsp:sp>
    <dsp:sp modelId="{EF9C8D7E-004E-4E84-B4DD-A5645FF11B33}">
      <dsp:nvSpPr>
        <dsp:cNvPr id="0" name=""/>
        <dsp:cNvSpPr/>
      </dsp:nvSpPr>
      <dsp:spPr>
        <a:xfrm>
          <a:off x="1871" y="2258722"/>
          <a:ext cx="2004394" cy="1202636"/>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8217" tIns="103096" rIns="98217" bIns="103096" numCol="1" spcCol="1270" anchor="ctr" anchorCtr="0">
          <a:noAutofit/>
        </a:bodyPr>
        <a:lstStyle/>
        <a:p>
          <a:pPr marL="0" lvl="0" indent="0" algn="ctr" defTabSz="622300">
            <a:lnSpc>
              <a:spcPct val="90000"/>
            </a:lnSpc>
            <a:spcBef>
              <a:spcPct val="0"/>
            </a:spcBef>
            <a:spcAft>
              <a:spcPct val="35000"/>
            </a:spcAft>
            <a:buNone/>
          </a:pPr>
          <a:r>
            <a:rPr lang="en-US" sz="1400" b="0" i="0" kern="1200"/>
            <a:t>Low HDL</a:t>
          </a:r>
          <a:endParaRPr lang="en-US" sz="1400" kern="1200"/>
        </a:p>
      </dsp:txBody>
      <dsp:txXfrm>
        <a:off x="1871" y="2258722"/>
        <a:ext cx="2004394" cy="1202636"/>
      </dsp:txXfrm>
    </dsp:sp>
    <dsp:sp modelId="{70F6AAE7-4B9A-4EEB-AD58-71489C000593}">
      <dsp:nvSpPr>
        <dsp:cNvPr id="0" name=""/>
        <dsp:cNvSpPr/>
      </dsp:nvSpPr>
      <dsp:spPr>
        <a:xfrm>
          <a:off x="4469870" y="2814320"/>
          <a:ext cx="430410" cy="91440"/>
        </a:xfrm>
        <a:custGeom>
          <a:avLst/>
          <a:gdLst/>
          <a:ahLst/>
          <a:cxnLst/>
          <a:rect l="0" t="0" r="0" b="0"/>
          <a:pathLst>
            <a:path>
              <a:moveTo>
                <a:pt x="0" y="45720"/>
              </a:moveTo>
              <a:lnTo>
                <a:pt x="430410" y="45720"/>
              </a:lnTo>
            </a:path>
          </a:pathLst>
        </a:custGeom>
        <a:noFill/>
        <a:ln w="9525" cap="rnd"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673550" y="2857735"/>
        <a:ext cx="23050" cy="4610"/>
      </dsp:txXfrm>
    </dsp:sp>
    <dsp:sp modelId="{624DD066-C7BA-4298-BC80-78F9F3469B21}">
      <dsp:nvSpPr>
        <dsp:cNvPr id="0" name=""/>
        <dsp:cNvSpPr/>
      </dsp:nvSpPr>
      <dsp:spPr>
        <a:xfrm>
          <a:off x="2467276" y="2258722"/>
          <a:ext cx="2004394" cy="1202636"/>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8217" tIns="103096" rIns="98217" bIns="103096" numCol="1" spcCol="1270" anchor="ctr" anchorCtr="0">
          <a:noAutofit/>
        </a:bodyPr>
        <a:lstStyle/>
        <a:p>
          <a:pPr marL="0" lvl="0" indent="0" algn="ctr" defTabSz="622300">
            <a:lnSpc>
              <a:spcPct val="90000"/>
            </a:lnSpc>
            <a:spcBef>
              <a:spcPct val="0"/>
            </a:spcBef>
            <a:spcAft>
              <a:spcPct val="35000"/>
            </a:spcAft>
            <a:buNone/>
          </a:pPr>
          <a:r>
            <a:rPr lang="en-US" sz="1400" b="1" i="0" kern="1200" dirty="0"/>
            <a:t>Waist circumference:   &gt;35in. Female/&gt;40inches Male</a:t>
          </a:r>
          <a:endParaRPr lang="en-US" sz="1400" b="1" kern="1200" dirty="0"/>
        </a:p>
      </dsp:txBody>
      <dsp:txXfrm>
        <a:off x="2467276" y="2258722"/>
        <a:ext cx="2004394" cy="1202636"/>
      </dsp:txXfrm>
    </dsp:sp>
    <dsp:sp modelId="{8665B1EE-92A0-4416-A5E0-A750F9F7EFCB}">
      <dsp:nvSpPr>
        <dsp:cNvPr id="0" name=""/>
        <dsp:cNvSpPr/>
      </dsp:nvSpPr>
      <dsp:spPr>
        <a:xfrm>
          <a:off x="4932681" y="2258722"/>
          <a:ext cx="2004394" cy="1202636"/>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8217" tIns="103096" rIns="98217" bIns="103096" numCol="1" spcCol="1270" anchor="ctr" anchorCtr="0">
          <a:noAutofit/>
        </a:bodyPr>
        <a:lstStyle/>
        <a:p>
          <a:pPr marL="0" lvl="0" indent="0" algn="ctr" defTabSz="622300">
            <a:lnSpc>
              <a:spcPct val="90000"/>
            </a:lnSpc>
            <a:spcBef>
              <a:spcPct val="0"/>
            </a:spcBef>
            <a:spcAft>
              <a:spcPct val="35000"/>
            </a:spcAft>
            <a:buNone/>
          </a:pPr>
          <a:r>
            <a:rPr lang="en-US" sz="1400" b="0" i="0" kern="1200"/>
            <a:t>If you have 3 out of 5 of these: Metabolic Syndrome.</a:t>
          </a:r>
          <a:endParaRPr lang="en-US" sz="1400" kern="1200"/>
        </a:p>
      </dsp:txBody>
      <dsp:txXfrm>
        <a:off x="4932681" y="2258722"/>
        <a:ext cx="2004394" cy="12026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3F3F3B-8F7D-4AAB-BBCF-762C1BFBFCAB}">
      <dsp:nvSpPr>
        <dsp:cNvPr id="0" name=""/>
        <dsp:cNvSpPr/>
      </dsp:nvSpPr>
      <dsp:spPr>
        <a:xfrm>
          <a:off x="812684" y="802097"/>
          <a:ext cx="810000" cy="81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E55225C-8B09-4174-B554-A0C1C8EE2630}">
      <dsp:nvSpPr>
        <dsp:cNvPr id="0" name=""/>
        <dsp:cNvSpPr/>
      </dsp:nvSpPr>
      <dsp:spPr>
        <a:xfrm>
          <a:off x="317684" y="1882179"/>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US" sz="1300" kern="1200"/>
            <a:t>Chromosome 8</a:t>
          </a:r>
        </a:p>
      </dsp:txBody>
      <dsp:txXfrm>
        <a:off x="317684" y="1882179"/>
        <a:ext cx="1800000" cy="720000"/>
      </dsp:txXfrm>
    </dsp:sp>
    <dsp:sp modelId="{D2E8B03B-0026-4B8E-ABBA-BF1BBCD81A10}">
      <dsp:nvSpPr>
        <dsp:cNvPr id="0" name=""/>
        <dsp:cNvSpPr/>
      </dsp:nvSpPr>
      <dsp:spPr>
        <a:xfrm>
          <a:off x="2927684" y="802097"/>
          <a:ext cx="810000" cy="81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96D01E2-3FFE-44BE-AB36-8A67DAB71D72}">
      <dsp:nvSpPr>
        <dsp:cNvPr id="0" name=""/>
        <dsp:cNvSpPr/>
      </dsp:nvSpPr>
      <dsp:spPr>
        <a:xfrm>
          <a:off x="2432684" y="1882179"/>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US" sz="1300" kern="1200"/>
            <a:t>Enzyme </a:t>
          </a:r>
        </a:p>
      </dsp:txBody>
      <dsp:txXfrm>
        <a:off x="2432684" y="1882179"/>
        <a:ext cx="1800000" cy="720000"/>
      </dsp:txXfrm>
    </dsp:sp>
    <dsp:sp modelId="{20DE4838-1E0B-4B7A-85E4-EDB25232BE7A}">
      <dsp:nvSpPr>
        <dsp:cNvPr id="0" name=""/>
        <dsp:cNvSpPr/>
      </dsp:nvSpPr>
      <dsp:spPr>
        <a:xfrm>
          <a:off x="5042684" y="802097"/>
          <a:ext cx="810000" cy="81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12A0183-82FF-4B7D-BD17-370056C34E5C}">
      <dsp:nvSpPr>
        <dsp:cNvPr id="0" name=""/>
        <dsp:cNvSpPr/>
      </dsp:nvSpPr>
      <dsp:spPr>
        <a:xfrm>
          <a:off x="4547684" y="1882179"/>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US" sz="1300" kern="1200"/>
            <a:t>Passes fat into:    </a:t>
          </a:r>
        </a:p>
      </dsp:txBody>
      <dsp:txXfrm>
        <a:off x="4547684" y="1882179"/>
        <a:ext cx="1800000" cy="720000"/>
      </dsp:txXfrm>
    </dsp:sp>
    <dsp:sp modelId="{6BA4EEBD-56A4-452B-970D-C353BD5ADF56}">
      <dsp:nvSpPr>
        <dsp:cNvPr id="0" name=""/>
        <dsp:cNvSpPr/>
      </dsp:nvSpPr>
      <dsp:spPr>
        <a:xfrm>
          <a:off x="7157685" y="802097"/>
          <a:ext cx="810000" cy="81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1D183DF-8104-40A6-8D01-49D9BCFF876B}">
      <dsp:nvSpPr>
        <dsp:cNvPr id="0" name=""/>
        <dsp:cNvSpPr/>
      </dsp:nvSpPr>
      <dsp:spPr>
        <a:xfrm>
          <a:off x="6662684" y="1882179"/>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US" sz="1300" kern="1200"/>
            <a:t>Muscle Cells for Energy or Fats Cells for Storage</a:t>
          </a:r>
        </a:p>
      </dsp:txBody>
      <dsp:txXfrm>
        <a:off x="6662684" y="1882179"/>
        <a:ext cx="1800000" cy="720000"/>
      </dsp:txXfrm>
    </dsp:sp>
    <dsp:sp modelId="{2DD851B2-AA65-4787-87D1-2E2A7FFA0F20}">
      <dsp:nvSpPr>
        <dsp:cNvPr id="0" name=""/>
        <dsp:cNvSpPr/>
      </dsp:nvSpPr>
      <dsp:spPr>
        <a:xfrm>
          <a:off x="9272684" y="802097"/>
          <a:ext cx="810000" cy="8100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42FA190-DA53-4DC3-B006-A01392DE02E2}">
      <dsp:nvSpPr>
        <dsp:cNvPr id="0" name=""/>
        <dsp:cNvSpPr/>
      </dsp:nvSpPr>
      <dsp:spPr>
        <a:xfrm>
          <a:off x="8777685" y="1882179"/>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US" sz="1300" kern="1200"/>
            <a:t>Exercise Counteracts the Fat-Storage effect of LPL.</a:t>
          </a:r>
        </a:p>
      </dsp:txBody>
      <dsp:txXfrm>
        <a:off x="8777685" y="1882179"/>
        <a:ext cx="1800000" cy="720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1D1682-4BC5-4109-BDCC-982C5AAADA52}">
      <dsp:nvSpPr>
        <dsp:cNvPr id="0" name=""/>
        <dsp:cNvSpPr/>
      </dsp:nvSpPr>
      <dsp:spPr>
        <a:xfrm>
          <a:off x="0" y="0"/>
          <a:ext cx="8181575" cy="1026804"/>
        </a:xfrm>
        <a:prstGeom prst="roundRect">
          <a:avLst>
            <a:gd name="adj" fmla="val 10000"/>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0" i="0" kern="1200" dirty="0"/>
            <a:t>Hormone produced by fat cells </a:t>
          </a:r>
          <a:r>
            <a:rPr lang="en-US" sz="1000" b="0" i="0" kern="1200" dirty="0"/>
            <a:t>(https://my.clevelandclinic.org/health/articles/22446-leptin.)</a:t>
          </a:r>
          <a:endParaRPr lang="en-US" sz="1000" kern="1200" dirty="0"/>
        </a:p>
      </dsp:txBody>
      <dsp:txXfrm>
        <a:off x="30074" y="30074"/>
        <a:ext cx="7073573" cy="966656"/>
      </dsp:txXfrm>
    </dsp:sp>
    <dsp:sp modelId="{3D849D50-9D14-49ED-8E2A-16465172580F}">
      <dsp:nvSpPr>
        <dsp:cNvPr id="0" name=""/>
        <dsp:cNvSpPr/>
      </dsp:nvSpPr>
      <dsp:spPr>
        <a:xfrm>
          <a:off x="721903" y="1197939"/>
          <a:ext cx="8181575" cy="1026804"/>
        </a:xfrm>
        <a:prstGeom prst="roundRect">
          <a:avLst>
            <a:gd name="adj" fmla="val 10000"/>
          </a:avLst>
        </a:prstGeom>
        <a:gradFill rotWithShape="0">
          <a:gsLst>
            <a:gs pos="0">
              <a:schemeClr val="accent2">
                <a:hueOff val="677407"/>
                <a:satOff val="-3316"/>
                <a:lumOff val="1862"/>
                <a:alphaOff val="0"/>
                <a:tint val="98000"/>
                <a:lumMod val="114000"/>
              </a:schemeClr>
            </a:gs>
            <a:gs pos="100000">
              <a:schemeClr val="accent2">
                <a:hueOff val="677407"/>
                <a:satOff val="-3316"/>
                <a:lumOff val="1862"/>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b="0" i="0" kern="1200"/>
            <a:t>Leptin prevents hunger.</a:t>
          </a:r>
          <a:endParaRPr lang="en-US" sz="4400" kern="1200"/>
        </a:p>
      </dsp:txBody>
      <dsp:txXfrm>
        <a:off x="751977" y="1228013"/>
        <a:ext cx="6732100" cy="966656"/>
      </dsp:txXfrm>
    </dsp:sp>
    <dsp:sp modelId="{46699A33-8F61-4A3D-99B0-3F9C3F0CD16D}">
      <dsp:nvSpPr>
        <dsp:cNvPr id="0" name=""/>
        <dsp:cNvSpPr/>
      </dsp:nvSpPr>
      <dsp:spPr>
        <a:xfrm>
          <a:off x="1443807" y="2395878"/>
          <a:ext cx="8181575" cy="1026804"/>
        </a:xfrm>
        <a:prstGeom prst="roundRect">
          <a:avLst>
            <a:gd name="adj" fmla="val 10000"/>
          </a:avLst>
        </a:prstGeom>
        <a:gradFill rotWithShape="0">
          <a:gsLst>
            <a:gs pos="0">
              <a:schemeClr val="accent2">
                <a:hueOff val="1354814"/>
                <a:satOff val="-6632"/>
                <a:lumOff val="3725"/>
                <a:alphaOff val="0"/>
                <a:tint val="98000"/>
                <a:lumMod val="114000"/>
              </a:schemeClr>
            </a:gs>
            <a:gs pos="100000">
              <a:schemeClr val="accent2">
                <a:hueOff val="1354814"/>
                <a:satOff val="-6632"/>
                <a:lumOff val="3725"/>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b="0" i="0" kern="1200"/>
            <a:t>Leptin Resistance.</a:t>
          </a:r>
          <a:endParaRPr lang="en-US" sz="4400" kern="1200"/>
        </a:p>
      </dsp:txBody>
      <dsp:txXfrm>
        <a:off x="1473881" y="2425952"/>
        <a:ext cx="6732100" cy="966656"/>
      </dsp:txXfrm>
    </dsp:sp>
    <dsp:sp modelId="{DB71445C-9AE5-497B-9B1C-38B7A2925064}">
      <dsp:nvSpPr>
        <dsp:cNvPr id="0" name=""/>
        <dsp:cNvSpPr/>
      </dsp:nvSpPr>
      <dsp:spPr>
        <a:xfrm>
          <a:off x="7514152" y="778660"/>
          <a:ext cx="667423" cy="667423"/>
        </a:xfrm>
        <a:prstGeom prst="downArrow">
          <a:avLst>
            <a:gd name="adj1" fmla="val 55000"/>
            <a:gd name="adj2" fmla="val 45000"/>
          </a:avLst>
        </a:prstGeom>
        <a:solidFill>
          <a:schemeClr val="accent2">
            <a:tint val="40000"/>
            <a:alpha val="90000"/>
            <a:hueOff val="0"/>
            <a:satOff val="0"/>
            <a:lumOff val="0"/>
            <a:alphaOff val="0"/>
          </a:schemeClr>
        </a:solidFill>
        <a:ln w="9525" cap="rnd"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7664322" y="778660"/>
        <a:ext cx="367083" cy="502236"/>
      </dsp:txXfrm>
    </dsp:sp>
    <dsp:sp modelId="{73B0119D-FB3E-4665-8999-73A351E1B7BD}">
      <dsp:nvSpPr>
        <dsp:cNvPr id="0" name=""/>
        <dsp:cNvSpPr/>
      </dsp:nvSpPr>
      <dsp:spPr>
        <a:xfrm>
          <a:off x="8236056" y="1969754"/>
          <a:ext cx="667423" cy="667423"/>
        </a:xfrm>
        <a:prstGeom prst="downArrow">
          <a:avLst>
            <a:gd name="adj1" fmla="val 55000"/>
            <a:gd name="adj2" fmla="val 45000"/>
          </a:avLst>
        </a:prstGeom>
        <a:solidFill>
          <a:schemeClr val="accent2">
            <a:tint val="40000"/>
            <a:alpha val="90000"/>
            <a:hueOff val="1629769"/>
            <a:satOff val="-4713"/>
            <a:lumOff val="-100"/>
            <a:alphaOff val="0"/>
          </a:schemeClr>
        </a:solidFill>
        <a:ln w="9525" cap="rnd" cmpd="sng" algn="ctr">
          <a:solidFill>
            <a:schemeClr val="accent2">
              <a:tint val="40000"/>
              <a:alpha val="90000"/>
              <a:hueOff val="1629769"/>
              <a:satOff val="-4713"/>
              <a:lumOff val="-10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8386226" y="1969754"/>
        <a:ext cx="367083" cy="50223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825658-579E-4840-9FE1-6FBF61F4D780}">
      <dsp:nvSpPr>
        <dsp:cNvPr id="0" name=""/>
        <dsp:cNvSpPr/>
      </dsp:nvSpPr>
      <dsp:spPr>
        <a:xfrm>
          <a:off x="531637" y="238343"/>
          <a:ext cx="1098000" cy="1098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94898CC-23D0-4146-89F0-1CEA1B1EDA61}">
      <dsp:nvSpPr>
        <dsp:cNvPr id="0" name=""/>
        <dsp:cNvSpPr/>
      </dsp:nvSpPr>
      <dsp:spPr>
        <a:xfrm>
          <a:off x="765637" y="472343"/>
          <a:ext cx="630000" cy="63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FC89C38-CCA3-4D52-8E1F-9823D5283A6D}">
      <dsp:nvSpPr>
        <dsp:cNvPr id="0" name=""/>
        <dsp:cNvSpPr/>
      </dsp:nvSpPr>
      <dsp:spPr>
        <a:xfrm>
          <a:off x="180637" y="167834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b="0" i="0" kern="1200"/>
            <a:t>Stress</a:t>
          </a:r>
          <a:endParaRPr lang="en-US" sz="1200" kern="1200"/>
        </a:p>
      </dsp:txBody>
      <dsp:txXfrm>
        <a:off x="180637" y="1678343"/>
        <a:ext cx="1800000" cy="720000"/>
      </dsp:txXfrm>
    </dsp:sp>
    <dsp:sp modelId="{813C054A-E5A5-4F3E-9C24-55CFC7DA1481}">
      <dsp:nvSpPr>
        <dsp:cNvPr id="0" name=""/>
        <dsp:cNvSpPr/>
      </dsp:nvSpPr>
      <dsp:spPr>
        <a:xfrm>
          <a:off x="2646637" y="238343"/>
          <a:ext cx="1098000" cy="1098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61F3473-7CDC-4234-8844-E9A145C35391}">
      <dsp:nvSpPr>
        <dsp:cNvPr id="0" name=""/>
        <dsp:cNvSpPr/>
      </dsp:nvSpPr>
      <dsp:spPr>
        <a:xfrm>
          <a:off x="2880637" y="472343"/>
          <a:ext cx="630000" cy="63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A820626-1615-4B7F-89B0-FF9B12EA7D65}">
      <dsp:nvSpPr>
        <dsp:cNvPr id="0" name=""/>
        <dsp:cNvSpPr/>
      </dsp:nvSpPr>
      <dsp:spPr>
        <a:xfrm>
          <a:off x="2295637" y="167834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b="0" i="0" kern="1200"/>
            <a:t>Detected in brain in Limbic system</a:t>
          </a:r>
          <a:endParaRPr lang="en-US" sz="1200" kern="1200"/>
        </a:p>
      </dsp:txBody>
      <dsp:txXfrm>
        <a:off x="2295637" y="1678343"/>
        <a:ext cx="1800000" cy="720000"/>
      </dsp:txXfrm>
    </dsp:sp>
    <dsp:sp modelId="{AEBBCA35-9F2E-404E-9931-2AE2D4299C82}">
      <dsp:nvSpPr>
        <dsp:cNvPr id="0" name=""/>
        <dsp:cNvSpPr/>
      </dsp:nvSpPr>
      <dsp:spPr>
        <a:xfrm>
          <a:off x="4761637" y="238343"/>
          <a:ext cx="1098000" cy="109800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69F3D2-24CA-4016-A930-F82219558814}">
      <dsp:nvSpPr>
        <dsp:cNvPr id="0" name=""/>
        <dsp:cNvSpPr/>
      </dsp:nvSpPr>
      <dsp:spPr>
        <a:xfrm>
          <a:off x="4995637" y="472343"/>
          <a:ext cx="630000" cy="63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142C964-D981-401A-AC51-DB0DDCD70C1C}">
      <dsp:nvSpPr>
        <dsp:cNvPr id="0" name=""/>
        <dsp:cNvSpPr/>
      </dsp:nvSpPr>
      <dsp:spPr>
        <a:xfrm>
          <a:off x="4410637" y="167834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b="0" i="0" kern="1200"/>
            <a:t>ACTH released</a:t>
          </a:r>
          <a:endParaRPr lang="en-US" sz="1200" kern="1200"/>
        </a:p>
      </dsp:txBody>
      <dsp:txXfrm>
        <a:off x="4410637" y="1678343"/>
        <a:ext cx="1800000" cy="720000"/>
      </dsp:txXfrm>
    </dsp:sp>
    <dsp:sp modelId="{F95A78E2-6CD2-4F60-9885-9E3B2BEE9BC0}">
      <dsp:nvSpPr>
        <dsp:cNvPr id="0" name=""/>
        <dsp:cNvSpPr/>
      </dsp:nvSpPr>
      <dsp:spPr>
        <a:xfrm>
          <a:off x="531637" y="2848343"/>
          <a:ext cx="1098000" cy="109800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7ADB04E-B8CA-4448-84DA-AFF36A0769AA}">
      <dsp:nvSpPr>
        <dsp:cNvPr id="0" name=""/>
        <dsp:cNvSpPr/>
      </dsp:nvSpPr>
      <dsp:spPr>
        <a:xfrm>
          <a:off x="765637" y="3082343"/>
          <a:ext cx="630000" cy="63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4C4B17E-FAD6-4567-9F9E-A402819A0D3A}">
      <dsp:nvSpPr>
        <dsp:cNvPr id="0" name=""/>
        <dsp:cNvSpPr/>
      </dsp:nvSpPr>
      <dsp:spPr>
        <a:xfrm>
          <a:off x="180637" y="428834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b="0" i="0" kern="1200" dirty="0"/>
            <a:t>Goes to ADRENAL CORTEX-Zona Fasciculata release Cortisol</a:t>
          </a:r>
          <a:endParaRPr lang="en-US" sz="1200" kern="1200" dirty="0"/>
        </a:p>
      </dsp:txBody>
      <dsp:txXfrm>
        <a:off x="180637" y="4288343"/>
        <a:ext cx="1800000" cy="720000"/>
      </dsp:txXfrm>
    </dsp:sp>
    <dsp:sp modelId="{DA9D92D2-1E80-4BD9-AD79-8775FD830480}">
      <dsp:nvSpPr>
        <dsp:cNvPr id="0" name=""/>
        <dsp:cNvSpPr/>
      </dsp:nvSpPr>
      <dsp:spPr>
        <a:xfrm>
          <a:off x="2646637" y="2848343"/>
          <a:ext cx="1098000" cy="1098000"/>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774D61-BEC2-4110-95E4-7210366E87A4}">
      <dsp:nvSpPr>
        <dsp:cNvPr id="0" name=""/>
        <dsp:cNvSpPr/>
      </dsp:nvSpPr>
      <dsp:spPr>
        <a:xfrm>
          <a:off x="2880637" y="3082343"/>
          <a:ext cx="630000" cy="6300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073F1F4-A22E-4F4E-8C7B-900BB15311AF}">
      <dsp:nvSpPr>
        <dsp:cNvPr id="0" name=""/>
        <dsp:cNvSpPr/>
      </dsp:nvSpPr>
      <dsp:spPr>
        <a:xfrm>
          <a:off x="2295637" y="428834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b="0" i="0" kern="1200"/>
            <a:t>Cortisol increases insulin which drops Blood Sugar</a:t>
          </a:r>
          <a:endParaRPr lang="en-US" sz="1200" kern="1200"/>
        </a:p>
      </dsp:txBody>
      <dsp:txXfrm>
        <a:off x="2295637" y="4288343"/>
        <a:ext cx="1800000" cy="720000"/>
      </dsp:txXfrm>
    </dsp:sp>
    <dsp:sp modelId="{A34934E9-3749-4E17-AFF6-7E05003ACC1A}">
      <dsp:nvSpPr>
        <dsp:cNvPr id="0" name=""/>
        <dsp:cNvSpPr/>
      </dsp:nvSpPr>
      <dsp:spPr>
        <a:xfrm>
          <a:off x="4761637" y="2848343"/>
          <a:ext cx="1098000" cy="1098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F215819-D2B3-4265-B8AC-6A3C0F0D550D}">
      <dsp:nvSpPr>
        <dsp:cNvPr id="0" name=""/>
        <dsp:cNvSpPr/>
      </dsp:nvSpPr>
      <dsp:spPr>
        <a:xfrm>
          <a:off x="4995637" y="3082343"/>
          <a:ext cx="630000" cy="63000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1631F12-FC1D-4F7B-B358-64ECAA54D033}">
      <dsp:nvSpPr>
        <dsp:cNvPr id="0" name=""/>
        <dsp:cNvSpPr/>
      </dsp:nvSpPr>
      <dsp:spPr>
        <a:xfrm>
          <a:off x="4410637" y="428834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b="0" i="0" kern="1200"/>
            <a:t>Crave Simple sugars and starch to get sugar up</a:t>
          </a:r>
          <a:endParaRPr lang="en-US" sz="1200" kern="1200"/>
        </a:p>
      </dsp:txBody>
      <dsp:txXfrm>
        <a:off x="4410637" y="4288343"/>
        <a:ext cx="1800000" cy="7200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88D226-49D7-4C30-90DC-CA1755D98829}">
      <dsp:nvSpPr>
        <dsp:cNvPr id="0" name=""/>
        <dsp:cNvSpPr/>
      </dsp:nvSpPr>
      <dsp:spPr>
        <a:xfrm rot="16200000">
          <a:off x="1107819" y="1308889"/>
          <a:ext cx="419576" cy="1577983"/>
        </a:xfrm>
        <a:prstGeom prst="round2SameRect">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None/>
          </a:pPr>
          <a:r>
            <a:rPr lang="en-US" sz="1800" kern="1200">
              <a:latin typeface="+mn-lt"/>
            </a:rPr>
            <a:t>Get help</a:t>
          </a:r>
          <a:endParaRPr lang="en-US" sz="1800" kern="1200" dirty="0">
            <a:latin typeface="+mn-lt"/>
          </a:endParaRPr>
        </a:p>
      </dsp:txBody>
      <dsp:txXfrm rot="5400000">
        <a:off x="549098" y="1908574"/>
        <a:ext cx="1557501" cy="378612"/>
      </dsp:txXfrm>
    </dsp:sp>
    <dsp:sp modelId="{45A02F84-C6CB-43F5-AEE4-3EA66C2BD25F}">
      <dsp:nvSpPr>
        <dsp:cNvPr id="0" name=""/>
        <dsp:cNvSpPr/>
      </dsp:nvSpPr>
      <dsp:spPr>
        <a:xfrm>
          <a:off x="2621" y="0"/>
          <a:ext cx="2629972" cy="14685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a:latin typeface="+mn-lt"/>
            </a:rPr>
            <a:t>See</a:t>
          </a:r>
          <a:r>
            <a:rPr lang="en-US" sz="1800" kern="1200" baseline="0">
              <a:latin typeface="+mn-lt"/>
            </a:rPr>
            <a:t> your Doctor. Know your numbers and your medical risk. Be evaluated thoroughly for comorbidities. </a:t>
          </a:r>
          <a:endParaRPr lang="en-US" sz="1800" kern="1200" dirty="0">
            <a:latin typeface="+mn-lt"/>
          </a:endParaRPr>
        </a:p>
      </dsp:txBody>
      <dsp:txXfrm>
        <a:off x="2621" y="0"/>
        <a:ext cx="2629972" cy="1468516"/>
      </dsp:txXfrm>
    </dsp:sp>
    <dsp:sp modelId="{6BA46904-CB7C-4538-BD49-D3891EF19552}">
      <dsp:nvSpPr>
        <dsp:cNvPr id="0" name=""/>
        <dsp:cNvSpPr/>
      </dsp:nvSpPr>
      <dsp:spPr>
        <a:xfrm>
          <a:off x="1317607" y="1552431"/>
          <a:ext cx="0" cy="335660"/>
        </a:xfrm>
        <a:prstGeom prst="line">
          <a:avLst/>
        </a:prstGeom>
        <a:noFill/>
        <a:ln w="6350" cap="flat" cmpd="sng" algn="ctr">
          <a:solidFill>
            <a:schemeClr val="accent5">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049FDBD0-77FE-49D1-A275-A272C8C5E426}">
      <dsp:nvSpPr>
        <dsp:cNvPr id="0" name=""/>
        <dsp:cNvSpPr/>
      </dsp:nvSpPr>
      <dsp:spPr>
        <a:xfrm>
          <a:off x="1275650" y="1468516"/>
          <a:ext cx="83915" cy="83915"/>
        </a:xfrm>
        <a:prstGeom prst="ellipse">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9615E2-3277-4D8E-8484-FF5088C8BF01}">
      <dsp:nvSpPr>
        <dsp:cNvPr id="0" name=""/>
        <dsp:cNvSpPr/>
      </dsp:nvSpPr>
      <dsp:spPr>
        <a:xfrm>
          <a:off x="2106599" y="1888092"/>
          <a:ext cx="1577983" cy="419576"/>
        </a:xfrm>
        <a:prstGeom prst="rect">
          <a:avLst/>
        </a:prstGeom>
        <a:solidFill>
          <a:schemeClr val="accent5">
            <a:hueOff val="1559309"/>
            <a:satOff val="-1003"/>
            <a:lumOff val="686"/>
            <a:alphaOff val="0"/>
          </a:schemeClr>
        </a:solidFill>
        <a:ln w="19050" cap="rnd" cmpd="sng" algn="ctr">
          <a:solidFill>
            <a:schemeClr val="accent5">
              <a:hueOff val="1559309"/>
              <a:satOff val="-1003"/>
              <a:lumOff val="68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None/>
          </a:pPr>
          <a:r>
            <a:rPr lang="en-US" sz="1800" kern="1200">
              <a:latin typeface="+mn-lt"/>
            </a:rPr>
            <a:t>Goals</a:t>
          </a:r>
          <a:endParaRPr lang="en-US" sz="1800" kern="1200" dirty="0">
            <a:latin typeface="+mn-lt"/>
          </a:endParaRPr>
        </a:p>
      </dsp:txBody>
      <dsp:txXfrm>
        <a:off x="2106599" y="1888092"/>
        <a:ext cx="1577983" cy="419576"/>
      </dsp:txXfrm>
    </dsp:sp>
    <dsp:sp modelId="{FEBD3C2A-A340-470A-A475-AE614EA07678}">
      <dsp:nvSpPr>
        <dsp:cNvPr id="0" name=""/>
        <dsp:cNvSpPr/>
      </dsp:nvSpPr>
      <dsp:spPr>
        <a:xfrm>
          <a:off x="1580604" y="2727245"/>
          <a:ext cx="2629972" cy="14685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7160" rIns="0" bIns="0" numCol="1" spcCol="1270" anchor="t"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a:latin typeface="+mn-lt"/>
            </a:rPr>
            <a:t>Set realistic goals and be consistent and patient.</a:t>
          </a:r>
          <a:endParaRPr lang="en-US" sz="1800" kern="1200" dirty="0">
            <a:latin typeface="+mn-lt"/>
          </a:endParaRPr>
        </a:p>
      </dsp:txBody>
      <dsp:txXfrm>
        <a:off x="1580604" y="2727245"/>
        <a:ext cx="2629972" cy="1468516"/>
      </dsp:txXfrm>
    </dsp:sp>
    <dsp:sp modelId="{080474C8-0FEA-4FD1-97F1-0978CFB4A37F}">
      <dsp:nvSpPr>
        <dsp:cNvPr id="0" name=""/>
        <dsp:cNvSpPr/>
      </dsp:nvSpPr>
      <dsp:spPr>
        <a:xfrm>
          <a:off x="2895591" y="2307669"/>
          <a:ext cx="0" cy="335660"/>
        </a:xfrm>
        <a:prstGeom prst="line">
          <a:avLst/>
        </a:prstGeom>
        <a:noFill/>
        <a:ln w="6350" cap="flat" cmpd="sng" algn="ctr">
          <a:solidFill>
            <a:schemeClr val="accent5">
              <a:hueOff val="90002"/>
              <a:satOff val="2173"/>
              <a:lumOff val="-10490"/>
              <a:alphaOff val="0"/>
            </a:schemeClr>
          </a:solidFill>
          <a:prstDash val="dash"/>
          <a:miter lim="800000"/>
        </a:ln>
        <a:effectLst/>
      </dsp:spPr>
      <dsp:style>
        <a:lnRef idx="1">
          <a:scrgbClr r="0" g="0" b="0"/>
        </a:lnRef>
        <a:fillRef idx="0">
          <a:scrgbClr r="0" g="0" b="0"/>
        </a:fillRef>
        <a:effectRef idx="0">
          <a:scrgbClr r="0" g="0" b="0"/>
        </a:effectRef>
        <a:fontRef idx="minor"/>
      </dsp:style>
    </dsp:sp>
    <dsp:sp modelId="{4797FB61-2602-4A58-81E6-6F133DB1E419}">
      <dsp:nvSpPr>
        <dsp:cNvPr id="0" name=""/>
        <dsp:cNvSpPr/>
      </dsp:nvSpPr>
      <dsp:spPr>
        <a:xfrm>
          <a:off x="2853633" y="2643330"/>
          <a:ext cx="83915" cy="83915"/>
        </a:xfrm>
        <a:prstGeom prst="ellipse">
          <a:avLst/>
        </a:prstGeom>
        <a:solidFill>
          <a:schemeClr val="accent5">
            <a:hueOff val="1559309"/>
            <a:satOff val="-1003"/>
            <a:lumOff val="68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82041D-873A-4600-A9C7-C0A0ADFB138B}">
      <dsp:nvSpPr>
        <dsp:cNvPr id="0" name=""/>
        <dsp:cNvSpPr/>
      </dsp:nvSpPr>
      <dsp:spPr>
        <a:xfrm>
          <a:off x="3684583" y="1888092"/>
          <a:ext cx="1577983" cy="419576"/>
        </a:xfrm>
        <a:prstGeom prst="rect">
          <a:avLst/>
        </a:prstGeom>
        <a:solidFill>
          <a:schemeClr val="accent5">
            <a:hueOff val="3118619"/>
            <a:satOff val="-2006"/>
            <a:lumOff val="1372"/>
            <a:alphaOff val="0"/>
          </a:schemeClr>
        </a:solidFill>
        <a:ln w="19050" cap="rnd" cmpd="sng" algn="ctr">
          <a:solidFill>
            <a:schemeClr val="accent5">
              <a:hueOff val="3118619"/>
              <a:satOff val="-2006"/>
              <a:lumOff val="137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None/>
          </a:pPr>
          <a:r>
            <a:rPr lang="en-US" sz="1800" kern="1200">
              <a:latin typeface="+mn-lt"/>
            </a:rPr>
            <a:t>Know thyself</a:t>
          </a:r>
          <a:endParaRPr lang="en-US" sz="1800" kern="1200" dirty="0">
            <a:latin typeface="+mn-lt"/>
          </a:endParaRPr>
        </a:p>
      </dsp:txBody>
      <dsp:txXfrm>
        <a:off x="3684583" y="1888092"/>
        <a:ext cx="1577983" cy="419576"/>
      </dsp:txXfrm>
    </dsp:sp>
    <dsp:sp modelId="{80CDBBF8-C6B4-4166-87C1-DC9120CC7586}">
      <dsp:nvSpPr>
        <dsp:cNvPr id="0" name=""/>
        <dsp:cNvSpPr/>
      </dsp:nvSpPr>
      <dsp:spPr>
        <a:xfrm>
          <a:off x="3158588" y="0"/>
          <a:ext cx="2629972" cy="14685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a:latin typeface="+mn-lt"/>
            </a:rPr>
            <a:t>Learn your body, genetics, eating habits/cravings, stress levels, sleep cycle, exercise tolerance.</a:t>
          </a:r>
          <a:endParaRPr lang="en-US" sz="1800" kern="1200" dirty="0">
            <a:latin typeface="+mn-lt"/>
          </a:endParaRPr>
        </a:p>
      </dsp:txBody>
      <dsp:txXfrm>
        <a:off x="3158588" y="0"/>
        <a:ext cx="2629972" cy="1468516"/>
      </dsp:txXfrm>
    </dsp:sp>
    <dsp:sp modelId="{89759DE5-9F8A-470E-A6D8-F13BB4DEE93D}">
      <dsp:nvSpPr>
        <dsp:cNvPr id="0" name=""/>
        <dsp:cNvSpPr/>
      </dsp:nvSpPr>
      <dsp:spPr>
        <a:xfrm>
          <a:off x="4473575" y="1552431"/>
          <a:ext cx="0" cy="335660"/>
        </a:xfrm>
        <a:prstGeom prst="line">
          <a:avLst/>
        </a:prstGeom>
        <a:noFill/>
        <a:ln w="6350" cap="flat" cmpd="sng" algn="ctr">
          <a:solidFill>
            <a:schemeClr val="accent5">
              <a:hueOff val="180003"/>
              <a:satOff val="4346"/>
              <a:lumOff val="-20980"/>
              <a:alphaOff val="0"/>
            </a:schemeClr>
          </a:solidFill>
          <a:prstDash val="dash"/>
          <a:miter lim="800000"/>
        </a:ln>
        <a:effectLst/>
      </dsp:spPr>
      <dsp:style>
        <a:lnRef idx="1">
          <a:scrgbClr r="0" g="0" b="0"/>
        </a:lnRef>
        <a:fillRef idx="0">
          <a:scrgbClr r="0" g="0" b="0"/>
        </a:fillRef>
        <a:effectRef idx="0">
          <a:scrgbClr r="0" g="0" b="0"/>
        </a:effectRef>
        <a:fontRef idx="minor"/>
      </dsp:style>
    </dsp:sp>
    <dsp:sp modelId="{07CCF286-8B46-4A20-ACAC-84BA2D6EFBBC}">
      <dsp:nvSpPr>
        <dsp:cNvPr id="0" name=""/>
        <dsp:cNvSpPr/>
      </dsp:nvSpPr>
      <dsp:spPr>
        <a:xfrm>
          <a:off x="4431617" y="1468516"/>
          <a:ext cx="83915" cy="83915"/>
        </a:xfrm>
        <a:prstGeom prst="ellipse">
          <a:avLst/>
        </a:prstGeom>
        <a:solidFill>
          <a:schemeClr val="accent5">
            <a:hueOff val="3118619"/>
            <a:satOff val="-2006"/>
            <a:lumOff val="137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CD3FF2-195B-429B-BC6F-5B5A7FED2BE2}">
      <dsp:nvSpPr>
        <dsp:cNvPr id="0" name=""/>
        <dsp:cNvSpPr/>
      </dsp:nvSpPr>
      <dsp:spPr>
        <a:xfrm>
          <a:off x="5262566" y="1888092"/>
          <a:ext cx="1577983" cy="419576"/>
        </a:xfrm>
        <a:prstGeom prst="rect">
          <a:avLst/>
        </a:prstGeom>
        <a:solidFill>
          <a:schemeClr val="accent5">
            <a:hueOff val="4677928"/>
            <a:satOff val="-3010"/>
            <a:lumOff val="2058"/>
            <a:alphaOff val="0"/>
          </a:schemeClr>
        </a:solidFill>
        <a:ln w="19050" cap="rnd" cmpd="sng" algn="ctr">
          <a:solidFill>
            <a:schemeClr val="accent5">
              <a:hueOff val="4677928"/>
              <a:satOff val="-3010"/>
              <a:lumOff val="205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a:latin typeface="+mn-lt"/>
            </a:rPr>
            <a:t>Plan</a:t>
          </a:r>
          <a:endParaRPr lang="en-US" sz="1800" kern="1200" dirty="0">
            <a:latin typeface="+mn-lt"/>
          </a:endParaRPr>
        </a:p>
      </dsp:txBody>
      <dsp:txXfrm>
        <a:off x="5262566" y="1888092"/>
        <a:ext cx="1577983" cy="419576"/>
      </dsp:txXfrm>
    </dsp:sp>
    <dsp:sp modelId="{1BB5FD64-47F9-47A3-911F-535BFE17A3B9}">
      <dsp:nvSpPr>
        <dsp:cNvPr id="0" name=""/>
        <dsp:cNvSpPr/>
      </dsp:nvSpPr>
      <dsp:spPr>
        <a:xfrm>
          <a:off x="4736572" y="2727245"/>
          <a:ext cx="2629972" cy="14685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7160" rIns="0" bIns="0" numCol="1" spcCol="1270" anchor="t"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a:latin typeface="+mn-lt"/>
            </a:rPr>
            <a:t>Avoid</a:t>
          </a:r>
          <a:r>
            <a:rPr lang="en-US" sz="1800" kern="1200" baseline="0">
              <a:latin typeface="+mn-lt"/>
            </a:rPr>
            <a:t> fad diets, and quick fix solutions. Count your calories. Be aware of pitfalls.</a:t>
          </a:r>
          <a:endParaRPr lang="en-US" sz="1800" kern="1200" dirty="0">
            <a:latin typeface="+mn-lt"/>
          </a:endParaRPr>
        </a:p>
      </dsp:txBody>
      <dsp:txXfrm>
        <a:off x="4736572" y="2727245"/>
        <a:ext cx="2629972" cy="1468516"/>
      </dsp:txXfrm>
    </dsp:sp>
    <dsp:sp modelId="{FE9B27EB-7AC7-485A-9A55-41E8118F9EAF}">
      <dsp:nvSpPr>
        <dsp:cNvPr id="0" name=""/>
        <dsp:cNvSpPr/>
      </dsp:nvSpPr>
      <dsp:spPr>
        <a:xfrm>
          <a:off x="6051558" y="2307669"/>
          <a:ext cx="0" cy="335660"/>
        </a:xfrm>
        <a:prstGeom prst="line">
          <a:avLst/>
        </a:prstGeom>
        <a:noFill/>
        <a:ln w="6350" cap="flat" cmpd="sng" algn="ctr">
          <a:solidFill>
            <a:schemeClr val="accent5">
              <a:hueOff val="270005"/>
              <a:satOff val="6519"/>
              <a:lumOff val="-31471"/>
              <a:alphaOff val="0"/>
            </a:schemeClr>
          </a:solidFill>
          <a:prstDash val="dash"/>
          <a:miter lim="800000"/>
        </a:ln>
        <a:effectLst/>
      </dsp:spPr>
      <dsp:style>
        <a:lnRef idx="1">
          <a:scrgbClr r="0" g="0" b="0"/>
        </a:lnRef>
        <a:fillRef idx="0">
          <a:scrgbClr r="0" g="0" b="0"/>
        </a:fillRef>
        <a:effectRef idx="0">
          <a:scrgbClr r="0" g="0" b="0"/>
        </a:effectRef>
        <a:fontRef idx="minor"/>
      </dsp:style>
    </dsp:sp>
    <dsp:sp modelId="{46BD4721-4664-4AD0-9F11-DBE7E0B207D5}">
      <dsp:nvSpPr>
        <dsp:cNvPr id="0" name=""/>
        <dsp:cNvSpPr/>
      </dsp:nvSpPr>
      <dsp:spPr>
        <a:xfrm>
          <a:off x="6009601" y="2643330"/>
          <a:ext cx="83915" cy="83915"/>
        </a:xfrm>
        <a:prstGeom prst="ellipse">
          <a:avLst/>
        </a:prstGeom>
        <a:solidFill>
          <a:schemeClr val="accent5">
            <a:hueOff val="4677928"/>
            <a:satOff val="-3010"/>
            <a:lumOff val="205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3E7832-9872-48C4-8E65-DCB39D4CDBDF}">
      <dsp:nvSpPr>
        <dsp:cNvPr id="0" name=""/>
        <dsp:cNvSpPr/>
      </dsp:nvSpPr>
      <dsp:spPr>
        <a:xfrm rot="5400000">
          <a:off x="7419754" y="1308889"/>
          <a:ext cx="419576" cy="1577983"/>
        </a:xfrm>
        <a:prstGeom prst="round2SameRect">
          <a:avLst/>
        </a:prstGeom>
        <a:solidFill>
          <a:schemeClr val="accent5">
            <a:hueOff val="6237238"/>
            <a:satOff val="-4013"/>
            <a:lumOff val="2744"/>
            <a:alphaOff val="0"/>
          </a:schemeClr>
        </a:solidFill>
        <a:ln w="19050" cap="rnd" cmpd="sng" algn="ctr">
          <a:solidFill>
            <a:schemeClr val="accent5">
              <a:hueOff val="6237238"/>
              <a:satOff val="-4013"/>
              <a:lumOff val="274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a:latin typeface="+mn-lt"/>
            </a:rPr>
            <a:t>Lifetime </a:t>
          </a:r>
          <a:endParaRPr lang="en-US" sz="1800" kern="1200" dirty="0">
            <a:latin typeface="+mn-lt"/>
          </a:endParaRPr>
        </a:p>
      </dsp:txBody>
      <dsp:txXfrm rot="-5400000">
        <a:off x="6840551" y="1908574"/>
        <a:ext cx="1557501" cy="378612"/>
      </dsp:txXfrm>
    </dsp:sp>
    <dsp:sp modelId="{1FA3C236-5719-4A33-A6BB-80FA85F940E3}">
      <dsp:nvSpPr>
        <dsp:cNvPr id="0" name=""/>
        <dsp:cNvSpPr/>
      </dsp:nvSpPr>
      <dsp:spPr>
        <a:xfrm>
          <a:off x="6314555" y="0"/>
          <a:ext cx="2629972" cy="14685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a:latin typeface="+mn-lt"/>
            </a:rPr>
            <a:t>Lifestyle</a:t>
          </a:r>
          <a:r>
            <a:rPr lang="en-US" sz="1800" kern="1200" baseline="0">
              <a:latin typeface="+mn-lt"/>
            </a:rPr>
            <a:t> changes not short-term diets. Get exercise, sleep, reduce your stress, utilize pharmacotherapy-surgery as applicable.</a:t>
          </a:r>
          <a:endParaRPr lang="en-US" sz="1800" kern="1200" dirty="0">
            <a:latin typeface="+mn-lt"/>
          </a:endParaRPr>
        </a:p>
      </dsp:txBody>
      <dsp:txXfrm>
        <a:off x="6314555" y="0"/>
        <a:ext cx="2629972" cy="1468516"/>
      </dsp:txXfrm>
    </dsp:sp>
    <dsp:sp modelId="{18F1C823-9ACD-4FCD-8102-F468DCE57A45}">
      <dsp:nvSpPr>
        <dsp:cNvPr id="0" name=""/>
        <dsp:cNvSpPr/>
      </dsp:nvSpPr>
      <dsp:spPr>
        <a:xfrm>
          <a:off x="7629542" y="1552431"/>
          <a:ext cx="0" cy="335660"/>
        </a:xfrm>
        <a:prstGeom prst="line">
          <a:avLst/>
        </a:prstGeom>
        <a:noFill/>
        <a:ln w="6350" cap="flat" cmpd="sng" algn="ctr">
          <a:solidFill>
            <a:schemeClr val="accent5">
              <a:hueOff val="360006"/>
              <a:satOff val="8692"/>
              <a:lumOff val="-41961"/>
              <a:alphaOff val="0"/>
            </a:schemeClr>
          </a:solidFill>
          <a:prstDash val="dash"/>
          <a:miter lim="800000"/>
        </a:ln>
        <a:effectLst/>
      </dsp:spPr>
      <dsp:style>
        <a:lnRef idx="1">
          <a:scrgbClr r="0" g="0" b="0"/>
        </a:lnRef>
        <a:fillRef idx="0">
          <a:scrgbClr r="0" g="0" b="0"/>
        </a:fillRef>
        <a:effectRef idx="0">
          <a:scrgbClr r="0" g="0" b="0"/>
        </a:effectRef>
        <a:fontRef idx="minor"/>
      </dsp:style>
    </dsp:sp>
    <dsp:sp modelId="{F8AD0AB8-BBDF-4F0A-A6A0-850E289DD521}">
      <dsp:nvSpPr>
        <dsp:cNvPr id="0" name=""/>
        <dsp:cNvSpPr/>
      </dsp:nvSpPr>
      <dsp:spPr>
        <a:xfrm>
          <a:off x="7587584" y="1468516"/>
          <a:ext cx="83915" cy="83915"/>
        </a:xfrm>
        <a:prstGeom prst="ellipse">
          <a:avLst/>
        </a:prstGeom>
        <a:solidFill>
          <a:schemeClr val="accent5">
            <a:hueOff val="6237238"/>
            <a:satOff val="-4013"/>
            <a:lumOff val="274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7.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471C2C-1567-47F4-803E-468024209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58F5B09-2954-46C6-97BB-9E10649FE2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7F2C1D-F243-42AB-ADF2-E7CB4E04900E}" type="datetimeFigureOut">
              <a:rPr lang="en-US" smtClean="0"/>
              <a:t>3/25/2025</a:t>
            </a:fld>
            <a:endParaRPr lang="en-US"/>
          </a:p>
        </p:txBody>
      </p:sp>
      <p:sp>
        <p:nvSpPr>
          <p:cNvPr id="4" name="Footer Placeholder 3">
            <a:extLst>
              <a:ext uri="{FF2B5EF4-FFF2-40B4-BE49-F238E27FC236}">
                <a16:creationId xmlns:a16="http://schemas.microsoft.com/office/drawing/2014/main" id="{E39A204B-EBA9-4C6D-BFB2-A104F00C8E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55F72FC-4D2D-4E5B-A4DD-62E2C822FB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23CDBB5-5B4A-4483-935D-A73935186B4D}" type="slidenum">
              <a:rPr lang="en-US" smtClean="0"/>
              <a:t>‹#›</a:t>
            </a:fld>
            <a:endParaRPr lang="en-US"/>
          </a:p>
        </p:txBody>
      </p:sp>
    </p:spTree>
    <p:extLst>
      <p:ext uri="{BB962C8B-B14F-4D97-AF65-F5344CB8AC3E}">
        <p14:creationId xmlns:p14="http://schemas.microsoft.com/office/powerpoint/2010/main" val="2619237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0CE34E-5667-4A32-A6BA-10C7A552BC63}" type="datetimeFigureOut">
              <a:rPr lang="en-US" smtClean="0"/>
              <a:t>3/25/2025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CCE34D-CFF1-4FFE-815B-D050E7ED2DFD}" type="slidenum">
              <a:rPr lang="en-US" smtClean="0"/>
              <a:t>‹#›</a:t>
            </a:fld>
            <a:endParaRPr lang="en-US"/>
          </a:p>
        </p:txBody>
      </p:sp>
    </p:spTree>
    <p:extLst>
      <p:ext uri="{BB962C8B-B14F-4D97-AF65-F5344CB8AC3E}">
        <p14:creationId xmlns:p14="http://schemas.microsoft.com/office/powerpoint/2010/main" val="3979362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a:t>
            </a:fld>
            <a:endParaRPr lang="en-US"/>
          </a:p>
        </p:txBody>
      </p:sp>
    </p:spTree>
    <p:extLst>
      <p:ext uri="{BB962C8B-B14F-4D97-AF65-F5344CB8AC3E}">
        <p14:creationId xmlns:p14="http://schemas.microsoft.com/office/powerpoint/2010/main" val="1560835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3</a:t>
            </a:fld>
            <a:endParaRPr lang="en-US"/>
          </a:p>
        </p:txBody>
      </p:sp>
    </p:spTree>
    <p:extLst>
      <p:ext uri="{BB962C8B-B14F-4D97-AF65-F5344CB8AC3E}">
        <p14:creationId xmlns:p14="http://schemas.microsoft.com/office/powerpoint/2010/main" val="2100331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6</a:t>
            </a:fld>
            <a:endParaRPr lang="en-US"/>
          </a:p>
        </p:txBody>
      </p:sp>
    </p:spTree>
    <p:extLst>
      <p:ext uri="{BB962C8B-B14F-4D97-AF65-F5344CB8AC3E}">
        <p14:creationId xmlns:p14="http://schemas.microsoft.com/office/powerpoint/2010/main" val="1586550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DC0559-D619-4E56-BF6F-3712370C2150}" type="slidenum">
              <a:rPr lang="en-US" smtClean="0"/>
              <a:t>62</a:t>
            </a:fld>
            <a:endParaRPr lang="en-US"/>
          </a:p>
        </p:txBody>
      </p:sp>
    </p:spTree>
    <p:extLst>
      <p:ext uri="{BB962C8B-B14F-4D97-AF65-F5344CB8AC3E}">
        <p14:creationId xmlns:p14="http://schemas.microsoft.com/office/powerpoint/2010/main" val="514541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119</a:t>
            </a:fld>
            <a:endParaRPr lang="en-US"/>
          </a:p>
        </p:txBody>
      </p:sp>
    </p:spTree>
    <p:extLst>
      <p:ext uri="{BB962C8B-B14F-4D97-AF65-F5344CB8AC3E}">
        <p14:creationId xmlns:p14="http://schemas.microsoft.com/office/powerpoint/2010/main" val="4043041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121</a:t>
            </a:fld>
            <a:endParaRPr lang="en-US"/>
          </a:p>
        </p:txBody>
      </p:sp>
    </p:spTree>
    <p:extLst>
      <p:ext uri="{BB962C8B-B14F-4D97-AF65-F5344CB8AC3E}">
        <p14:creationId xmlns:p14="http://schemas.microsoft.com/office/powerpoint/2010/main" val="4150892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t>Tuesday, February 2, 20XX</a:t>
            </a:r>
            <a:endParaRPr lang="en-US" dirty="0"/>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265214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r>
              <a:rPr lang="en-US"/>
              <a:t>Tuesday, February 2, 20XX</a:t>
            </a:r>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4047207545"/>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Tuesday, February 2, 20XX</a:t>
            </a:r>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1234438491"/>
      </p:ext>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Tuesday, February 2, 20XX</a:t>
            </a:r>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124933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Tuesday, February 2, 20XX</a:t>
            </a:r>
            <a:endParaRPr lang="en-US" dirty="0"/>
          </a:p>
        </p:txBody>
      </p:sp>
      <p:sp>
        <p:nvSpPr>
          <p:cNvPr id="8" name="Footer Placeholder 7"/>
          <p:cNvSpPr>
            <a:spLocks noGrp="1"/>
          </p:cNvSpPr>
          <p:nvPr>
            <p:ph type="ftr" sz="quarter" idx="11"/>
          </p:nvPr>
        </p:nvSpPr>
        <p:spPr/>
        <p:txBody>
          <a:bodyPr/>
          <a:lstStyle/>
          <a:p>
            <a:r>
              <a:rPr lang="en-US"/>
              <a:t>Sample Footer Text</a:t>
            </a:r>
            <a:endParaRPr lang="en-US" dirty="0"/>
          </a:p>
        </p:txBody>
      </p:sp>
      <p:sp>
        <p:nvSpPr>
          <p:cNvPr id="9" name="Slide Number Placeholder 8"/>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2759425821"/>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r>
              <a:rPr lang="en-US"/>
              <a:t>Tuesday, February 2, 20XX</a:t>
            </a:r>
            <a:endParaRPr lang="en-US" dirty="0"/>
          </a:p>
        </p:txBody>
      </p:sp>
      <p:sp>
        <p:nvSpPr>
          <p:cNvPr id="5" name="Footer Placeholder 3"/>
          <p:cNvSpPr>
            <a:spLocks noGrp="1"/>
          </p:cNvSpPr>
          <p:nvPr>
            <p:ph type="ftr" sz="quarter" idx="11"/>
          </p:nvPr>
        </p:nvSpPr>
        <p:spPr/>
        <p:txBody>
          <a:bodyPr/>
          <a:lstStyle/>
          <a:p>
            <a:r>
              <a:rPr lang="en-US"/>
              <a:t>Sample Footer Text</a:t>
            </a:r>
            <a:endParaRPr lang="en-US" dirty="0"/>
          </a:p>
        </p:txBody>
      </p:sp>
      <p:sp>
        <p:nvSpPr>
          <p:cNvPr id="6" name="Slide Number Placeholder 4"/>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507424532"/>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r>
              <a:rPr lang="en-US"/>
              <a:t>Tuesday, February 2, 20XX</a:t>
            </a:r>
          </a:p>
        </p:txBody>
      </p:sp>
      <p:sp>
        <p:nvSpPr>
          <p:cNvPr id="5" name="Footer Placeholder 2"/>
          <p:cNvSpPr>
            <a:spLocks noGrp="1"/>
          </p:cNvSpPr>
          <p:nvPr>
            <p:ph type="ftr" sz="quarter" idx="11"/>
          </p:nvPr>
        </p:nvSpPr>
        <p:spPr/>
        <p:txBody>
          <a:bodyPr/>
          <a:lstStyle/>
          <a:p>
            <a:r>
              <a:rPr lang="en-US"/>
              <a:t>Sample Footer Text</a:t>
            </a:r>
          </a:p>
        </p:txBody>
      </p:sp>
      <p:sp>
        <p:nvSpPr>
          <p:cNvPr id="6" name="Slide Number Placeholder 3"/>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3051649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r>
              <a:rPr lang="en-US"/>
              <a:t>Tuesday, February 2, 20XX</a:t>
            </a:r>
          </a:p>
        </p:txBody>
      </p:sp>
      <p:sp>
        <p:nvSpPr>
          <p:cNvPr id="5" name="Footer Placeholder 5"/>
          <p:cNvSpPr>
            <a:spLocks noGrp="1"/>
          </p:cNvSpPr>
          <p:nvPr>
            <p:ph type="ftr" sz="quarter" idx="11"/>
          </p:nvPr>
        </p:nvSpPr>
        <p:spPr/>
        <p:txBody>
          <a:bodyPr/>
          <a:lstStyle/>
          <a:p>
            <a:r>
              <a:rPr lang="en-US"/>
              <a:t>Sample Footer Text</a:t>
            </a:r>
          </a:p>
        </p:txBody>
      </p:sp>
      <p:sp>
        <p:nvSpPr>
          <p:cNvPr id="6" name="Slide Number Placeholder 6"/>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3746816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Tuesday, February 2, 20XX</a:t>
            </a:r>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2396115657"/>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Tuesday, February 2, 20XX</a:t>
            </a:r>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5944489"/>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Tuesday, February 2, 20XX</a:t>
            </a:r>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1192942161"/>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Tuesday, February 2, 20XX</a:t>
            </a:r>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897177476"/>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Tuesday, February 2, 20XX</a:t>
            </a:r>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1768628898"/>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r>
              <a:rPr lang="en-US"/>
              <a:t>Tuesday, February 2, 20XX</a:t>
            </a:r>
            <a:endParaRPr lang="en-US" dirty="0"/>
          </a:p>
        </p:txBody>
      </p:sp>
      <p:sp>
        <p:nvSpPr>
          <p:cNvPr id="4"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1741543364"/>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r>
              <a:rPr lang="en-US"/>
              <a:t>Tuesday, February 2, 20XX</a:t>
            </a:r>
            <a:endParaRPr lang="en-US" dirty="0"/>
          </a:p>
        </p:txBody>
      </p:sp>
      <p:sp>
        <p:nvSpPr>
          <p:cNvPr id="4"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220066947"/>
      </p:ext>
    </p:extLst>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Tuesday, February 2, 20XX</a:t>
            </a:r>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1789776465"/>
      </p:ext>
    </p:extLst>
  </p:cSld>
  <p:clrMapOvr>
    <a:masterClrMapping/>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Tuesday, February 2, 20XX</a:t>
            </a:r>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3441699341"/>
      </p:ext>
    </p:extLst>
  </p:cSld>
  <p:clrMapOvr>
    <a:masterClrMapping/>
  </p:clrMapOvr>
  <p:hf hdr="0"/>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68F591-F3C7-4872-BBA0-0693794F4F11}"/>
              </a:ext>
            </a:extLst>
          </p:cNvPr>
          <p:cNvSpPr>
            <a:spLocks noGrp="1"/>
          </p:cNvSpPr>
          <p:nvPr>
            <p:ph type="ctrTitle" hasCustomPrompt="1"/>
          </p:nvPr>
        </p:nvSpPr>
        <p:spPr>
          <a:xfrm>
            <a:off x="7999414" y="1051551"/>
            <a:ext cx="3565524" cy="2384898"/>
          </a:xfrm>
        </p:spPr>
        <p:txBody>
          <a:bodyPr anchor="b" anchorCtr="0">
            <a:noAutofit/>
          </a:bodyPr>
          <a:lstStyle/>
          <a:p>
            <a:r>
              <a:rPr lang="en-US" sz="4800" dirty="0"/>
              <a:t>3DFloat</a:t>
            </a:r>
          </a:p>
        </p:txBody>
      </p:sp>
      <p:sp>
        <p:nvSpPr>
          <p:cNvPr id="14" name="Picture Placeholder 13">
            <a:extLst>
              <a:ext uri="{FF2B5EF4-FFF2-40B4-BE49-F238E27FC236}">
                <a16:creationId xmlns:a16="http://schemas.microsoft.com/office/drawing/2014/main" id="{967766A8-18D5-4391-8DB7-7BFF6427636C}"/>
              </a:ext>
            </a:extLst>
          </p:cNvPr>
          <p:cNvSpPr>
            <a:spLocks noGrp="1"/>
          </p:cNvSpPr>
          <p:nvPr>
            <p:ph type="pic" sz="quarter" idx="13"/>
          </p:nvPr>
        </p:nvSpPr>
        <p:spPr>
          <a:xfrm>
            <a:off x="0" y="0"/>
            <a:ext cx="7452360" cy="6858000"/>
          </a:xfrm>
          <a:solidFill>
            <a:schemeClr val="accent5"/>
          </a:solidFill>
        </p:spPr>
        <p:txBody>
          <a:bodyPr>
            <a:noAutofit/>
          </a:bodyPr>
          <a:lstStyle/>
          <a:p>
            <a:r>
              <a:rPr lang="en-US"/>
              <a:t>Click icon to add picture</a:t>
            </a:r>
          </a:p>
        </p:txBody>
      </p:sp>
      <p:sp>
        <p:nvSpPr>
          <p:cNvPr id="8" name="Oval 7">
            <a:extLst>
              <a:ext uri="{FF2B5EF4-FFF2-40B4-BE49-F238E27FC236}">
                <a16:creationId xmlns:a16="http://schemas.microsoft.com/office/drawing/2014/main" id="{938AD48E-7D67-4BE9-97B6-DB64DE5253B9}"/>
              </a:ext>
              <a:ext uri="{C183D7F6-B498-43B3-948B-1728B52AA6E4}">
                <adec:decorative xmlns:adec="http://schemas.microsoft.com/office/drawing/2017/decorative"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9" name="Group 8">
            <a:extLst>
              <a:ext uri="{FF2B5EF4-FFF2-40B4-BE49-F238E27FC236}">
                <a16:creationId xmlns:a16="http://schemas.microsoft.com/office/drawing/2014/main" id="{EB6FF8E2-165B-49EB-8120-14190F9491BC}"/>
              </a:ext>
              <a:ext uri="{C183D7F6-B498-43B3-948B-1728B52AA6E4}">
                <adec:decorative xmlns:adec="http://schemas.microsoft.com/office/drawing/2017/decorative" val="1"/>
              </a:ext>
            </a:extLst>
          </p:cNvPr>
          <p:cNvGrpSpPr/>
          <p:nvPr userDrawn="1"/>
        </p:nvGrpSpPr>
        <p:grpSpPr>
          <a:xfrm rot="5400000">
            <a:off x="10915300" y="5534727"/>
            <a:ext cx="667802" cy="631474"/>
            <a:chOff x="10478914" y="1506691"/>
            <a:chExt cx="667802" cy="631474"/>
          </a:xfrm>
        </p:grpSpPr>
        <p:sp>
          <p:nvSpPr>
            <p:cNvPr id="10" name="Freeform: Shape 9">
              <a:extLst>
                <a:ext uri="{FF2B5EF4-FFF2-40B4-BE49-F238E27FC236}">
                  <a16:creationId xmlns:a16="http://schemas.microsoft.com/office/drawing/2014/main"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3" name="Text Placeholder 2">
            <a:extLst>
              <a:ext uri="{FF2B5EF4-FFF2-40B4-BE49-F238E27FC236}">
                <a16:creationId xmlns:a16="http://schemas.microsoft.com/office/drawing/2014/main" id="{5B16EB97-6E8A-4B50-8701-7CB158044DCA}"/>
              </a:ext>
            </a:extLst>
          </p:cNvPr>
          <p:cNvSpPr>
            <a:spLocks noGrp="1"/>
          </p:cNvSpPr>
          <p:nvPr>
            <p:ph type="body" sz="quarter" idx="14"/>
          </p:nvPr>
        </p:nvSpPr>
        <p:spPr>
          <a:xfrm>
            <a:off x="7999413" y="3568700"/>
            <a:ext cx="3565524" cy="1731963"/>
          </a:xfrm>
        </p:spPr>
        <p:txBody>
          <a:bodyPr>
            <a:noAutofit/>
          </a:bodyPr>
          <a:lstStyle>
            <a:lvl1pPr>
              <a:buNone/>
              <a:defRPr sz="2000"/>
            </a:lvl1pPr>
            <a:lvl2pPr>
              <a:buNone/>
              <a:defRPr sz="2000"/>
            </a:lvl2pPr>
            <a:lvl3pPr>
              <a:buNone/>
              <a:defRPr sz="2000"/>
            </a:lvl3pPr>
            <a:lvl4pPr>
              <a:buNone/>
              <a:defRPr sz="2000"/>
            </a:lvl4pPr>
            <a:lvl5pPr>
              <a:buNone/>
              <a:defRPr sz="2000"/>
            </a:lvl5pPr>
          </a:lstStyle>
          <a:p>
            <a:pPr lvl="0"/>
            <a:r>
              <a:rPr lang="en-US"/>
              <a:t>Click to edit Master text styles</a:t>
            </a:r>
          </a:p>
        </p:txBody>
      </p:sp>
    </p:spTree>
    <p:extLst>
      <p:ext uri="{BB962C8B-B14F-4D97-AF65-F5344CB8AC3E}">
        <p14:creationId xmlns:p14="http://schemas.microsoft.com/office/powerpoint/2010/main" val="15807610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Agenda">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923D16-1EC5-4C17-ABA8-B13A1256B36F}"/>
              </a:ext>
            </a:extLst>
          </p:cNvPr>
          <p:cNvSpPr>
            <a:spLocks noGrp="1"/>
          </p:cNvSpPr>
          <p:nvPr>
            <p:ph type="title" hasCustomPrompt="1"/>
          </p:nvPr>
        </p:nvSpPr>
        <p:spPr>
          <a:xfrm>
            <a:off x="550864" y="549275"/>
            <a:ext cx="3565524" cy="1997855"/>
          </a:xfrm>
        </p:spPr>
        <p:txBody>
          <a:bodyPr wrap="square" anchor="b" anchorCtr="0">
            <a:noAutofit/>
          </a:bodyPr>
          <a:lstStyle>
            <a:lvl1pPr>
              <a:defRPr/>
            </a:lvl1pPr>
          </a:lstStyle>
          <a:p>
            <a:r>
              <a:rPr lang="en-US" dirty="0"/>
              <a:t>Click to add title</a:t>
            </a:r>
          </a:p>
        </p:txBody>
      </p:sp>
      <p:sp>
        <p:nvSpPr>
          <p:cNvPr id="7" name="Content Placeholder 2">
            <a:extLst>
              <a:ext uri="{FF2B5EF4-FFF2-40B4-BE49-F238E27FC236}">
                <a16:creationId xmlns:a16="http://schemas.microsoft.com/office/drawing/2014/main" id="{50294D8B-CF64-4C26-8C78-57A375E7D33B}"/>
              </a:ext>
            </a:extLst>
          </p:cNvPr>
          <p:cNvSpPr>
            <a:spLocks noGrp="1"/>
          </p:cNvSpPr>
          <p:nvPr>
            <p:ph idx="1" hasCustomPrompt="1"/>
          </p:nvPr>
        </p:nvSpPr>
        <p:spPr>
          <a:xfrm>
            <a:off x="550863" y="2677306"/>
            <a:ext cx="3565525" cy="3415519"/>
          </a:xfrm>
        </p:spPr>
        <p:txBody>
          <a:bodyPr anchor="t" anchorCtr="0">
            <a:noAutofit/>
          </a:bodyPr>
          <a:lstStyle>
            <a:lvl1pPr>
              <a:buNone/>
              <a:defRPr/>
            </a:lvl1pPr>
          </a:lstStyle>
          <a:p>
            <a:pPr>
              <a:lnSpc>
                <a:spcPct val="120000"/>
              </a:lnSpc>
            </a:pPr>
            <a:r>
              <a:rPr lang="en-US" sz="1600" dirty="0"/>
              <a:t>Click to add text</a:t>
            </a:r>
          </a:p>
        </p:txBody>
      </p:sp>
      <p:sp>
        <p:nvSpPr>
          <p:cNvPr id="17" name="Picture Placeholder 16">
            <a:extLst>
              <a:ext uri="{FF2B5EF4-FFF2-40B4-BE49-F238E27FC236}">
                <a16:creationId xmlns:a16="http://schemas.microsoft.com/office/drawing/2014/main"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a:noAutofit/>
          </a:bodyPr>
          <a:lstStyle/>
          <a:p>
            <a:r>
              <a:rPr lang="en-US"/>
              <a:t>Click icon to add picture</a:t>
            </a:r>
          </a:p>
        </p:txBody>
      </p:sp>
      <p:sp>
        <p:nvSpPr>
          <p:cNvPr id="22" name="Picture Placeholder 21">
            <a:extLst>
              <a:ext uri="{FF2B5EF4-FFF2-40B4-BE49-F238E27FC236}">
                <a16:creationId xmlns:a16="http://schemas.microsoft.com/office/drawing/2014/main"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a:noAutofit/>
          </a:bodyPr>
          <a:lstStyle/>
          <a:p>
            <a:r>
              <a:rPr lang="en-US"/>
              <a:t>Click icon to add picture</a:t>
            </a:r>
          </a:p>
        </p:txBody>
      </p:sp>
      <p:sp>
        <p:nvSpPr>
          <p:cNvPr id="25" name="Picture Placeholder 24">
            <a:extLst>
              <a:ext uri="{FF2B5EF4-FFF2-40B4-BE49-F238E27FC236}">
                <a16:creationId xmlns:a16="http://schemas.microsoft.com/office/drawing/2014/main"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6" name="Oval 5">
            <a:extLst>
              <a:ext uri="{FF2B5EF4-FFF2-40B4-BE49-F238E27FC236}">
                <a16:creationId xmlns:a16="http://schemas.microsoft.com/office/drawing/2014/main" id="{92FF63B4-C261-4597-9EE0-811D250B9D21}"/>
              </a:ext>
              <a:ext uri="{C183D7F6-B498-43B3-948B-1728B52AA6E4}">
                <adec:decorative xmlns:adec="http://schemas.microsoft.com/office/drawing/2017/decorative"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a:extLst>
              <a:ext uri="{FF2B5EF4-FFF2-40B4-BE49-F238E27FC236}">
                <a16:creationId xmlns:a16="http://schemas.microsoft.com/office/drawing/2014/main" id="{F92CF088-7F97-4A11-8A81-0EF641F6986F}"/>
              </a:ext>
              <a:ext uri="{C183D7F6-B498-43B3-948B-1728B52AA6E4}">
                <adec:decorative xmlns:adec="http://schemas.microsoft.com/office/drawing/2017/decorative" val="1"/>
              </a:ext>
            </a:extLst>
          </p:cNvPr>
          <p:cNvGrpSpPr/>
          <p:nvPr userDrawn="1"/>
        </p:nvGrpSpPr>
        <p:grpSpPr>
          <a:xfrm>
            <a:off x="5602297" y="5691007"/>
            <a:ext cx="667802" cy="631474"/>
            <a:chOff x="3409557" y="4940429"/>
            <a:chExt cx="667802" cy="631474"/>
          </a:xfrm>
        </p:grpSpPr>
        <p:sp>
          <p:nvSpPr>
            <p:cNvPr id="11" name="Freeform: Shape 10">
              <a:extLst>
                <a:ext uri="{FF2B5EF4-FFF2-40B4-BE49-F238E27FC236}">
                  <a16:creationId xmlns:a16="http://schemas.microsoft.com/office/drawing/2014/main"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Tree>
    <p:extLst>
      <p:ext uri="{BB962C8B-B14F-4D97-AF65-F5344CB8AC3E}">
        <p14:creationId xmlns:p14="http://schemas.microsoft.com/office/powerpoint/2010/main" val="8648891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Introduc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anchor="t" anchorCtr="0">
            <a:noAutofit/>
          </a:body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a:noAutofit/>
          </a:bodyPr>
          <a:lstStyle/>
          <a:p>
            <a:r>
              <a:rPr lang="en-US"/>
              <a:t>Click icon to add picture</a:t>
            </a:r>
          </a:p>
        </p:txBody>
      </p:sp>
      <p:sp>
        <p:nvSpPr>
          <p:cNvPr id="18" name="Picture Placeholder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a:noAutofit/>
          </a:bodyPr>
          <a:lstStyle/>
          <a:p>
            <a:r>
              <a:rPr lang="en-US"/>
              <a:t>Click icon to add picture</a:t>
            </a:r>
          </a:p>
        </p:txBody>
      </p:sp>
      <p:sp>
        <p:nvSpPr>
          <p:cNvPr id="19" name="Picture Placeholder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a:noAutofit/>
          </a:bodyPr>
          <a:lstStyle/>
          <a:p>
            <a:r>
              <a:rPr lang="en-US"/>
              <a:t>Click icon to add picture</a:t>
            </a:r>
          </a:p>
        </p:txBody>
      </p:sp>
      <p:sp>
        <p:nvSpPr>
          <p:cNvPr id="20" name="Picture Placeholder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1" name="Content Placeholder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Tree>
    <p:extLst>
      <p:ext uri="{BB962C8B-B14F-4D97-AF65-F5344CB8AC3E}">
        <p14:creationId xmlns:p14="http://schemas.microsoft.com/office/powerpoint/2010/main" val="37719235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5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0" y="3557281"/>
            <a:ext cx="6640285" cy="3300719"/>
          </a:xfrm>
          <a:gradFill>
            <a:gsLst>
              <a:gs pos="0">
                <a:schemeClr val="bg2">
                  <a:alpha val="0"/>
                </a:schemeClr>
              </a:gs>
              <a:gs pos="50000">
                <a:schemeClr val="bg2">
                  <a:alpha val="60000"/>
                </a:schemeClr>
              </a:gs>
            </a:gsLst>
            <a:lin ang="10800000" scaled="1"/>
          </a:gradFill>
        </p:spPr>
        <p:txBody>
          <a:bodyPr>
            <a:noAutofit/>
          </a:bodyPr>
          <a:lstStyle>
            <a:lvl1pPr marL="548640" indent="0">
              <a:lnSpc>
                <a:spcPct val="200000"/>
              </a:lnSpc>
              <a:buNone/>
              <a:defRPr/>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0" y="0"/>
            <a:ext cx="6640285" cy="3535509"/>
          </a:xfrm>
          <a:gradFill flip="none" rotWithShape="1">
            <a:gsLst>
              <a:gs pos="0">
                <a:schemeClr val="bg2">
                  <a:alpha val="0"/>
                </a:schemeClr>
              </a:gs>
              <a:gs pos="50000">
                <a:schemeClr val="bg2">
                  <a:alpha val="70000"/>
                </a:schemeClr>
              </a:gs>
            </a:gsLst>
            <a:lin ang="10800000" scaled="1"/>
            <a:tileRect/>
          </a:gradFill>
        </p:spPr>
        <p:txBody>
          <a:bodyPr anchor="b" anchorCtr="0">
            <a:noAutofit/>
          </a:bodyPr>
          <a:lstStyle>
            <a:lvl1pPr marL="548640">
              <a:spcAft>
                <a:spcPts val="1200"/>
              </a:spcAft>
              <a:defRPr sz="6400"/>
            </a:lvl1pPr>
          </a:lstStyle>
          <a:p>
            <a:r>
              <a:rPr lang="en-US"/>
              <a:t>Click to edit Master title style</a:t>
            </a:r>
            <a:endParaRPr lang="en-US" dirty="0"/>
          </a:p>
        </p:txBody>
      </p:sp>
    </p:spTree>
    <p:extLst>
      <p:ext uri="{BB962C8B-B14F-4D97-AF65-F5344CB8AC3E}">
        <p14:creationId xmlns:p14="http://schemas.microsoft.com/office/powerpoint/2010/main" val="3647075341"/>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accent5"/>
          </a:solidFill>
        </p:spPr>
        <p:txBody>
          <a:bodyPr/>
          <a:lstStyle/>
          <a:p>
            <a:r>
              <a:rPr lang="en-US"/>
              <a:t>Click icon to add picture</a:t>
            </a:r>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r>
              <a:rPr lang="en-US"/>
              <a:t>Tuesday, February 2, 20XX</a:t>
            </a:r>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13" name="Rectangle 12">
            <a:extLst>
              <a:ext uri="{FF2B5EF4-FFF2-40B4-BE49-F238E27FC236}">
                <a16:creationId xmlns:a16="http://schemas.microsoft.com/office/drawing/2014/main" id="{80517979-166D-4AAA-ABBC-0C3E5C2ECF37}"/>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E111559-B769-4E2A-A891-97B3C4AA6BAC}"/>
              </a:ext>
            </a:extLst>
          </p:cNvPr>
          <p:cNvSpPr/>
          <p:nvPr userDrawn="1"/>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550863" y="549275"/>
            <a:ext cx="5437187" cy="2986234"/>
          </a:xfrm>
        </p:spPr>
        <p:txBody>
          <a:bodyPr anchor="b" anchorCtr="0">
            <a:noAutofit/>
          </a:bodyPr>
          <a:lstStyle>
            <a:lvl1pPr>
              <a:defRPr sz="6400"/>
            </a:lvl1pPr>
          </a:lstStyle>
          <a:p>
            <a:r>
              <a:rPr lang="en-US"/>
              <a:t>Click to edit Master title style</a:t>
            </a:r>
            <a:endParaRPr lang="en-US" dirty="0"/>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550863" y="3816724"/>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Tree>
    <p:extLst>
      <p:ext uri="{BB962C8B-B14F-4D97-AF65-F5344CB8AC3E}">
        <p14:creationId xmlns:p14="http://schemas.microsoft.com/office/powerpoint/2010/main" val="581484074"/>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7_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anchor="b" anchorCtr="0">
            <a:noAutofit/>
          </a:bodyPr>
          <a:lstStyle>
            <a:lvl1pPr>
              <a:defRPr sz="4000"/>
            </a:lvl1pPr>
          </a:lstStyle>
          <a:p>
            <a:r>
              <a:rPr lang="en-US"/>
              <a:t>Click to edit Master title style</a:t>
            </a:r>
            <a:endParaRPr lang="en-US" dirty="0"/>
          </a:p>
        </p:txBody>
      </p:sp>
      <p:grpSp>
        <p:nvGrpSpPr>
          <p:cNvPr id="8" name="Group 7">
            <a:extLst>
              <a:ext uri="{FF2B5EF4-FFF2-40B4-BE49-F238E27FC236}">
                <a16:creationId xmlns:a16="http://schemas.microsoft.com/office/drawing/2014/main" id="{B17C5C60-EC4D-410B-9997-0B73289605FD}"/>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9" name="Freeform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Freeform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Freeform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2" name="Oval 11">
            <a:extLst>
              <a:ext uri="{FF2B5EF4-FFF2-40B4-BE49-F238E27FC236}">
                <a16:creationId xmlns:a16="http://schemas.microsoft.com/office/drawing/2014/main" id="{80A2FA6F-99B7-4984-A80C-570644889F02}"/>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Content Placeholder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a:noAutofit/>
          </a:bodyPr>
          <a:lstStyle>
            <a:lvl1pPr>
              <a:buNone/>
              <a:defRPr sz="2400"/>
            </a:lvl1pPr>
            <a:lvl2pPr>
              <a:defRPr sz="2000"/>
            </a:lvl2pPr>
            <a:lvl3pPr>
              <a:defRPr sz="2000"/>
            </a:lvl3pPr>
            <a:lvl4pPr>
              <a:defRPr sz="2000"/>
            </a:lvl4pPr>
            <a:lvl5pPr>
              <a:defRPr sz="2000"/>
            </a:lvl5pPr>
          </a:lstStyle>
          <a:p>
            <a:pPr lvl="0"/>
            <a:r>
              <a:rPr lang="en-US"/>
              <a:t>Click to edit Master text styles</a:t>
            </a:r>
          </a:p>
        </p:txBody>
      </p:sp>
      <p:sp>
        <p:nvSpPr>
          <p:cNvPr id="15" name="Picture Placeholder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1967503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8_Team">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8C6F9E-A74F-4F54-9409-B6B93DF8CE78}"/>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4" name="Oval 33">
            <a:extLst>
              <a:ext uri="{FF2B5EF4-FFF2-40B4-BE49-F238E27FC236}">
                <a16:creationId xmlns:a16="http://schemas.microsoft.com/office/drawing/2014/main" id="{6F0F71C5-78A4-4793-9BD4-3DF0EE3E3EB7}"/>
              </a:ext>
              <a:ext uri="{C183D7F6-B498-43B3-948B-1728B52AA6E4}">
                <adec:decorative xmlns:adec="http://schemas.microsoft.com/office/drawing/2017/decorative"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0" name="Title 5">
            <a:extLst>
              <a:ext uri="{FF2B5EF4-FFF2-40B4-BE49-F238E27FC236}">
                <a16:creationId xmlns:a16="http://schemas.microsoft.com/office/drawing/2014/main" id="{36F60F77-4CC9-4F86-B70A-85012C6588A0}"/>
              </a:ext>
            </a:extLst>
          </p:cNvPr>
          <p:cNvSpPr>
            <a:spLocks noGrp="1"/>
          </p:cNvSpPr>
          <p:nvPr>
            <p:ph type="ctrTitle" hasCustomPrompt="1"/>
          </p:nvPr>
        </p:nvSpPr>
        <p:spPr>
          <a:xfrm>
            <a:off x="548640" y="548640"/>
            <a:ext cx="8281987" cy="1253041"/>
          </a:xfrm>
        </p:spPr>
        <p:txBody>
          <a:bodyPr>
            <a:noAutofit/>
          </a:bodyPr>
          <a:lstStyle/>
          <a:p>
            <a:r>
              <a:rPr lang="en-US" dirty="0"/>
              <a:t>Team</a:t>
            </a:r>
          </a:p>
        </p:txBody>
      </p:sp>
      <p:grpSp>
        <p:nvGrpSpPr>
          <p:cNvPr id="51" name="Group 50">
            <a:extLst>
              <a:ext uri="{FF2B5EF4-FFF2-40B4-BE49-F238E27FC236}">
                <a16:creationId xmlns:a16="http://schemas.microsoft.com/office/drawing/2014/main" id="{E6093F87-C1F6-4FAB-B891-6F7D7FC20751}"/>
              </a:ext>
              <a:ext uri="{C183D7F6-B498-43B3-948B-1728B52AA6E4}">
                <adec:decorative xmlns:adec="http://schemas.microsoft.com/office/drawing/2017/decorative" val="1"/>
              </a:ext>
            </a:extLst>
          </p:cNvPr>
          <p:cNvGrpSpPr/>
          <p:nvPr userDrawn="1"/>
        </p:nvGrpSpPr>
        <p:grpSpPr>
          <a:xfrm>
            <a:off x="1800565" y="4518946"/>
            <a:ext cx="1980001" cy="1363916"/>
            <a:chOff x="4879602" y="3781429"/>
            <a:chExt cx="1980001" cy="1363916"/>
          </a:xfrm>
        </p:grpSpPr>
        <p:sp>
          <p:nvSpPr>
            <p:cNvPr id="52" name="Freeform: Shape 51">
              <a:extLst>
                <a:ext uri="{FF2B5EF4-FFF2-40B4-BE49-F238E27FC236}">
                  <a16:creationId xmlns:a16="http://schemas.microsoft.com/office/drawing/2014/main"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3" name="Freeform: Shape 52">
              <a:extLst>
                <a:ext uri="{FF2B5EF4-FFF2-40B4-BE49-F238E27FC236}">
                  <a16:creationId xmlns:a16="http://schemas.microsoft.com/office/drawing/2014/main"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54" name="Oval 53">
              <a:extLst>
                <a:ext uri="{FF2B5EF4-FFF2-40B4-BE49-F238E27FC236}">
                  <a16:creationId xmlns:a16="http://schemas.microsoft.com/office/drawing/2014/main"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Oval 54">
              <a:extLst>
                <a:ext uri="{FF2B5EF4-FFF2-40B4-BE49-F238E27FC236}">
                  <a16:creationId xmlns:a16="http://schemas.microsoft.com/office/drawing/2014/main"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6" name="Picture Placeholder 55">
            <a:extLst>
              <a:ext uri="{FF2B5EF4-FFF2-40B4-BE49-F238E27FC236}">
                <a16:creationId xmlns:a16="http://schemas.microsoft.com/office/drawing/2014/main" id="{8F41896B-6DDA-4F82-9F74-3EBF93A3CD58}"/>
              </a:ext>
            </a:extLst>
          </p:cNvPr>
          <p:cNvSpPr>
            <a:spLocks noGrp="1"/>
          </p:cNvSpPr>
          <p:nvPr>
            <p:ph type="pic" sz="quarter" idx="13"/>
          </p:nvPr>
        </p:nvSpPr>
        <p:spPr>
          <a:xfrm>
            <a:off x="1078992" y="1990724"/>
            <a:ext cx="1691640" cy="1435608"/>
          </a:xfrm>
          <a:solidFill>
            <a:schemeClr val="accent5"/>
          </a:solidFill>
        </p:spPr>
        <p:txBody>
          <a:bodyPr>
            <a:noAutofit/>
          </a:bodyPr>
          <a:lstStyle/>
          <a:p>
            <a:r>
              <a:rPr lang="en-US"/>
              <a:t>Click icon to add picture</a:t>
            </a:r>
          </a:p>
        </p:txBody>
      </p:sp>
      <p:sp>
        <p:nvSpPr>
          <p:cNvPr id="57" name="Picture Placeholder 55">
            <a:extLst>
              <a:ext uri="{FF2B5EF4-FFF2-40B4-BE49-F238E27FC236}">
                <a16:creationId xmlns:a16="http://schemas.microsoft.com/office/drawing/2014/main" id="{EF85499B-C29A-4C8B-922C-7CE4771E352C}"/>
              </a:ext>
            </a:extLst>
          </p:cNvPr>
          <p:cNvSpPr>
            <a:spLocks noGrp="1"/>
          </p:cNvSpPr>
          <p:nvPr>
            <p:ph type="pic" sz="quarter" idx="14"/>
          </p:nvPr>
        </p:nvSpPr>
        <p:spPr>
          <a:xfrm>
            <a:off x="3838384" y="1990724"/>
            <a:ext cx="1691640" cy="1435608"/>
          </a:xfrm>
          <a:solidFill>
            <a:schemeClr val="accent5"/>
          </a:solidFill>
        </p:spPr>
        <p:txBody>
          <a:bodyPr>
            <a:noAutofit/>
          </a:bodyPr>
          <a:lstStyle/>
          <a:p>
            <a:r>
              <a:rPr lang="en-US"/>
              <a:t>Click icon to add picture</a:t>
            </a:r>
          </a:p>
        </p:txBody>
      </p:sp>
      <p:sp>
        <p:nvSpPr>
          <p:cNvPr id="58" name="Picture Placeholder 55">
            <a:extLst>
              <a:ext uri="{FF2B5EF4-FFF2-40B4-BE49-F238E27FC236}">
                <a16:creationId xmlns:a16="http://schemas.microsoft.com/office/drawing/2014/main" id="{F82A1DB8-0AE7-4E17-B07B-FCF45B85EE17}"/>
              </a:ext>
            </a:extLst>
          </p:cNvPr>
          <p:cNvSpPr>
            <a:spLocks noGrp="1"/>
          </p:cNvSpPr>
          <p:nvPr>
            <p:ph type="pic" sz="quarter" idx="15"/>
          </p:nvPr>
        </p:nvSpPr>
        <p:spPr>
          <a:xfrm>
            <a:off x="6661976" y="1993392"/>
            <a:ext cx="1691640" cy="1435608"/>
          </a:xfrm>
          <a:solidFill>
            <a:schemeClr val="accent5"/>
          </a:solidFill>
        </p:spPr>
        <p:txBody>
          <a:bodyPr>
            <a:noAutofit/>
          </a:bodyPr>
          <a:lstStyle/>
          <a:p>
            <a:r>
              <a:rPr lang="en-US"/>
              <a:t>Click icon to add picture</a:t>
            </a:r>
            <a:endParaRPr lang="en-US" dirty="0"/>
          </a:p>
        </p:txBody>
      </p:sp>
      <p:sp>
        <p:nvSpPr>
          <p:cNvPr id="59" name="Picture Placeholder 55">
            <a:extLst>
              <a:ext uri="{FF2B5EF4-FFF2-40B4-BE49-F238E27FC236}">
                <a16:creationId xmlns:a16="http://schemas.microsoft.com/office/drawing/2014/main" id="{A83EEB6C-83B7-471D-B5A4-4071534048D2}"/>
              </a:ext>
            </a:extLst>
          </p:cNvPr>
          <p:cNvSpPr>
            <a:spLocks noGrp="1"/>
          </p:cNvSpPr>
          <p:nvPr>
            <p:ph type="pic" sz="quarter" idx="16"/>
          </p:nvPr>
        </p:nvSpPr>
        <p:spPr>
          <a:xfrm>
            <a:off x="9485568" y="1990724"/>
            <a:ext cx="1691640" cy="1435608"/>
          </a:xfrm>
          <a:solidFill>
            <a:schemeClr val="accent5"/>
          </a:solidFill>
        </p:spPr>
        <p:txBody>
          <a:bodyPr>
            <a:noAutofit/>
          </a:bodyPr>
          <a:lstStyle/>
          <a:p>
            <a:r>
              <a:rPr lang="en-US"/>
              <a:t>Click icon to add picture</a:t>
            </a:r>
          </a:p>
        </p:txBody>
      </p:sp>
      <p:sp>
        <p:nvSpPr>
          <p:cNvPr id="63" name="Text Placeholder 62">
            <a:extLst>
              <a:ext uri="{FF2B5EF4-FFF2-40B4-BE49-F238E27FC236}">
                <a16:creationId xmlns:a16="http://schemas.microsoft.com/office/drawing/2014/main" id="{17A96A8C-F792-485A-9BB9-4DEDCA0CE6B8}"/>
              </a:ext>
            </a:extLst>
          </p:cNvPr>
          <p:cNvSpPr>
            <a:spLocks noGrp="1"/>
          </p:cNvSpPr>
          <p:nvPr>
            <p:ph type="body" sz="quarter" idx="18" hasCustomPrompt="1"/>
          </p:nvPr>
        </p:nvSpPr>
        <p:spPr>
          <a:xfrm>
            <a:off x="1079500" y="3781425"/>
            <a:ext cx="1711325" cy="365760"/>
          </a:xfrm>
        </p:spPr>
        <p:txBody>
          <a:bodyPr>
            <a:noAutofit/>
          </a:bodyPr>
          <a:lstStyle>
            <a:lvl1pPr>
              <a:buNone/>
              <a:defRPr sz="2000" b="1"/>
            </a:lvl1pPr>
          </a:lstStyle>
          <a:p>
            <a:pPr lvl="0"/>
            <a:r>
              <a:rPr lang="en-US" dirty="0"/>
              <a:t>Name</a:t>
            </a:r>
          </a:p>
        </p:txBody>
      </p:sp>
      <p:sp>
        <p:nvSpPr>
          <p:cNvPr id="61" name="Text Placeholder 60">
            <a:extLst>
              <a:ext uri="{FF2B5EF4-FFF2-40B4-BE49-F238E27FC236}">
                <a16:creationId xmlns:a16="http://schemas.microsoft.com/office/drawing/2014/main" id="{6C65AE07-519E-4E3B-8521-621C8343914D}"/>
              </a:ext>
            </a:extLst>
          </p:cNvPr>
          <p:cNvSpPr>
            <a:spLocks noGrp="1"/>
          </p:cNvSpPr>
          <p:nvPr>
            <p:ph type="body" sz="quarter" idx="17" hasCustomPrompt="1"/>
          </p:nvPr>
        </p:nvSpPr>
        <p:spPr>
          <a:xfrm>
            <a:off x="1078733" y="4232949"/>
            <a:ext cx="1711572" cy="638175"/>
          </a:xfrm>
        </p:spPr>
        <p:txBody>
          <a:bodyPr>
            <a:noAutofit/>
          </a:bodyPr>
          <a:lstStyle>
            <a:lvl1pPr>
              <a:buNone/>
              <a:defRPr sz="1800"/>
            </a:lvl1pPr>
          </a:lstStyle>
          <a:p>
            <a:pPr lvl="0"/>
            <a:r>
              <a:rPr lang="en-US" dirty="0"/>
              <a:t>Title</a:t>
            </a:r>
          </a:p>
        </p:txBody>
      </p:sp>
      <p:sp>
        <p:nvSpPr>
          <p:cNvPr id="65" name="Text Placeholder 62">
            <a:extLst>
              <a:ext uri="{FF2B5EF4-FFF2-40B4-BE49-F238E27FC236}">
                <a16:creationId xmlns:a16="http://schemas.microsoft.com/office/drawing/2014/main" id="{FB878318-C287-428B-8105-429BC4B03F55}"/>
              </a:ext>
            </a:extLst>
          </p:cNvPr>
          <p:cNvSpPr>
            <a:spLocks noGrp="1"/>
          </p:cNvSpPr>
          <p:nvPr>
            <p:ph type="body" sz="quarter" idx="20" hasCustomPrompt="1"/>
          </p:nvPr>
        </p:nvSpPr>
        <p:spPr>
          <a:xfrm>
            <a:off x="3839151" y="3781425"/>
            <a:ext cx="1711325" cy="365760"/>
          </a:xfrm>
        </p:spPr>
        <p:txBody>
          <a:bodyPr>
            <a:noAutofit/>
          </a:bodyPr>
          <a:lstStyle>
            <a:lvl1pPr>
              <a:buNone/>
              <a:defRPr sz="2000" b="1"/>
            </a:lvl1pPr>
          </a:lstStyle>
          <a:p>
            <a:pPr lvl="0"/>
            <a:r>
              <a:rPr lang="en-US" dirty="0"/>
              <a:t>Name</a:t>
            </a:r>
          </a:p>
        </p:txBody>
      </p:sp>
      <p:sp>
        <p:nvSpPr>
          <p:cNvPr id="64" name="Text Placeholder 60">
            <a:extLst>
              <a:ext uri="{FF2B5EF4-FFF2-40B4-BE49-F238E27FC236}">
                <a16:creationId xmlns:a16="http://schemas.microsoft.com/office/drawing/2014/main" id="{1465E516-2CEF-4F9E-9375-7D41DCFCBB41}"/>
              </a:ext>
            </a:extLst>
          </p:cNvPr>
          <p:cNvSpPr>
            <a:spLocks noGrp="1"/>
          </p:cNvSpPr>
          <p:nvPr>
            <p:ph type="body" sz="quarter" idx="19" hasCustomPrompt="1"/>
          </p:nvPr>
        </p:nvSpPr>
        <p:spPr>
          <a:xfrm>
            <a:off x="3838384" y="4232949"/>
            <a:ext cx="1711572" cy="638175"/>
          </a:xfrm>
        </p:spPr>
        <p:txBody>
          <a:bodyPr>
            <a:noAutofit/>
          </a:bodyPr>
          <a:lstStyle>
            <a:lvl1pPr>
              <a:buNone/>
              <a:defRPr sz="1800"/>
            </a:lvl1pPr>
          </a:lstStyle>
          <a:p>
            <a:pPr lvl="0"/>
            <a:r>
              <a:rPr lang="en-US" dirty="0"/>
              <a:t>Title</a:t>
            </a:r>
          </a:p>
        </p:txBody>
      </p:sp>
      <p:sp>
        <p:nvSpPr>
          <p:cNvPr id="67" name="Text Placeholder 62">
            <a:extLst>
              <a:ext uri="{FF2B5EF4-FFF2-40B4-BE49-F238E27FC236}">
                <a16:creationId xmlns:a16="http://schemas.microsoft.com/office/drawing/2014/main" id="{FE012CE3-36AA-4016-A88E-27BCFFEFD69F}"/>
              </a:ext>
            </a:extLst>
          </p:cNvPr>
          <p:cNvSpPr>
            <a:spLocks noGrp="1"/>
          </p:cNvSpPr>
          <p:nvPr>
            <p:ph type="body" sz="quarter" idx="22" hasCustomPrompt="1"/>
          </p:nvPr>
        </p:nvSpPr>
        <p:spPr>
          <a:xfrm>
            <a:off x="6662743" y="3781425"/>
            <a:ext cx="1711325" cy="365760"/>
          </a:xfrm>
        </p:spPr>
        <p:txBody>
          <a:bodyPr>
            <a:noAutofit/>
          </a:bodyPr>
          <a:lstStyle>
            <a:lvl1pPr>
              <a:buNone/>
              <a:defRPr sz="2000" b="1"/>
            </a:lvl1pPr>
          </a:lstStyle>
          <a:p>
            <a:pPr lvl="0"/>
            <a:r>
              <a:rPr lang="en-US" dirty="0"/>
              <a:t>Name</a:t>
            </a:r>
          </a:p>
        </p:txBody>
      </p:sp>
      <p:sp>
        <p:nvSpPr>
          <p:cNvPr id="66" name="Text Placeholder 60">
            <a:extLst>
              <a:ext uri="{FF2B5EF4-FFF2-40B4-BE49-F238E27FC236}">
                <a16:creationId xmlns:a16="http://schemas.microsoft.com/office/drawing/2014/main" id="{8D5671AF-0137-4226-8A84-2784817E519C}"/>
              </a:ext>
            </a:extLst>
          </p:cNvPr>
          <p:cNvSpPr>
            <a:spLocks noGrp="1"/>
          </p:cNvSpPr>
          <p:nvPr>
            <p:ph type="body" sz="quarter" idx="21" hasCustomPrompt="1"/>
          </p:nvPr>
        </p:nvSpPr>
        <p:spPr>
          <a:xfrm>
            <a:off x="6661976" y="4232949"/>
            <a:ext cx="1711572" cy="638175"/>
          </a:xfrm>
        </p:spPr>
        <p:txBody>
          <a:bodyPr>
            <a:noAutofit/>
          </a:bodyPr>
          <a:lstStyle>
            <a:lvl1pPr>
              <a:buNone/>
              <a:defRPr sz="1800"/>
            </a:lvl1pPr>
          </a:lstStyle>
          <a:p>
            <a:pPr lvl="0"/>
            <a:r>
              <a:rPr lang="en-US" dirty="0"/>
              <a:t>Title</a:t>
            </a:r>
          </a:p>
        </p:txBody>
      </p:sp>
      <p:sp>
        <p:nvSpPr>
          <p:cNvPr id="69" name="Text Placeholder 62">
            <a:extLst>
              <a:ext uri="{FF2B5EF4-FFF2-40B4-BE49-F238E27FC236}">
                <a16:creationId xmlns:a16="http://schemas.microsoft.com/office/drawing/2014/main" id="{DA1587F0-23BF-4FB8-B06C-2B0AA928E931}"/>
              </a:ext>
            </a:extLst>
          </p:cNvPr>
          <p:cNvSpPr>
            <a:spLocks noGrp="1"/>
          </p:cNvSpPr>
          <p:nvPr>
            <p:ph type="body" sz="quarter" idx="24" hasCustomPrompt="1"/>
          </p:nvPr>
        </p:nvSpPr>
        <p:spPr>
          <a:xfrm>
            <a:off x="9433112" y="3787288"/>
            <a:ext cx="1711325" cy="365760"/>
          </a:xfrm>
        </p:spPr>
        <p:txBody>
          <a:bodyPr>
            <a:noAutofit/>
          </a:bodyPr>
          <a:lstStyle>
            <a:lvl1pPr>
              <a:buNone/>
              <a:defRPr sz="2000" b="1"/>
            </a:lvl1pPr>
          </a:lstStyle>
          <a:p>
            <a:pPr lvl="0"/>
            <a:r>
              <a:rPr lang="en-US" dirty="0"/>
              <a:t>Name</a:t>
            </a:r>
          </a:p>
        </p:txBody>
      </p:sp>
      <p:sp>
        <p:nvSpPr>
          <p:cNvPr id="68" name="Text Placeholder 60">
            <a:extLst>
              <a:ext uri="{FF2B5EF4-FFF2-40B4-BE49-F238E27FC236}">
                <a16:creationId xmlns:a16="http://schemas.microsoft.com/office/drawing/2014/main" id="{565C0B22-B5E7-44BB-A17C-7FB5BB5D82BB}"/>
              </a:ext>
            </a:extLst>
          </p:cNvPr>
          <p:cNvSpPr>
            <a:spLocks noGrp="1"/>
          </p:cNvSpPr>
          <p:nvPr>
            <p:ph type="body" sz="quarter" idx="23" hasCustomPrompt="1"/>
          </p:nvPr>
        </p:nvSpPr>
        <p:spPr>
          <a:xfrm>
            <a:off x="9432345" y="4238812"/>
            <a:ext cx="1711572" cy="638175"/>
          </a:xfrm>
        </p:spPr>
        <p:txBody>
          <a:bodyPr>
            <a:noAutofit/>
          </a:bodyPr>
          <a:lstStyle>
            <a:lvl1pPr>
              <a:buNone/>
              <a:defRPr sz="1800"/>
            </a:lvl1pPr>
          </a:lstStyle>
          <a:p>
            <a:pPr lvl="0"/>
            <a:r>
              <a:rPr lang="en-US" dirty="0"/>
              <a:t>Title</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1731597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3_Closin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97246E34-E6EE-4BF3-A0D3-A20868B5A594}"/>
              </a:ext>
            </a:extLst>
          </p:cNvPr>
          <p:cNvSpPr>
            <a:spLocks noGrp="1"/>
          </p:cNvSpPr>
          <p:nvPr>
            <p:ph type="ctrTitle"/>
          </p:nvPr>
        </p:nvSpPr>
        <p:spPr>
          <a:xfrm>
            <a:off x="550863" y="549275"/>
            <a:ext cx="5437187" cy="2986234"/>
          </a:xfrm>
        </p:spPr>
        <p:txBody>
          <a:bodyPr anchor="b" anchorCtr="0">
            <a:noAutofit/>
          </a:bodyPr>
          <a:lstStyle/>
          <a:p>
            <a:r>
              <a:rPr lang="en-US"/>
              <a:t>Click to edit Master title style</a:t>
            </a:r>
            <a:endParaRPr lang="en-US" dirty="0"/>
          </a:p>
        </p:txBody>
      </p:sp>
      <p:sp>
        <p:nvSpPr>
          <p:cNvPr id="31" name="Subtitle 2">
            <a:extLst>
              <a:ext uri="{FF2B5EF4-FFF2-40B4-BE49-F238E27FC236}">
                <a16:creationId xmlns:a16="http://schemas.microsoft.com/office/drawing/2014/main" id="{45BE5FFB-47D1-4474-B6CA-C3C936DF285E}"/>
              </a:ext>
            </a:extLst>
          </p:cNvPr>
          <p:cNvSpPr>
            <a:spLocks noGrp="1"/>
          </p:cNvSpPr>
          <p:nvPr>
            <p:ph type="subTitle" idx="1"/>
          </p:nvPr>
        </p:nvSpPr>
        <p:spPr>
          <a:xfrm>
            <a:off x="550863" y="3827610"/>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40" name="Picture Placeholder 39">
            <a:extLst>
              <a:ext uri="{FF2B5EF4-FFF2-40B4-BE49-F238E27FC236}">
                <a16:creationId xmlns:a16="http://schemas.microsoft.com/office/drawing/2014/main" id="{008D9209-1A62-4AC3-BF92-94348A9BC06B}"/>
              </a:ext>
            </a:extLst>
          </p:cNvPr>
          <p:cNvSpPr>
            <a:spLocks noGrp="1"/>
          </p:cNvSpPr>
          <p:nvPr>
            <p:ph type="pic" sz="quarter" idx="15"/>
          </p:nvPr>
        </p:nvSpPr>
        <p:spPr>
          <a:xfrm>
            <a:off x="6556248" y="548640"/>
            <a:ext cx="5084064" cy="2880360"/>
          </a:xfrm>
          <a:solidFill>
            <a:schemeClr val="accent5"/>
          </a:solidFill>
        </p:spPr>
        <p:txBody>
          <a:bodyPr>
            <a:noAutofit/>
          </a:bodyPr>
          <a:lstStyle/>
          <a:p>
            <a:r>
              <a:rPr lang="en-US"/>
              <a:t>Click icon to add picture</a:t>
            </a:r>
            <a:endParaRPr lang="en-US" dirty="0"/>
          </a:p>
        </p:txBody>
      </p:sp>
      <p:sp>
        <p:nvSpPr>
          <p:cNvPr id="42" name="Picture Placeholder 41">
            <a:extLst>
              <a:ext uri="{FF2B5EF4-FFF2-40B4-BE49-F238E27FC236}">
                <a16:creationId xmlns:a16="http://schemas.microsoft.com/office/drawing/2014/main" id="{FADBFB6B-1787-4549-91B6-D748C66B13C6}"/>
              </a:ext>
            </a:extLst>
          </p:cNvPr>
          <p:cNvSpPr>
            <a:spLocks noGrp="1"/>
          </p:cNvSpPr>
          <p:nvPr>
            <p:ph type="pic" sz="quarter" idx="16"/>
          </p:nvPr>
        </p:nvSpPr>
        <p:spPr>
          <a:xfrm>
            <a:off x="6556248" y="3429000"/>
            <a:ext cx="5084064" cy="2880360"/>
          </a:xfrm>
          <a:solidFill>
            <a:schemeClr val="accent5"/>
          </a:solidFill>
        </p:spPr>
        <p:txBody>
          <a:bodyPr>
            <a:noAutofit/>
          </a:bodyPr>
          <a:lstStyle/>
          <a:p>
            <a:r>
              <a:rPr lang="en-US"/>
              <a:t>Click icon to add picture</a:t>
            </a:r>
          </a:p>
        </p:txBody>
      </p:sp>
      <p:grpSp>
        <p:nvGrpSpPr>
          <p:cNvPr id="43" name="Group 42">
            <a:extLst>
              <a:ext uri="{FF2B5EF4-FFF2-40B4-BE49-F238E27FC236}">
                <a16:creationId xmlns:a16="http://schemas.microsoft.com/office/drawing/2014/main" id="{06966E3E-9B30-4375-AC9A-23256CC87D25}"/>
              </a:ext>
              <a:ext uri="{C183D7F6-B498-43B3-948B-1728B52AA6E4}">
                <adec:decorative xmlns:adec="http://schemas.microsoft.com/office/drawing/2017/decorative" val="1"/>
              </a:ext>
            </a:extLst>
          </p:cNvPr>
          <p:cNvGrpSpPr/>
          <p:nvPr userDrawn="1"/>
        </p:nvGrpSpPr>
        <p:grpSpPr>
          <a:xfrm>
            <a:off x="11161347" y="125399"/>
            <a:ext cx="1404698" cy="1155641"/>
            <a:chOff x="11161347" y="125399"/>
            <a:chExt cx="1404698" cy="1155641"/>
          </a:xfrm>
        </p:grpSpPr>
        <p:sp>
          <p:nvSpPr>
            <p:cNvPr id="44" name="Freeform: Shape 43">
              <a:extLst>
                <a:ext uri="{FF2B5EF4-FFF2-40B4-BE49-F238E27FC236}">
                  <a16:creationId xmlns:a16="http://schemas.microsoft.com/office/drawing/2014/main"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5" name="Oval 44">
              <a:extLst>
                <a:ext uri="{FF2B5EF4-FFF2-40B4-BE49-F238E27FC236}">
                  <a16:creationId xmlns:a16="http://schemas.microsoft.com/office/drawing/2014/main"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6" name="Freeform: Shape 45">
              <a:extLst>
                <a:ext uri="{FF2B5EF4-FFF2-40B4-BE49-F238E27FC236}">
                  <a16:creationId xmlns:a16="http://schemas.microsoft.com/office/drawing/2014/main"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grpSp>
      <p:grpSp>
        <p:nvGrpSpPr>
          <p:cNvPr id="15" name="Group 14">
            <a:extLst>
              <a:ext uri="{FF2B5EF4-FFF2-40B4-BE49-F238E27FC236}">
                <a16:creationId xmlns:a16="http://schemas.microsoft.com/office/drawing/2014/main" id="{394664AE-6DC5-428F-9AC4-5A8F67571F72}"/>
              </a:ext>
              <a:ext uri="{C183D7F6-B498-43B3-948B-1728B52AA6E4}">
                <adec:decorative xmlns:adec="http://schemas.microsoft.com/office/drawing/2017/decorative" val="1"/>
              </a:ext>
            </a:extLst>
          </p:cNvPr>
          <p:cNvGrpSpPr/>
          <p:nvPr userDrawn="1"/>
        </p:nvGrpSpPr>
        <p:grpSpPr>
          <a:xfrm>
            <a:off x="594036" y="5610392"/>
            <a:ext cx="667802" cy="631474"/>
            <a:chOff x="10478914" y="1506691"/>
            <a:chExt cx="667802" cy="631474"/>
          </a:xfrm>
        </p:grpSpPr>
        <p:sp>
          <p:nvSpPr>
            <p:cNvPr id="16" name="Freeform: Shape 15">
              <a:extLst>
                <a:ext uri="{FF2B5EF4-FFF2-40B4-BE49-F238E27FC236}">
                  <a16:creationId xmlns:a16="http://schemas.microsoft.com/office/drawing/2014/main"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7" name="Oval 16">
            <a:extLst>
              <a:ext uri="{FF2B5EF4-FFF2-40B4-BE49-F238E27FC236}">
                <a16:creationId xmlns:a16="http://schemas.microsoft.com/office/drawing/2014/main" id="{83C43C1C-00B3-40E0-B073-B8C56206D07D}"/>
              </a:ext>
              <a:ext uri="{C183D7F6-B498-43B3-948B-1728B52AA6E4}">
                <adec:decorative xmlns:adec="http://schemas.microsoft.com/office/drawing/2017/decorative"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838923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2_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49202B-67AE-417A-A336-DF5257FFDCF0}"/>
              </a:ext>
            </a:extLst>
          </p:cNvPr>
          <p:cNvSpPr>
            <a:spLocks noGrp="1"/>
          </p:cNvSpPr>
          <p:nvPr>
            <p:ph type="title"/>
          </p:nvPr>
        </p:nvSpPr>
        <p:spPr>
          <a:xfrm>
            <a:off x="550863" y="4508500"/>
            <a:ext cx="4500562" cy="1562959"/>
          </a:xfrm>
        </p:spPr>
        <p:txBody>
          <a:bodyPr wrap="square" anchor="t" anchorCtr="0">
            <a:noAutofit/>
          </a:bodyPr>
          <a:lstStyle/>
          <a:p>
            <a:r>
              <a:rPr lang="en-US"/>
              <a:t>Click to edit Master title style</a:t>
            </a:r>
          </a:p>
        </p:txBody>
      </p:sp>
      <p:sp>
        <p:nvSpPr>
          <p:cNvPr id="10" name="Picture Placeholder 9">
            <a:extLst>
              <a:ext uri="{FF2B5EF4-FFF2-40B4-BE49-F238E27FC236}">
                <a16:creationId xmlns:a16="http://schemas.microsoft.com/office/drawing/2014/main" id="{1786D546-2834-435F-950F-DCEFE654B3B1}"/>
              </a:ext>
            </a:extLst>
          </p:cNvPr>
          <p:cNvSpPr>
            <a:spLocks noGrp="1"/>
          </p:cNvSpPr>
          <p:nvPr>
            <p:ph type="pic" sz="quarter" idx="13"/>
          </p:nvPr>
        </p:nvSpPr>
        <p:spPr>
          <a:xfrm>
            <a:off x="0" y="0"/>
            <a:ext cx="12192000" cy="3776472"/>
          </a:xfrm>
          <a:solidFill>
            <a:schemeClr val="accent5"/>
          </a:solidFill>
        </p:spPr>
        <p:txBody>
          <a:bodyPr>
            <a:noAutofit/>
          </a:bodyPr>
          <a:lstStyle/>
          <a:p>
            <a:r>
              <a:rPr lang="en-US"/>
              <a:t>Click icon to add picture</a:t>
            </a:r>
          </a:p>
        </p:txBody>
      </p:sp>
      <p:sp>
        <p:nvSpPr>
          <p:cNvPr id="7" name="Content Placeholder 6">
            <a:extLst>
              <a:ext uri="{FF2B5EF4-FFF2-40B4-BE49-F238E27FC236}">
                <a16:creationId xmlns:a16="http://schemas.microsoft.com/office/drawing/2014/main" id="{3BD763BD-EAC5-4DB8-81AF-9743BB6A9576}"/>
              </a:ext>
            </a:extLst>
          </p:cNvPr>
          <p:cNvSpPr>
            <a:spLocks noGrp="1"/>
          </p:cNvSpPr>
          <p:nvPr>
            <p:ph sz="quarter" idx="15"/>
          </p:nvPr>
        </p:nvSpPr>
        <p:spPr>
          <a:xfrm>
            <a:off x="5262411" y="4508500"/>
            <a:ext cx="6221412" cy="1563688"/>
          </a:xfrm>
        </p:spPr>
        <p:txBody>
          <a:bodyPr>
            <a:noAutofit/>
          </a:bodyPr>
          <a:lstStyle>
            <a:lvl1pPr marL="0" indent="0">
              <a:buNone/>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8" name="Oval 7">
            <a:extLst>
              <a:ext uri="{FF2B5EF4-FFF2-40B4-BE49-F238E27FC236}">
                <a16:creationId xmlns:a16="http://schemas.microsoft.com/office/drawing/2014/main" id="{446AF837-10C6-44A5-B8D6-960A57487B43}"/>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293933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5.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 Id="rId30"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8">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9">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30">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31">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r>
              <a:rPr lang="en-US"/>
              <a:t>Tuesday, February 2, 20XX</a:t>
            </a:r>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a:t>Sample Footer Text</a:t>
            </a:r>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1790504424"/>
      </p:ext>
    </p:extLst>
  </p:cSld>
  <p:clrMap bg1="dk1" tx1="lt1" bg2="dk2" tx2="lt2" accent1="accent1" accent2="accent2" accent3="accent3" accent4="accent4" accent5="accent5" accent6="accent6" hlink="hlink" folHlink="folHlink"/>
  <p:sldLayoutIdLst>
    <p:sldLayoutId id="2147487430" r:id="rId1"/>
    <p:sldLayoutId id="2147487431" r:id="rId2"/>
    <p:sldLayoutId id="2147487432" r:id="rId3"/>
    <p:sldLayoutId id="2147487433" r:id="rId4"/>
    <p:sldLayoutId id="2147487434" r:id="rId5"/>
    <p:sldLayoutId id="2147487435" r:id="rId6"/>
    <p:sldLayoutId id="2147487436" r:id="rId7"/>
    <p:sldLayoutId id="2147487437" r:id="rId8"/>
    <p:sldLayoutId id="2147487438" r:id="rId9"/>
    <p:sldLayoutId id="2147487439" r:id="rId10"/>
    <p:sldLayoutId id="2147487440" r:id="rId11"/>
    <p:sldLayoutId id="2147487441" r:id="rId12"/>
    <p:sldLayoutId id="2147487442" r:id="rId13"/>
    <p:sldLayoutId id="2147487443" r:id="rId14"/>
    <p:sldLayoutId id="2147487444" r:id="rId15"/>
    <p:sldLayoutId id="2147487445" r:id="rId16"/>
    <p:sldLayoutId id="2147487446" r:id="rId17"/>
    <p:sldLayoutId id="2147487447" r:id="rId18"/>
    <p:sldLayoutId id="2147487448" r:id="rId19"/>
    <p:sldLayoutId id="2147487449" r:id="rId20"/>
    <p:sldLayoutId id="2147487450" r:id="rId21"/>
    <p:sldLayoutId id="2147487451" r:id="rId22"/>
    <p:sldLayoutId id="2147487452" r:id="rId23"/>
    <p:sldLayoutId id="2147487453" r:id="rId24"/>
    <p:sldLayoutId id="2147487454" r:id="rId25"/>
    <p:sldLayoutId id="2147487455" r:id="rId26"/>
  </p:sldLayoutIdLst>
  <p:hf hdr="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19.xml"/><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20.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2.xml"/><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pubmed.ncbi.nlm.nih.gov/15986358/" TargetMode="External"/><Relationship Id="rId2" Type="http://schemas.openxmlformats.org/officeDocument/2006/relationships/image" Target="../media/image25.jpeg"/><Relationship Id="rId1" Type="http://schemas.openxmlformats.org/officeDocument/2006/relationships/slideLayout" Target="../slideLayouts/slideLayout11.xml"/><Relationship Id="rId5" Type="http://schemas.openxmlformats.org/officeDocument/2006/relationships/hyperlink" Target="https://creakyjoints.org/diet-exercise/obesity-and-arthritis/" TargetMode="External"/><Relationship Id="rId4" Type="http://schemas.openxmlformats.org/officeDocument/2006/relationships/hyperlink" Target="https://pubmed.ncbi.nlm.nih.gov/12841899/"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7.gif"/></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9.xml"/><Relationship Id="rId6" Type="http://schemas.openxmlformats.org/officeDocument/2006/relationships/image" Target="../media/image30.jpeg"/><Relationship Id="rId5" Type="http://schemas.openxmlformats.org/officeDocument/2006/relationships/image" Target="../media/image5.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1.xml"/><Relationship Id="rId6" Type="http://schemas.openxmlformats.org/officeDocument/2006/relationships/image" Target="../media/image31.jpeg"/><Relationship Id="rId5" Type="http://schemas.openxmlformats.org/officeDocument/2006/relationships/image" Target="../media/image5.pn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1.xml"/><Relationship Id="rId6" Type="http://schemas.openxmlformats.org/officeDocument/2006/relationships/image" Target="../media/image32.jpeg"/><Relationship Id="rId5" Type="http://schemas.openxmlformats.org/officeDocument/2006/relationships/image" Target="../media/image5.pn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2" Type="http://schemas.openxmlformats.org/officeDocument/2006/relationships/image" Target="../media/image33.gif"/><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1.xml"/><Relationship Id="rId6" Type="http://schemas.openxmlformats.org/officeDocument/2006/relationships/image" Target="../media/image34.jpeg"/><Relationship Id="rId5" Type="http://schemas.openxmlformats.org/officeDocument/2006/relationships/image" Target="../media/image5.pn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35.jpeg"/><Relationship Id="rId5" Type="http://schemas.openxmlformats.org/officeDocument/2006/relationships/image" Target="../media/image5.pn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1.xml"/><Relationship Id="rId6" Type="http://schemas.openxmlformats.org/officeDocument/2006/relationships/image" Target="../media/image36.jpeg"/><Relationship Id="rId5" Type="http://schemas.openxmlformats.org/officeDocument/2006/relationships/image" Target="../media/image5.pn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hyperlink" Target="https://www.webmd.com/diet/obesity/ss/slideshow-weight-gain-conditions"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1.jpeg"/><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4.xml"/><Relationship Id="rId5" Type="http://schemas.openxmlformats.org/officeDocument/2006/relationships/image" Target="../media/image42.jpeg"/><Relationship Id="rId4" Type="http://schemas.openxmlformats.org/officeDocument/2006/relationships/image" Target="../media/image41.jpe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1.xml"/><Relationship Id="rId6" Type="http://schemas.openxmlformats.org/officeDocument/2006/relationships/image" Target="../media/image43.gif"/><Relationship Id="rId5" Type="http://schemas.openxmlformats.org/officeDocument/2006/relationships/image" Target="../media/image5.png"/><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5.png"/><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62.jpeg"/><Relationship Id="rId5" Type="http://schemas.openxmlformats.org/officeDocument/2006/relationships/image" Target="../media/image5.png"/><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hyperlink" Target="https://www.medicalnewstoday.com/articles/324841" TargetMode="External"/><Relationship Id="rId7" Type="http://schemas.openxmlformats.org/officeDocument/2006/relationships/image" Target="../media/image66.jpeg"/><Relationship Id="rId2" Type="http://schemas.openxmlformats.org/officeDocument/2006/relationships/hyperlink" Target="https://my.clevelandclinic.org/health/articles/22439-adiponectin" TargetMode="External"/><Relationship Id="rId1" Type="http://schemas.openxmlformats.org/officeDocument/2006/relationships/slideLayout" Target="../slideLayouts/slideLayout24.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4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hyperlink" Target="https://www.psychologytoday.com/us/blog/heal-your-brain/201107/depression-and-anxiety-disorders-damage-your-brain"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8.png"/><Relationship Id="rId2" Type="http://schemas.openxmlformats.org/officeDocument/2006/relationships/image" Target="../media/image1.jpeg"/><Relationship Id="rId1" Type="http://schemas.openxmlformats.org/officeDocument/2006/relationships/slideLayout" Target="../slideLayouts/slideLayout1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hyperlink" Target="https://erj.ersjournals.com/content/22/2/251" TargetMode="External"/><Relationship Id="rId2" Type="http://schemas.openxmlformats.org/officeDocument/2006/relationships/image" Target="../media/image89.jpeg"/><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2.jpeg"/><Relationship Id="rId2" Type="http://schemas.openxmlformats.org/officeDocument/2006/relationships/image" Target="../media/image1.jpeg"/><Relationship Id="rId1" Type="http://schemas.openxmlformats.org/officeDocument/2006/relationships/slideLayout" Target="../slideLayouts/slideLayout2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0.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1.jpeg"/><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hyperlink" Target="https://plushcare.com/weight-loss-online/?utm_heading=Semaglutide+%28Ozempic%2C+Rybelsus%2C+etc.%29+for+Weight+Loss+Treatment+Prescribed+Online&amp;utm_adgroup=Semaglutide_%28weight_loss%29_%7C_Broad&amp;msclkid=5f498e904387176acf50ed446d07825e" TargetMode="External"/><Relationship Id="rId2" Type="http://schemas.openxmlformats.org/officeDocument/2006/relationships/hyperlink" Target="https://www.myalli.com/about/product-use/?msclkid=db43725670e51e3c5eef11825ec51b6c&amp;gclsrc=3p.ds" TargetMode="External"/><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5.png"/><Relationship Id="rId4" Type="http://schemas.openxmlformats.org/officeDocument/2006/relationships/image" Target="../media/image4.png"/></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04.jpeg"/><Relationship Id="rId5" Type="http://schemas.openxmlformats.org/officeDocument/2006/relationships/image" Target="../media/image5.png"/><Relationship Id="rId4" Type="http://schemas.openxmlformats.org/officeDocument/2006/relationships/image" Target="../media/image4.png"/></Relationships>
</file>

<file path=ppt/slides/_rels/slide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05.png"/><Relationship Id="rId5" Type="http://schemas.openxmlformats.org/officeDocument/2006/relationships/image" Target="../media/image5.png"/><Relationship Id="rId4" Type="http://schemas.openxmlformats.org/officeDocument/2006/relationships/image" Target="../media/image4.png"/></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106.jpeg"/><Relationship Id="rId5" Type="http://schemas.openxmlformats.org/officeDocument/2006/relationships/image" Target="../media/image5.png"/><Relationship Id="rId4" Type="http://schemas.openxmlformats.org/officeDocument/2006/relationships/image" Target="../media/image4.png"/></Relationships>
</file>

<file path=ppt/slides/_rels/slide76.xml.rels><?xml version="1.0" encoding="UTF-8" standalone="yes"?>
<Relationships xmlns="http://schemas.openxmlformats.org/package/2006/relationships"><Relationship Id="rId8" Type="http://schemas.openxmlformats.org/officeDocument/2006/relationships/hyperlink" Target="https://www.bariatric.com.au/gastric-bypass-melbourne/" TargetMode="External"/><Relationship Id="rId3" Type="http://schemas.openxmlformats.org/officeDocument/2006/relationships/image" Target="../media/image3.png"/><Relationship Id="rId7" Type="http://schemas.openxmlformats.org/officeDocument/2006/relationships/hyperlink" Target="https://www.bariatric.com.au/sleeve-gastrectomy/" TargetMode="External"/><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hyperlink" Target="https://www.bariatric.com.au/gastric-lap-band/"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77.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jpeg"/><Relationship Id="rId1" Type="http://schemas.openxmlformats.org/officeDocument/2006/relationships/slideLayout" Target="../slideLayouts/slideLayout21.xml"/></Relationships>
</file>

<file path=ppt/slides/_rels/slide78.xml.rels><?xml version="1.0" encoding="UTF-8" standalone="yes"?>
<Relationships xmlns="http://schemas.openxmlformats.org/package/2006/relationships"><Relationship Id="rId8" Type="http://schemas.openxmlformats.org/officeDocument/2006/relationships/image" Target="../media/image109.svg"/><Relationship Id="rId3" Type="http://schemas.openxmlformats.org/officeDocument/2006/relationships/image" Target="../media/image3.png"/><Relationship Id="rId7" Type="http://schemas.openxmlformats.org/officeDocument/2006/relationships/image" Target="../media/image108.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hyperlink" Target="https://www.healthline.com/nutrition/calories-in-a-pound-of-fat"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7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1.xml"/><Relationship Id="rId6" Type="http://schemas.openxmlformats.org/officeDocument/2006/relationships/image" Target="../media/image110.jpeg"/><Relationship Id="rId5" Type="http://schemas.openxmlformats.org/officeDocument/2006/relationships/image" Target="../media/image5.png"/><Relationship Id="rId4" Type="http://schemas.openxmlformats.org/officeDocument/2006/relationships/image" Target="../media/image4.png"/></Relationships>
</file>

<file path=ppt/slides/_rels/slide80.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13.sv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112.png"/><Relationship Id="rId5" Type="http://schemas.openxmlformats.org/officeDocument/2006/relationships/image" Target="../media/image5.png"/><Relationship Id="rId4" Type="http://schemas.openxmlformats.org/officeDocument/2006/relationships/image" Target="../media/image4.png"/></Relationships>
</file>

<file path=ppt/slides/_rels/slide82.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84.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jpeg"/><Relationship Id="rId1" Type="http://schemas.openxmlformats.org/officeDocument/2006/relationships/slideLayout" Target="../slideLayouts/slideLayout19.xml"/></Relationships>
</file>

<file path=ppt/slides/_rels/slide85.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hyperlink" Target="https://www.heart.org/en/healthy-living/healthy-eating/eat-smart/sugar/how-much-sugar-is-too-much" TargetMode="External"/><Relationship Id="rId2" Type="http://schemas.openxmlformats.org/officeDocument/2006/relationships/image" Target="../media/image119.jpeg"/><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3" Type="http://schemas.openxmlformats.org/officeDocument/2006/relationships/hyperlink" Target="https://www.dietdoctor.com/mcdonalds-triples-amount-sugar-hamburgers" TargetMode="External"/><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image" Target="../media/image121.jpeg"/></Relationships>
</file>

<file path=ppt/slides/_rels/slide90.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13" Type="http://schemas.openxmlformats.org/officeDocument/2006/relationships/hyperlink" Target="https://www.webmd.com/anxiety-panic/default.htm" TargetMode="External"/><Relationship Id="rId18" Type="http://schemas.openxmlformats.org/officeDocument/2006/relationships/hyperlink" Target="https://www.webmd.com/drugs/mono-9274-OLANZAPINE+-+ORAL.aspx?drugid=1644&amp;drugname=olanzapine+oral" TargetMode="External"/><Relationship Id="rId26" Type="http://schemas.openxmlformats.org/officeDocument/2006/relationships/hyperlink" Target="https://www.webmd.com/allergies/allergic-symptoms" TargetMode="External"/><Relationship Id="rId39" Type="http://schemas.openxmlformats.org/officeDocument/2006/relationships/hyperlink" Target="https://www.webmd.com/cold-and-flu/cold-guide/cough-syrup-cough-medicine" TargetMode="External"/><Relationship Id="rId21" Type="http://schemas.openxmlformats.org/officeDocument/2006/relationships/hyperlink" Target="https://www.webmd.com/sex/birth-control/birth-control-pills" TargetMode="External"/><Relationship Id="rId34" Type="http://schemas.openxmlformats.org/officeDocument/2006/relationships/hyperlink" Target="https://www.webmd.com/hiv-aids/understanding-aids-hiv-symptoms" TargetMode="External"/><Relationship Id="rId7" Type="http://schemas.openxmlformats.org/officeDocument/2006/relationships/hyperlink" Target="https://www.webmd.com/allergies/default.htm" TargetMode="External"/><Relationship Id="rId12" Type="http://schemas.openxmlformats.org/officeDocument/2006/relationships/hyperlink" Target="https://www.webmd.com/asthma/default.htm" TargetMode="External"/><Relationship Id="rId17" Type="http://schemas.openxmlformats.org/officeDocument/2006/relationships/hyperlink" Target="https://www.webmd.com/drugs/drug-5200-clozapine+oral.aspx" TargetMode="External"/><Relationship Id="rId25" Type="http://schemas.openxmlformats.org/officeDocument/2006/relationships/hyperlink" Target="https://www.webmd.com/cholesterol-management/guide/understanding-numbers" TargetMode="External"/><Relationship Id="rId33" Type="http://schemas.openxmlformats.org/officeDocument/2006/relationships/hyperlink" Target="https://www.webmd.com/a-to-z-guides/organ-transplant-donor-information" TargetMode="External"/><Relationship Id="rId38" Type="http://schemas.openxmlformats.org/officeDocument/2006/relationships/hyperlink" Target="https://www.webmd.com/cold-and-flu/default.htm" TargetMode="External"/><Relationship Id="rId2" Type="http://schemas.openxmlformats.org/officeDocument/2006/relationships/image" Target="../media/image1.jpeg"/><Relationship Id="rId16" Type="http://schemas.openxmlformats.org/officeDocument/2006/relationships/hyperlink" Target="https://www.webmd.com/mental-health/default.htm" TargetMode="External"/><Relationship Id="rId20" Type="http://schemas.openxmlformats.org/officeDocument/2006/relationships/hyperlink" Target="https://www.webmd.com/drugs/mono-2034-RISPERIDONE+-+ORAL.aspx?drugid=6283&amp;drugname=risperidone+oral" TargetMode="External"/><Relationship Id="rId29" Type="http://schemas.openxmlformats.org/officeDocument/2006/relationships/hyperlink" Target="https://www.webmd.com/asthma/asthma-treatments" TargetMode="External"/><Relationship Id="rId1" Type="http://schemas.openxmlformats.org/officeDocument/2006/relationships/slideLayout" Target="../slideLayouts/slideLayout9.xml"/><Relationship Id="rId6" Type="http://schemas.openxmlformats.org/officeDocument/2006/relationships/hyperlink" Target="https://www.webmd.com/lupus/arthritis-lupus" TargetMode="External"/><Relationship Id="rId11" Type="http://schemas.openxmlformats.org/officeDocument/2006/relationships/hyperlink" Target="https://www.webmd.com/asthma/features/asthma-rescue-inhaler-cornerstone-asthma-treatment" TargetMode="External"/><Relationship Id="rId24" Type="http://schemas.openxmlformats.org/officeDocument/2006/relationships/hyperlink" Target="https://www.webmd.com/cholesterol-management/side-effects-of-statin-drugs" TargetMode="External"/><Relationship Id="rId32" Type="http://schemas.openxmlformats.org/officeDocument/2006/relationships/hyperlink" Target="https://www.webmd.com/drugs/2/drug-10097/tacrolimus+oral/details" TargetMode="External"/><Relationship Id="rId37" Type="http://schemas.openxmlformats.org/officeDocument/2006/relationships/hyperlink" Target="https://www.webmd.com/allergies/decongestants" TargetMode="External"/><Relationship Id="rId40" Type="http://schemas.openxmlformats.org/officeDocument/2006/relationships/hyperlink" Target="https://www.webmd.com/vitamins-supplements/ingredientmono-924-niacin+and+niacinamide+vitamin+b3.aspx?activeingredientid=924&amp;activeingredientname=niacin+and+niacinamide+(vitamin+b3)" TargetMode="External"/><Relationship Id="rId5" Type="http://schemas.openxmlformats.org/officeDocument/2006/relationships/hyperlink" Target="https://www.webmd.com/rheumatoid-arthritis/rheumatoid-arthritis-basics" TargetMode="External"/><Relationship Id="rId15" Type="http://schemas.openxmlformats.org/officeDocument/2006/relationships/hyperlink" Target="https://www.webmd.com/depression/default.htm" TargetMode="External"/><Relationship Id="rId23" Type="http://schemas.openxmlformats.org/officeDocument/2006/relationships/hyperlink" Target="https://www.webmd.com/hypertension-high-blood-pressure/guide/diuretic-treatment-high-blood-pressure" TargetMode="External"/><Relationship Id="rId28" Type="http://schemas.openxmlformats.org/officeDocument/2006/relationships/hyperlink" Target="https://www.webmd.com/drugs/index-drugs.aspx" TargetMode="External"/><Relationship Id="rId36" Type="http://schemas.openxmlformats.org/officeDocument/2006/relationships/hyperlink" Target="https://www.webmd.com/drugs/drug-20661-pseudoephedrine+cold/allergy+oral.aspx" TargetMode="External"/><Relationship Id="rId10" Type="http://schemas.openxmlformats.org/officeDocument/2006/relationships/hyperlink" Target="https://www.webmd.com/skin-problems-and-treatments/guide/common-rashes" TargetMode="External"/><Relationship Id="rId19" Type="http://schemas.openxmlformats.org/officeDocument/2006/relationships/hyperlink" Target="https://www.webmd.com/drugs/mono-8274-QUETIAPINE+-+ORAL.aspx?drugid=4689&amp;drugname=quetiapine+fumarate+oral" TargetMode="External"/><Relationship Id="rId31" Type="http://schemas.openxmlformats.org/officeDocument/2006/relationships/hyperlink" Target="https://www.webmd.com/skin-problems-and-treatments/acne/" TargetMode="External"/><Relationship Id="rId4" Type="http://schemas.openxmlformats.org/officeDocument/2006/relationships/hyperlink" Target="https://www.webmd.com/arthritis/about-inflammation" TargetMode="External"/><Relationship Id="rId9" Type="http://schemas.openxmlformats.org/officeDocument/2006/relationships/hyperlink" Target="https://www.webmd.com/drugs/mono-9383-PREDNISONE+-+ORAL.aspx?drugid=6007&amp;drugname=prednisone+oral" TargetMode="External"/><Relationship Id="rId14" Type="http://schemas.openxmlformats.org/officeDocument/2006/relationships/hyperlink" Target="https://www.webmd.com/add-adhd/default.htm" TargetMode="External"/><Relationship Id="rId22" Type="http://schemas.openxmlformats.org/officeDocument/2006/relationships/hyperlink" Target="https://www.webmd.com/hypertension-high-blood-pressure/default.htm" TargetMode="External"/><Relationship Id="rId27" Type="http://schemas.openxmlformats.org/officeDocument/2006/relationships/hyperlink" Target="https://www.webmd.com/asthma/asthma-medications" TargetMode="External"/><Relationship Id="rId30" Type="http://schemas.openxmlformats.org/officeDocument/2006/relationships/hyperlink" Target="https://www.webmd.com/drugs/drug-6662-isotretinoin+oral.aspx" TargetMode="External"/><Relationship Id="rId35" Type="http://schemas.openxmlformats.org/officeDocument/2006/relationships/hyperlink" Target="https://www.webmd.com/hepatitis/digestive-diseases-hepatitis-c" TargetMode="External"/><Relationship Id="rId8" Type="http://schemas.openxmlformats.org/officeDocument/2006/relationships/hyperlink" Target="https://www.webmd.com/drugs/drug-61546-hydrocortisone+antipruritic+top.aspx" TargetMode="External"/><Relationship Id="rId3" Type="http://schemas.openxmlformats.org/officeDocument/2006/relationships/hyperlink" Target="https://www.webmd.com/a-to-z-guides/ss/slideshow-steroids-101" TargetMode="External"/></Relationships>
</file>

<file path=ppt/slides/_rels/slide92.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124.jpeg"/><Relationship Id="rId5" Type="http://schemas.openxmlformats.org/officeDocument/2006/relationships/image" Target="../media/image5.png"/><Relationship Id="rId4" Type="http://schemas.openxmlformats.org/officeDocument/2006/relationships/image" Target="../media/image4.png"/></Relationships>
</file>

<file path=ppt/slides/_rels/slide94.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image" Target="../media/image127.jpeg"/></Relationships>
</file>

<file path=ppt/slides/_rels/slide96.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29.jpeg"/></Relationships>
</file>

<file path=ppt/slides/_rels/slide97.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31.jpeg"/></Relationships>
</file>

<file path=ppt/slides/_rels/slide9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32.png"/><Relationship Id="rId5" Type="http://schemas.openxmlformats.org/officeDocument/2006/relationships/image" Target="../media/image5.png"/><Relationship Id="rId4" Type="http://schemas.openxmlformats.org/officeDocument/2006/relationships/image" Target="../media/image4.png"/></Relationships>
</file>

<file path=ppt/slides/_rels/slide9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33.jpeg"/><Relationship Id="rId5" Type="http://schemas.openxmlformats.org/officeDocument/2006/relationships/image" Target="../media/image5.png"/><Relationship Id="rId4" Type="http://schemas.openxmlformats.org/officeDocument/2006/relationships/image" Target="../media/image4.png"/></Relationships>
</file>

<file path=ppt/slides/_rels/slide10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34.png"/><Relationship Id="rId5" Type="http://schemas.openxmlformats.org/officeDocument/2006/relationships/image" Target="../media/image5.png"/><Relationship Id="rId4" Type="http://schemas.openxmlformats.org/officeDocument/2006/relationships/image" Target="../media/image4.png"/></Relationships>
</file>

<file path=ppt/slides/_rels/slide10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35.jpeg"/><Relationship Id="rId5" Type="http://schemas.openxmlformats.org/officeDocument/2006/relationships/image" Target="../media/image5.png"/><Relationship Id="rId4" Type="http://schemas.openxmlformats.org/officeDocument/2006/relationships/image" Target="../media/image4.png"/></Relationships>
</file>

<file path=ppt/slides/_rels/slide10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36.jpeg"/><Relationship Id="rId5" Type="http://schemas.openxmlformats.org/officeDocument/2006/relationships/image" Target="../media/image5.png"/><Relationship Id="rId4" Type="http://schemas.openxmlformats.org/officeDocument/2006/relationships/image" Target="../media/image4.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4.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19.xml"/></Relationships>
</file>

<file path=ppt/slides/_rels/slide10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138.png"/><Relationship Id="rId5" Type="http://schemas.openxmlformats.org/officeDocument/2006/relationships/image" Target="../media/image5.png"/><Relationship Id="rId4" Type="http://schemas.openxmlformats.org/officeDocument/2006/relationships/image" Target="../media/image4.png"/></Relationships>
</file>

<file path=ppt/slides/_rels/slide106.xml.rels><?xml version="1.0" encoding="UTF-8" standalone="yes"?>
<Relationships xmlns="http://schemas.openxmlformats.org/package/2006/relationships"><Relationship Id="rId2" Type="http://schemas.openxmlformats.org/officeDocument/2006/relationships/image" Target="../media/image139.gif"/><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142.png"/><Relationship Id="rId5" Type="http://schemas.openxmlformats.org/officeDocument/2006/relationships/image" Target="../media/image5.png"/><Relationship Id="rId4" Type="http://schemas.openxmlformats.org/officeDocument/2006/relationships/image" Target="../media/image4.png"/></Relationships>
</file>

<file path=ppt/slides/_rels/slide110.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1.jpeg"/><Relationship Id="rId1" Type="http://schemas.openxmlformats.org/officeDocument/2006/relationships/slideLayout" Target="../slideLayouts/slideLayout21.xml"/></Relationships>
</file>

<file path=ppt/slides/_rels/slide111.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hyperlink" Target="https://www.medicalnewstoday.com/articles/323947#animal-products" TargetMode="External"/><Relationship Id="rId1" Type="http://schemas.openxmlformats.org/officeDocument/2006/relationships/slideLayout" Target="../slideLayouts/slideLayout14.xml"/></Relationships>
</file>

<file path=ppt/slides/_rels/slide113.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8" Type="http://schemas.openxmlformats.org/officeDocument/2006/relationships/hyperlink" Target="https://www.healthline.com/nutrition/improve-insulin-sensitivity" TargetMode="External"/><Relationship Id="rId13" Type="http://schemas.openxmlformats.org/officeDocument/2006/relationships/hyperlink" Target="https://pubmed.ncbi.nlm.nih.gov/25546413/" TargetMode="External"/><Relationship Id="rId3" Type="http://schemas.openxmlformats.org/officeDocument/2006/relationships/hyperlink" Target="https://www.healthline.com/nutrition/11-ways-to-increase-hgh" TargetMode="External"/><Relationship Id="rId7" Type="http://schemas.openxmlformats.org/officeDocument/2006/relationships/hyperlink" Target="https://www.ncbi.nlm.nih.gov/pubmed/2355952" TargetMode="External"/><Relationship Id="rId12" Type="http://schemas.openxmlformats.org/officeDocument/2006/relationships/hyperlink" Target="https://www.ncbi.nlm.nih.gov/pmc/articles/PMC7956384/" TargetMode="External"/><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hyperlink" Target="https://www.ncbi.nlm.nih.gov/pubmed/12425705" TargetMode="External"/><Relationship Id="rId11" Type="http://schemas.openxmlformats.org/officeDocument/2006/relationships/hyperlink" Target="https://www.ncbi.nlm.nih.gov/pmc/articles/PMC6950580/" TargetMode="External"/><Relationship Id="rId5" Type="http://schemas.openxmlformats.org/officeDocument/2006/relationships/hyperlink" Target="https://www.ncbi.nlm.nih.gov/pubmed/1548337" TargetMode="External"/><Relationship Id="rId10" Type="http://schemas.openxmlformats.org/officeDocument/2006/relationships/hyperlink" Target="https://pubmed.ncbi.nlm.nih.gov/30172870/" TargetMode="External"/><Relationship Id="rId4" Type="http://schemas.openxmlformats.org/officeDocument/2006/relationships/hyperlink" Target="https://www.ncbi.nlm.nih.gov/pmc/articles/PMC329619/" TargetMode="External"/><Relationship Id="rId9" Type="http://schemas.openxmlformats.org/officeDocument/2006/relationships/hyperlink" Target="https://pubmed.ncbi.nlm.nih.gov/33531076/" TargetMode="External"/><Relationship Id="rId14" Type="http://schemas.openxmlformats.org/officeDocument/2006/relationships/image" Target="../media/image148.jpeg"/></Relationships>
</file>

<file path=ppt/slides/_rels/slide117.xml.rels><?xml version="1.0" encoding="UTF-8" standalone="yes"?>
<Relationships xmlns="http://schemas.openxmlformats.org/package/2006/relationships"><Relationship Id="rId2" Type="http://schemas.openxmlformats.org/officeDocument/2006/relationships/image" Target="../media/image149.jpeg"/><Relationship Id="rId1" Type="http://schemas.openxmlformats.org/officeDocument/2006/relationships/slideLayout" Target="../slideLayouts/slideLayout11.xml"/></Relationships>
</file>

<file path=ppt/slides/_rels/slide118.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122.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image" Target="../media/image1.jpeg"/><Relationship Id="rId1" Type="http://schemas.openxmlformats.org/officeDocument/2006/relationships/slideLayout" Target="../slideLayouts/slideLayout25.xml"/><Relationship Id="rId4" Type="http://schemas.openxmlformats.org/officeDocument/2006/relationships/image" Target="../media/image155.jpeg"/></Relationships>
</file>

<file path=ppt/slides/_rels/slide123.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57.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5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8201839" y="1454964"/>
            <a:ext cx="3342460" cy="3308840"/>
          </a:xfrm>
        </p:spPr>
        <p:txBody>
          <a:bodyPr vert="horz" lIns="91440" tIns="45720" rIns="91440" bIns="45720" rtlCol="0" anchor="b" anchorCtr="0">
            <a:normAutofit/>
          </a:bodyPr>
          <a:lstStyle/>
          <a:p>
            <a:pPr>
              <a:lnSpc>
                <a:spcPct val="90000"/>
              </a:lnSpc>
            </a:pPr>
            <a:r>
              <a:rPr lang="en-US"/>
              <a:t>OBESITY: THE TRUTH BEHIND WEIGHT LOSS</a:t>
            </a:r>
          </a:p>
        </p:txBody>
      </p:sp>
      <p:pic>
        <p:nvPicPr>
          <p:cNvPr id="14" name="Picture Placeholder 13" descr="Data Points Digital background">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4" cstate="screen">
            <a:extLst>
              <a:ext uri="{28A0092B-C50C-407E-A947-70E740481C1C}">
                <a14:useLocalDpi xmlns:a14="http://schemas.microsoft.com/office/drawing/2010/main" val="0"/>
              </a:ext>
            </a:extLst>
          </a:blip>
          <a:srcRect t="13" b="13"/>
          <a:stretch/>
        </p:blipFill>
        <p:spPr>
          <a:prstGeom prst="rect">
            <a:avLst/>
          </a:prstGeom>
        </p:spPr>
      </p:pic>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8201839" y="4763803"/>
            <a:ext cx="3342460" cy="1464378"/>
          </a:xfrm>
        </p:spPr>
        <p:txBody>
          <a:bodyPr vert="horz" lIns="91440" tIns="45720" rIns="91440" bIns="45720" rtlCol="0" anchor="t">
            <a:normAutofit/>
          </a:bodyPr>
          <a:lstStyle/>
          <a:p>
            <a:pPr marL="0" indent="0"/>
            <a:r>
              <a:rPr lang="en-US" sz="1800" cap="all" dirty="0">
                <a:solidFill>
                  <a:schemeClr val="bg2">
                    <a:lumMod val="40000"/>
                    <a:lumOff val="60000"/>
                  </a:schemeClr>
                </a:solidFill>
              </a:rPr>
              <a:t>Melvin D. Richardson, MD, Regional Medical Director</a:t>
            </a:r>
          </a:p>
        </p:txBody>
      </p:sp>
    </p:spTree>
    <p:extLst>
      <p:ext uri="{BB962C8B-B14F-4D97-AF65-F5344CB8AC3E}">
        <p14:creationId xmlns:p14="http://schemas.microsoft.com/office/powerpoint/2010/main" val="752814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646111" y="609601"/>
            <a:ext cx="3325731" cy="1675975"/>
          </a:xfrm>
        </p:spPr>
        <p:txBody>
          <a:bodyPr vert="horz" lIns="91440" tIns="45720" rIns="91440" bIns="45720" rtlCol="0" anchor="t">
            <a:normAutofit/>
          </a:bodyPr>
          <a:lstStyle/>
          <a:p>
            <a:r>
              <a:rPr lang="en-US"/>
              <a:t>Obesity</a:t>
            </a:r>
          </a:p>
        </p:txBody>
      </p:sp>
      <p:sp>
        <p:nvSpPr>
          <p:cNvPr id="3" name="Content Placeholder 2">
            <a:extLst>
              <a:ext uri="{FF2B5EF4-FFF2-40B4-BE49-F238E27FC236}">
                <a16:creationId xmlns:a16="http://schemas.microsoft.com/office/drawing/2014/main" id="{D3B60D6F-4D0F-4D33-B2A7-159C8583FF00}"/>
              </a:ext>
            </a:extLst>
          </p:cNvPr>
          <p:cNvSpPr>
            <a:spLocks noGrp="1"/>
          </p:cNvSpPr>
          <p:nvPr>
            <p:ph idx="1"/>
          </p:nvPr>
        </p:nvSpPr>
        <p:spPr>
          <a:xfrm>
            <a:off x="642176" y="2484544"/>
            <a:ext cx="3329666" cy="3763855"/>
          </a:xfrm>
        </p:spPr>
        <p:txBody>
          <a:bodyPr vert="horz" lIns="91440" tIns="45720" rIns="91440" bIns="45720" rtlCol="0">
            <a:normAutofit/>
          </a:bodyPr>
          <a:lstStyle/>
          <a:p>
            <a:pPr>
              <a:buFont typeface="Wingdings 3" charset="2"/>
              <a:buChar char=""/>
            </a:pPr>
            <a:r>
              <a:rPr lang="en-US"/>
              <a:t>Medically Defined </a:t>
            </a:r>
          </a:p>
          <a:p>
            <a:pPr>
              <a:buFont typeface="Wingdings 3" charset="2"/>
              <a:buChar char=""/>
            </a:pPr>
            <a:r>
              <a:rPr lang="en-US"/>
              <a:t>Epidemiology </a:t>
            </a:r>
          </a:p>
          <a:p>
            <a:pPr>
              <a:buFont typeface="Wingdings 3" charset="2"/>
              <a:buChar char=""/>
            </a:pPr>
            <a:r>
              <a:rPr lang="en-US"/>
              <a:t>Medical Consequences</a:t>
            </a:r>
          </a:p>
          <a:p>
            <a:pPr>
              <a:buFont typeface="Wingdings 3" charset="2"/>
              <a:buChar char=""/>
            </a:pPr>
            <a:r>
              <a:rPr lang="en-US"/>
              <a:t>Prevention</a:t>
            </a:r>
          </a:p>
          <a:p>
            <a:pPr>
              <a:buFont typeface="Wingdings 3" charset="2"/>
              <a:buChar char=""/>
            </a:pPr>
            <a:r>
              <a:rPr lang="en-US"/>
              <a:t>Treatment </a:t>
            </a:r>
          </a:p>
          <a:p>
            <a:pPr>
              <a:buFont typeface="Wingdings 3" charset="2"/>
              <a:buChar char=""/>
            </a:pPr>
            <a:endParaRPr lang="en-US"/>
          </a:p>
        </p:txBody>
      </p:sp>
      <p:pic>
        <p:nvPicPr>
          <p:cNvPr id="8" name="Picture Placeholder 7" descr="Digital Data">
            <a:extLst>
              <a:ext uri="{FF2B5EF4-FFF2-40B4-BE49-F238E27FC236}">
                <a16:creationId xmlns:a16="http://schemas.microsoft.com/office/drawing/2014/main" id="{06D2324F-3B7B-45EF-9584-C8EADD2C8C0B}"/>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l="25754" r="13789"/>
          <a:stretch/>
        </p:blipFill>
        <p:spPr>
          <a:xfrm>
            <a:off x="4613644" y="609368"/>
            <a:ext cx="3409037" cy="5638797"/>
          </a:xfrm>
          <a:prstGeom prst="rect">
            <a:avLst/>
          </a:prstGeom>
          <a:effectLst>
            <a:outerShdw blurRad="50800" dist="38100" dir="5400000" algn="t" rotWithShape="0">
              <a:prstClr val="black">
                <a:alpha val="43000"/>
              </a:prstClr>
            </a:outerShdw>
          </a:effectLst>
        </p:spPr>
      </p:pic>
      <p:pic>
        <p:nvPicPr>
          <p:cNvPr id="10" name="Picture Placeholder 9" descr="Data Points ">
            <a:extLst>
              <a:ext uri="{FF2B5EF4-FFF2-40B4-BE49-F238E27FC236}">
                <a16:creationId xmlns:a16="http://schemas.microsoft.com/office/drawing/2014/main" id="{71F862F9-0E8A-4DB9-8083-1C3AA6E5D777}"/>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r="2" b="19081"/>
          <a:stretch/>
        </p:blipFill>
        <p:spPr>
          <a:xfrm>
            <a:off x="8135262" y="609602"/>
            <a:ext cx="3409037" cy="2766058"/>
          </a:xfrm>
          <a:prstGeom prst="rect">
            <a:avLst/>
          </a:prstGeom>
          <a:effectLst>
            <a:outerShdw blurRad="50800" dist="38100" dir="5400000" algn="t" rotWithShape="0">
              <a:prstClr val="black">
                <a:alpha val="43000"/>
              </a:prstClr>
            </a:outerShdw>
          </a:effectLst>
        </p:spPr>
      </p:pic>
      <p:pic>
        <p:nvPicPr>
          <p:cNvPr id="12" name="Picture Placeholder 11" descr="Data Background">
            <a:extLst>
              <a:ext uri="{FF2B5EF4-FFF2-40B4-BE49-F238E27FC236}">
                <a16:creationId xmlns:a16="http://schemas.microsoft.com/office/drawing/2014/main" id="{A63F39B9-0715-40B5-8ECB-9B983F99C690}"/>
              </a:ext>
            </a:extLst>
          </p:cNvPr>
          <p:cNvPicPr>
            <a:picLocks noGrp="1" noChangeAspect="1"/>
          </p:cNvPicPr>
          <p:nvPr>
            <p:ph type="pic" sz="quarter" idx="15"/>
          </p:nvPr>
        </p:nvPicPr>
        <p:blipFill rotWithShape="1">
          <a:blip r:embed="rId5" cstate="screen">
            <a:extLst>
              <a:ext uri="{28A0092B-C50C-407E-A947-70E740481C1C}">
                <a14:useLocalDpi xmlns:a14="http://schemas.microsoft.com/office/drawing/2010/main" val="0"/>
              </a:ext>
            </a:extLst>
          </a:blip>
          <a:srcRect r="5" b="18865"/>
          <a:stretch/>
        </p:blipFill>
        <p:spPr>
          <a:xfrm>
            <a:off x="8135262" y="3482340"/>
            <a:ext cx="3409037" cy="2766058"/>
          </a:xfrm>
          <a:prstGeom prst="rect">
            <a:avLst/>
          </a:prstGeom>
          <a:effectLst>
            <a:outerShdw blurRad="50800" dist="38100" dir="5400000" algn="t" rotWithShape="0">
              <a:prstClr val="black">
                <a:alpha val="43000"/>
              </a:prstClr>
            </a:outerShdw>
          </a:effectLst>
        </p:spPr>
      </p:pic>
      <p:sp>
        <p:nvSpPr>
          <p:cNvPr id="13" name="Date Placeholder 12">
            <a:extLst>
              <a:ext uri="{FF2B5EF4-FFF2-40B4-BE49-F238E27FC236}">
                <a16:creationId xmlns:a16="http://schemas.microsoft.com/office/drawing/2014/main" id="{915FE2C5-E66A-4405-B19E-2C5C546C98E4}"/>
              </a:ext>
            </a:extLst>
          </p:cNvPr>
          <p:cNvSpPr>
            <a:spLocks noGrp="1"/>
          </p:cNvSpPr>
          <p:nvPr>
            <p:ph type="dt" sz="half" idx="10"/>
          </p:nvPr>
        </p:nvSpPr>
        <p:spPr>
          <a:xfrm>
            <a:off x="8758428" y="6248400"/>
            <a:ext cx="2785871" cy="304799"/>
          </a:xfrm>
        </p:spPr>
        <p:txBody>
          <a:bodyPr vert="horz" lIns="91440" tIns="45720" rIns="91440" bIns="45720" rtlCol="0" anchor="t">
            <a:normAutofit/>
          </a:bodyPr>
          <a:lstStyle/>
          <a:p>
            <a:pPr algn="r" defTabSz="914400">
              <a:spcAft>
                <a:spcPts val="600"/>
              </a:spcAft>
            </a:pPr>
            <a:r>
              <a:rPr lang="en-US"/>
              <a:t>Tuesday, February 2, 20XX</a:t>
            </a:r>
          </a:p>
        </p:txBody>
      </p:sp>
      <p:sp>
        <p:nvSpPr>
          <p:cNvPr id="14" name="Footer Placeholder 13">
            <a:extLst>
              <a:ext uri="{FF2B5EF4-FFF2-40B4-BE49-F238E27FC236}">
                <a16:creationId xmlns:a16="http://schemas.microsoft.com/office/drawing/2014/main" id="{B01DF4D0-78BC-4C8C-9570-26F0B225433A}"/>
              </a:ext>
            </a:extLst>
          </p:cNvPr>
          <p:cNvSpPr>
            <a:spLocks noGrp="1"/>
          </p:cNvSpPr>
          <p:nvPr>
            <p:ph type="ftr" sz="quarter" idx="11"/>
          </p:nvPr>
        </p:nvSpPr>
        <p:spPr>
          <a:xfrm>
            <a:off x="652557" y="6248398"/>
            <a:ext cx="3859795" cy="304801"/>
          </a:xfrm>
        </p:spPr>
        <p:txBody>
          <a:bodyPr vert="horz" lIns="91440" tIns="45720" rIns="91440" bIns="45720" rtlCol="0" anchor="b">
            <a:normAutofit/>
          </a:bodyPr>
          <a:lstStyle/>
          <a:p>
            <a:pPr defTabSz="914400">
              <a:spcAft>
                <a:spcPts val="600"/>
              </a:spcAft>
            </a:pPr>
            <a:r>
              <a:rPr lang="en-US" b="0" i="0" kern="1200">
                <a:solidFill>
                  <a:schemeClr val="tx1">
                    <a:tint val="75000"/>
                    <a:alpha val="60000"/>
                  </a:schemeClr>
                </a:solidFill>
                <a:latin typeface="+mn-lt"/>
                <a:ea typeface="+mn-ea"/>
                <a:cs typeface="+mn-cs"/>
              </a:rPr>
              <a:t>Sample Footer Text</a:t>
            </a:r>
          </a:p>
        </p:txBody>
      </p:sp>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a:pPr defTabSz="914400">
                <a:spcAft>
                  <a:spcPts val="600"/>
                </a:spcAft>
              </a:pPr>
              <a:t>2</a:t>
            </a:fld>
            <a:endParaRPr lang="en-US"/>
          </a:p>
        </p:txBody>
      </p:sp>
    </p:spTree>
    <p:extLst>
      <p:ext uri="{BB962C8B-B14F-4D97-AF65-F5344CB8AC3E}">
        <p14:creationId xmlns:p14="http://schemas.microsoft.com/office/powerpoint/2010/main" val="2313234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3418ADF-358F-4647-A511-FCFFEDA83429}"/>
              </a:ext>
            </a:extLst>
          </p:cNvPr>
          <p:cNvSpPr>
            <a:spLocks noGrp="1"/>
          </p:cNvSpPr>
          <p:nvPr>
            <p:ph type="title"/>
          </p:nvPr>
        </p:nvSpPr>
        <p:spPr>
          <a:xfrm>
            <a:off x="636916" y="4854346"/>
            <a:ext cx="10407602" cy="868026"/>
          </a:xfrm>
        </p:spPr>
        <p:txBody>
          <a:bodyPr vert="horz" lIns="91440" tIns="45720" rIns="91440" bIns="45720" rtlCol="0" anchor="b">
            <a:normAutofit/>
          </a:bodyPr>
          <a:lstStyle/>
          <a:p>
            <a:r>
              <a:rPr lang="en-US" sz="4800">
                <a:solidFill>
                  <a:srgbClr val="EBEBEB"/>
                </a:solidFill>
              </a:rPr>
              <a:t>Obesity</a:t>
            </a:r>
          </a:p>
        </p:txBody>
      </p:sp>
      <p:pic>
        <p:nvPicPr>
          <p:cNvPr id="18" name="Picture Placeholder 17" descr="A group of people sitting at a table">
            <a:extLst>
              <a:ext uri="{FF2B5EF4-FFF2-40B4-BE49-F238E27FC236}">
                <a16:creationId xmlns:a16="http://schemas.microsoft.com/office/drawing/2014/main" id="{E2536017-F539-430C-A901-70AB81CA612A}"/>
              </a:ext>
            </a:extLst>
          </p:cNvPr>
          <p:cNvPicPr>
            <a:picLocks noGrp="1" noChangeAspect="1"/>
          </p:cNvPicPr>
          <p:nvPr>
            <p:ph type="pic" sz="quarter" idx="13"/>
          </p:nvPr>
        </p:nvPicPr>
        <p:blipFill rotWithShape="1">
          <a:blip r:embed="rId4" cstate="screen">
            <a:extLst>
              <a:ext uri="{28A0092B-C50C-407E-A947-70E740481C1C}">
                <a14:useLocalDpi xmlns:a14="http://schemas.microsoft.com/office/drawing/2010/main" val="0"/>
              </a:ext>
            </a:extLst>
          </a:blip>
          <a:srcRect t="42" b="42"/>
          <a:stretch/>
        </p:blipFill>
        <p:spPr>
          <a:custGeom>
            <a:avLst/>
            <a:gdLst/>
            <a:ahLst/>
            <a:cxnLst/>
            <a:rect l="l" t="t" r="r" b="b"/>
            <a:pathLst>
              <a:path w="3044648" h="4477110">
                <a:moveTo>
                  <a:pt x="0" y="0"/>
                </a:moveTo>
                <a:lnTo>
                  <a:pt x="3044648" y="0"/>
                </a:lnTo>
                <a:lnTo>
                  <a:pt x="3044648" y="4057991"/>
                </a:lnTo>
                <a:lnTo>
                  <a:pt x="2767898" y="4110187"/>
                </a:lnTo>
                <a:lnTo>
                  <a:pt x="2492365" y="4159931"/>
                </a:lnTo>
                <a:lnTo>
                  <a:pt x="2215614" y="4208624"/>
                </a:lnTo>
                <a:lnTo>
                  <a:pt x="1937643" y="4250310"/>
                </a:lnTo>
                <a:lnTo>
                  <a:pt x="1660892" y="4292347"/>
                </a:lnTo>
                <a:lnTo>
                  <a:pt x="1382921" y="4331582"/>
                </a:lnTo>
                <a:lnTo>
                  <a:pt x="1108608" y="4365211"/>
                </a:lnTo>
                <a:lnTo>
                  <a:pt x="830637" y="4397089"/>
                </a:lnTo>
                <a:lnTo>
                  <a:pt x="553886" y="4426165"/>
                </a:lnTo>
                <a:lnTo>
                  <a:pt x="282011" y="4451387"/>
                </a:lnTo>
                <a:lnTo>
                  <a:pt x="6479" y="4476609"/>
                </a:lnTo>
                <a:lnTo>
                  <a:pt x="0" y="4477110"/>
                </a:lnTo>
                <a:close/>
              </a:path>
            </a:pathLst>
          </a:custGeom>
        </p:spPr>
      </p:pic>
      <p:pic>
        <p:nvPicPr>
          <p:cNvPr id="20" name="Picture Placeholder 19" descr="Data Points Digital background">
            <a:extLst>
              <a:ext uri="{FF2B5EF4-FFF2-40B4-BE49-F238E27FC236}">
                <a16:creationId xmlns:a16="http://schemas.microsoft.com/office/drawing/2014/main" id="{528A7D8D-1AB5-46C4-93FA-D92C2FD51692}"/>
              </a:ext>
            </a:extLst>
          </p:cNvPr>
          <p:cNvPicPr>
            <a:picLocks noGrp="1" noChangeAspect="1"/>
          </p:cNvPicPr>
          <p:nvPr>
            <p:ph type="pic" sz="quarter" idx="14"/>
          </p:nvPr>
        </p:nvPicPr>
        <p:blipFill rotWithShape="1">
          <a:blip r:embed="rId5" cstate="screen">
            <a:extLst>
              <a:ext uri="{28A0092B-C50C-407E-A947-70E740481C1C}">
                <a14:useLocalDpi xmlns:a14="http://schemas.microsoft.com/office/drawing/2010/main" val="0"/>
              </a:ext>
            </a:extLst>
          </a:blip>
          <a:srcRect r="14928" b="-3"/>
          <a:stretch/>
        </p:blipFill>
        <p:spPr>
          <a:xfrm>
            <a:off x="20" y="10"/>
            <a:ext cx="3048996" cy="4438518"/>
          </a:xfrm>
          <a:custGeom>
            <a:avLst/>
            <a:gdLst/>
            <a:ahLst/>
            <a:cxnLst/>
            <a:rect l="l" t="t" r="r" b="b"/>
            <a:pathLst>
              <a:path w="3049016" h="4438528">
                <a:moveTo>
                  <a:pt x="0" y="0"/>
                </a:moveTo>
                <a:lnTo>
                  <a:pt x="3049016" y="0"/>
                </a:lnTo>
                <a:lnTo>
                  <a:pt x="3049016" y="4438528"/>
                </a:lnTo>
                <a:lnTo>
                  <a:pt x="2670541" y="4405147"/>
                </a:lnTo>
                <a:lnTo>
                  <a:pt x="2302352" y="4369765"/>
                </a:lnTo>
                <a:lnTo>
                  <a:pt x="1960984" y="4331582"/>
                </a:lnTo>
                <a:lnTo>
                  <a:pt x="1640343" y="4294099"/>
                </a:lnTo>
                <a:lnTo>
                  <a:pt x="1345303" y="4256616"/>
                </a:lnTo>
                <a:lnTo>
                  <a:pt x="1074648" y="4221235"/>
                </a:lnTo>
                <a:lnTo>
                  <a:pt x="834471" y="4187605"/>
                </a:lnTo>
                <a:lnTo>
                  <a:pt x="617459" y="4155727"/>
                </a:lnTo>
                <a:lnTo>
                  <a:pt x="434584" y="4129104"/>
                </a:lnTo>
                <a:lnTo>
                  <a:pt x="280968" y="4103881"/>
                </a:lnTo>
                <a:lnTo>
                  <a:pt x="70052" y="4067800"/>
                </a:lnTo>
                <a:lnTo>
                  <a:pt x="0" y="4055859"/>
                </a:lnTo>
                <a:close/>
              </a:path>
            </a:pathLst>
          </a:custGeom>
        </p:spPr>
      </p:pic>
      <p:pic>
        <p:nvPicPr>
          <p:cNvPr id="25" name="Picture Placeholder 24" descr="Digital Graph Screen">
            <a:extLst>
              <a:ext uri="{FF2B5EF4-FFF2-40B4-BE49-F238E27FC236}">
                <a16:creationId xmlns:a16="http://schemas.microsoft.com/office/drawing/2014/main" id="{B7353C46-ACC1-4078-85C2-26B57B0E58B7}"/>
              </a:ext>
            </a:extLst>
          </p:cNvPr>
          <p:cNvPicPr>
            <a:picLocks noGrp="1" noChangeAspect="1"/>
          </p:cNvPicPr>
          <p:nvPr>
            <p:ph type="pic" sz="quarter" idx="16"/>
          </p:nvPr>
        </p:nvPicPr>
        <p:blipFill rotWithShape="1">
          <a:blip r:embed="rId6" cstate="screen">
            <a:extLst>
              <a:ext uri="{28A0092B-C50C-407E-A947-70E740481C1C}">
                <a14:useLocalDpi xmlns:a14="http://schemas.microsoft.com/office/drawing/2010/main" val="0"/>
              </a:ext>
            </a:extLst>
          </a:blip>
          <a:srcRect l="8751" r="8751"/>
          <a:stretch/>
        </p:blipFill>
        <p:spPr>
          <a:xfrm>
            <a:off x="3051826" y="10"/>
            <a:ext cx="3050799" cy="4579617"/>
          </a:xfrm>
          <a:custGeom>
            <a:avLst/>
            <a:gdLst/>
            <a:ahLst/>
            <a:cxnLst/>
            <a:rect l="l" t="t" r="r" b="b"/>
            <a:pathLst>
              <a:path w="3044952" h="4579627">
                <a:moveTo>
                  <a:pt x="0" y="0"/>
                </a:moveTo>
                <a:lnTo>
                  <a:pt x="3044952" y="0"/>
                </a:lnTo>
                <a:lnTo>
                  <a:pt x="3044952" y="4579627"/>
                </a:lnTo>
                <a:lnTo>
                  <a:pt x="2865557" y="4579627"/>
                </a:lnTo>
                <a:lnTo>
                  <a:pt x="2698152" y="4576798"/>
                </a:lnTo>
                <a:lnTo>
                  <a:pt x="2454318" y="4570492"/>
                </a:lnTo>
                <a:lnTo>
                  <a:pt x="2212923" y="4564537"/>
                </a:lnTo>
                <a:lnTo>
                  <a:pt x="1976404" y="4557881"/>
                </a:lnTo>
                <a:lnTo>
                  <a:pt x="1741103" y="4547722"/>
                </a:lnTo>
                <a:lnTo>
                  <a:pt x="1509462" y="4536862"/>
                </a:lnTo>
                <a:lnTo>
                  <a:pt x="1282695" y="4527054"/>
                </a:lnTo>
                <a:lnTo>
                  <a:pt x="840137" y="4499379"/>
                </a:lnTo>
                <a:lnTo>
                  <a:pt x="415866" y="4469954"/>
                </a:lnTo>
                <a:lnTo>
                  <a:pt x="8663" y="4439126"/>
                </a:lnTo>
                <a:lnTo>
                  <a:pt x="0" y="4438362"/>
                </a:lnTo>
                <a:close/>
              </a:path>
            </a:pathLst>
          </a:custGeom>
        </p:spPr>
      </p:pic>
      <p:sp>
        <p:nvSpPr>
          <p:cNvPr id="4" name="Date Placeholder 3">
            <a:extLst>
              <a:ext uri="{FF2B5EF4-FFF2-40B4-BE49-F238E27FC236}">
                <a16:creationId xmlns:a16="http://schemas.microsoft.com/office/drawing/2014/main" id="{0C329F70-04F7-4C70-BCF8-D4371F54EF2F}"/>
              </a:ext>
            </a:extLst>
          </p:cNvPr>
          <p:cNvSpPr>
            <a:spLocks noGrp="1"/>
          </p:cNvSpPr>
          <p:nvPr>
            <p:ph type="dt" sz="half" idx="10"/>
          </p:nvPr>
        </p:nvSpPr>
        <p:spPr>
          <a:xfrm>
            <a:off x="8818705" y="6355080"/>
            <a:ext cx="2225814" cy="304799"/>
          </a:xfrm>
        </p:spPr>
        <p:txBody>
          <a:bodyPr vert="horz" lIns="91440" tIns="45720" rIns="91440" bIns="45720" rtlCol="0" anchor="t">
            <a:normAutofit/>
          </a:bodyPr>
          <a:lstStyle/>
          <a:p>
            <a:pPr algn="r" defTabSz="914400">
              <a:spcAft>
                <a:spcPts val="600"/>
              </a:spcAft>
            </a:pPr>
            <a:r>
              <a:rPr lang="en-US">
                <a:solidFill>
                  <a:prstClr val="white">
                    <a:alpha val="60000"/>
                  </a:prstClr>
                </a:solidFill>
              </a:rPr>
              <a:t>Tuesday, February 2, 20XX</a:t>
            </a:r>
          </a:p>
        </p:txBody>
      </p:sp>
      <p:sp>
        <p:nvSpPr>
          <p:cNvPr id="5" name="Footer Placeholder 4">
            <a:extLst>
              <a:ext uri="{FF2B5EF4-FFF2-40B4-BE49-F238E27FC236}">
                <a16:creationId xmlns:a16="http://schemas.microsoft.com/office/drawing/2014/main" id="{06A3302E-502D-4151-81C9-5FD6AF9596D6}"/>
              </a:ext>
            </a:extLst>
          </p:cNvPr>
          <p:cNvSpPr>
            <a:spLocks noGrp="1"/>
          </p:cNvSpPr>
          <p:nvPr>
            <p:ph type="ftr" sz="quarter" idx="11"/>
          </p:nvPr>
        </p:nvSpPr>
        <p:spPr>
          <a:xfrm>
            <a:off x="636916" y="6355080"/>
            <a:ext cx="7544872" cy="304801"/>
          </a:xfrm>
        </p:spPr>
        <p:txBody>
          <a:bodyPr vert="horz" lIns="91440" tIns="45720" rIns="91440" bIns="45720" rtlCol="0" anchor="b">
            <a:normAutofit/>
          </a:bodyPr>
          <a:lstStyle/>
          <a:p>
            <a:pPr defTabSz="914400">
              <a:spcAft>
                <a:spcPts val="600"/>
              </a:spcAft>
            </a:pPr>
            <a:r>
              <a:rPr lang="en-US" b="0" i="0" kern="1200">
                <a:solidFill>
                  <a:prstClr val="white">
                    <a:alpha val="60000"/>
                  </a:prstClr>
                </a:solidFill>
                <a:latin typeface="+mn-lt"/>
                <a:ea typeface="+mn-ea"/>
                <a:cs typeface="+mn-cs"/>
              </a:rPr>
              <a:t>Sample Footer Text</a:t>
            </a: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11135984" y="5826454"/>
            <a:ext cx="838199" cy="833425"/>
          </a:xfrm>
        </p:spPr>
        <p:txBody>
          <a:bodyPr vert="horz" lIns="91440" tIns="45720" rIns="91440" bIns="45720" rtlCol="0" anchor="b">
            <a:normAutofit/>
          </a:bodyPr>
          <a:lstStyle/>
          <a:p>
            <a:pPr defTabSz="914400">
              <a:spcAft>
                <a:spcPts val="600"/>
              </a:spcAft>
            </a:pPr>
            <a:fld id="{DBA1B0FB-D917-4C8C-928F-313BD683BF39}" type="slidenum">
              <a:rPr lang="en-US" smtClean="0">
                <a:solidFill>
                  <a:srgbClr val="FFFFFF"/>
                </a:solidFill>
              </a:rPr>
              <a:pPr defTabSz="914400">
                <a:spcAft>
                  <a:spcPts val="600"/>
                </a:spcAft>
              </a:pPr>
              <a:t>3</a:t>
            </a:fld>
            <a:endParaRPr lang="en-US">
              <a:solidFill>
                <a:srgbClr val="FFFFFF"/>
              </a:solidFill>
            </a:endParaRPr>
          </a:p>
        </p:txBody>
      </p:sp>
      <p:sp>
        <p:nvSpPr>
          <p:cNvPr id="12" name="Content Placeholder 11">
            <a:extLst>
              <a:ext uri="{FF2B5EF4-FFF2-40B4-BE49-F238E27FC236}">
                <a16:creationId xmlns:a16="http://schemas.microsoft.com/office/drawing/2014/main" id="{E5127060-CDBF-435F-9009-A5451CCE305D}"/>
              </a:ext>
            </a:extLst>
          </p:cNvPr>
          <p:cNvSpPr>
            <a:spLocks noGrp="1"/>
          </p:cNvSpPr>
          <p:nvPr>
            <p:ph sz="quarter" idx="15"/>
          </p:nvPr>
        </p:nvSpPr>
        <p:spPr>
          <a:xfrm>
            <a:off x="636917" y="5722374"/>
            <a:ext cx="10407602" cy="487924"/>
          </a:xfrm>
        </p:spPr>
        <p:txBody>
          <a:bodyPr vert="horz" lIns="91440" tIns="45720" rIns="91440" bIns="45720" rtlCol="0" anchor="t">
            <a:normAutofit/>
          </a:bodyPr>
          <a:lstStyle/>
          <a:p>
            <a:pPr marL="0" indent="0">
              <a:buNone/>
            </a:pPr>
            <a:r>
              <a:rPr lang="en-US" sz="1900" cap="all">
                <a:solidFill>
                  <a:schemeClr val="tx2">
                    <a:lumMod val="40000"/>
                    <a:lumOff val="60000"/>
                  </a:schemeClr>
                </a:solidFill>
              </a:rPr>
              <a:t>“Chronic Disease” (1.) (2.)(3.) which is defined as excess amount of body fat. </a:t>
            </a:r>
          </a:p>
        </p:txBody>
      </p:sp>
      <p:pic>
        <p:nvPicPr>
          <p:cNvPr id="23" name="Picture Placeholder 22" descr="A person drawing on a white board">
            <a:extLst>
              <a:ext uri="{FF2B5EF4-FFF2-40B4-BE49-F238E27FC236}">
                <a16:creationId xmlns:a16="http://schemas.microsoft.com/office/drawing/2014/main" id="{2B3C4F95-A0FA-45D9-BF43-1C398F65B891}"/>
              </a:ext>
            </a:extLst>
          </p:cNvPr>
          <p:cNvPicPr>
            <a:picLocks noGrp="1" noChangeAspect="1"/>
          </p:cNvPicPr>
          <p:nvPr>
            <p:ph type="pic" sz="quarter" idx="15"/>
          </p:nvPr>
        </p:nvPicPr>
        <p:blipFill rotWithShape="1">
          <a:blip r:embed="rId7" cstate="screen">
            <a:extLst>
              <a:ext uri="{28A0092B-C50C-407E-A947-70E740481C1C}">
                <a14:useLocalDpi xmlns:a14="http://schemas.microsoft.com/office/drawing/2010/main" val="0"/>
              </a:ext>
            </a:extLst>
          </a:blip>
          <a:srcRect t="42" b="42"/>
          <a:stretch/>
        </p:blipFill>
        <p:spPr>
          <a:custGeom>
            <a:avLst/>
            <a:gdLst/>
            <a:ahLst/>
            <a:cxnLst/>
            <a:rect l="l" t="t" r="r" b="b"/>
            <a:pathLst>
              <a:path w="3044952" h="4579627">
                <a:moveTo>
                  <a:pt x="0" y="0"/>
                </a:moveTo>
                <a:lnTo>
                  <a:pt x="3044952" y="0"/>
                </a:lnTo>
                <a:lnTo>
                  <a:pt x="3044952" y="4477424"/>
                </a:lnTo>
                <a:lnTo>
                  <a:pt x="2783620" y="4497628"/>
                </a:lnTo>
                <a:lnTo>
                  <a:pt x="2511745" y="4514092"/>
                </a:lnTo>
                <a:lnTo>
                  <a:pt x="2241090" y="4531258"/>
                </a:lnTo>
                <a:lnTo>
                  <a:pt x="1972872" y="4545620"/>
                </a:lnTo>
                <a:lnTo>
                  <a:pt x="1707093" y="4555779"/>
                </a:lnTo>
                <a:lnTo>
                  <a:pt x="1441314" y="4564537"/>
                </a:lnTo>
                <a:lnTo>
                  <a:pt x="1177974" y="4572944"/>
                </a:lnTo>
                <a:lnTo>
                  <a:pt x="918291" y="4576798"/>
                </a:lnTo>
                <a:lnTo>
                  <a:pt x="743501" y="4579627"/>
                </a:lnTo>
                <a:lnTo>
                  <a:pt x="0" y="4579627"/>
                </a:lnTo>
                <a:close/>
              </a:path>
            </a:pathLst>
          </a:custGeom>
        </p:spPr>
      </p:pic>
    </p:spTree>
    <p:extLst>
      <p:ext uri="{BB962C8B-B14F-4D97-AF65-F5344CB8AC3E}">
        <p14:creationId xmlns:p14="http://schemas.microsoft.com/office/powerpoint/2010/main" val="2158886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4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38F8331-FA11-16BC-683F-6336AD33EF19}"/>
              </a:ext>
            </a:extLst>
          </p:cNvPr>
          <p:cNvSpPr>
            <a:spLocks noGrp="1"/>
          </p:cNvSpPr>
          <p:nvPr>
            <p:ph type="dt" sz="half" idx="10"/>
          </p:nvPr>
        </p:nvSpPr>
        <p:spPr/>
        <p:txBody>
          <a:bodyPr vert="horz" lIns="91440" tIns="45720" rIns="91440" bIns="45720" rtlCol="0" anchor="t">
            <a:normAutofit/>
          </a:bodyPr>
          <a:lstStyle/>
          <a:p>
            <a:pPr defTabSz="914400">
              <a:lnSpc>
                <a:spcPct val="90000"/>
              </a:lnSpc>
              <a:spcAft>
                <a:spcPts val="600"/>
              </a:spcAft>
            </a:pPr>
            <a:r>
              <a:rPr lang="en-US" sz="700"/>
              <a:t>Tuesday, February 2, 20XX</a:t>
            </a:r>
          </a:p>
        </p:txBody>
      </p:sp>
      <p:sp>
        <p:nvSpPr>
          <p:cNvPr id="3" name="Footer Placeholder 2">
            <a:extLst>
              <a:ext uri="{FF2B5EF4-FFF2-40B4-BE49-F238E27FC236}">
                <a16:creationId xmlns:a16="http://schemas.microsoft.com/office/drawing/2014/main" id="{FBA33391-2377-2CC5-1219-767327427EEA}"/>
              </a:ext>
            </a:extLst>
          </p:cNvPr>
          <p:cNvSpPr>
            <a:spLocks noGrp="1"/>
          </p:cNvSpPr>
          <p:nvPr>
            <p:ph type="ftr" sz="quarter" idx="11"/>
          </p:nvPr>
        </p:nvSpPr>
        <p:spPr/>
        <p:txBody>
          <a:bodyPr vert="horz" lIns="91440" tIns="45720" rIns="91440" bIns="45720" rtlCol="0" anchor="b">
            <a:normAutofit/>
          </a:bodyPr>
          <a:lstStyle/>
          <a:p>
            <a:pPr defTabSz="914400">
              <a:spcAft>
                <a:spcPts val="600"/>
              </a:spcAft>
            </a:pPr>
            <a:r>
              <a:rPr lang="en-US" b="0" i="0" kern="1200">
                <a:solidFill>
                  <a:schemeClr val="tx1">
                    <a:tint val="75000"/>
                    <a:alpha val="60000"/>
                  </a:schemeClr>
                </a:solidFill>
                <a:latin typeface="+mn-lt"/>
                <a:ea typeface="+mn-ea"/>
                <a:cs typeface="+mn-cs"/>
              </a:rPr>
              <a:t>Sample Footer Text</a:t>
            </a:r>
          </a:p>
        </p:txBody>
      </p:sp>
      <p:sp>
        <p:nvSpPr>
          <p:cNvPr id="4" name="Slide Number Placeholder 3">
            <a:extLst>
              <a:ext uri="{FF2B5EF4-FFF2-40B4-BE49-F238E27FC236}">
                <a16:creationId xmlns:a16="http://schemas.microsoft.com/office/drawing/2014/main" id="{4BE4964A-EACE-7F4B-3CE1-65F0424FA152}"/>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a:pPr defTabSz="914400">
                <a:spcAft>
                  <a:spcPts val="600"/>
                </a:spcAft>
              </a:pPr>
              <a:t>4</a:t>
            </a:fld>
            <a:endParaRPr lang="en-US"/>
          </a:p>
        </p:txBody>
      </p:sp>
      <p:graphicFrame>
        <p:nvGraphicFramePr>
          <p:cNvPr id="39" name="TextBox 5">
            <a:extLst>
              <a:ext uri="{FF2B5EF4-FFF2-40B4-BE49-F238E27FC236}">
                <a16:creationId xmlns:a16="http://schemas.microsoft.com/office/drawing/2014/main" id="{9C0B2E9F-7644-2FA0-7680-6B299879A15D}"/>
              </a:ext>
            </a:extLst>
          </p:cNvPr>
          <p:cNvGraphicFramePr/>
          <p:nvPr>
            <p:extLst>
              <p:ext uri="{D42A27DB-BD31-4B8C-83A1-F6EECF244321}">
                <p14:modId xmlns:p14="http://schemas.microsoft.com/office/powerpoint/2010/main" val="388052850"/>
              </p:ext>
            </p:extLst>
          </p:nvPr>
        </p:nvGraphicFramePr>
        <p:xfrm>
          <a:off x="646111" y="2140085"/>
          <a:ext cx="9404352" cy="40564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7365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descr="A person talking to another person&#10;&#10;Description automatically generated with low confidence">
            <a:extLst>
              <a:ext uri="{FF2B5EF4-FFF2-40B4-BE49-F238E27FC236}">
                <a16:creationId xmlns:a16="http://schemas.microsoft.com/office/drawing/2014/main" id="{F2D05F2F-CEC1-7259-8BD5-ABF56A477879}"/>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l="6667"/>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B8AC6E69-C4F2-C2CB-F70A-4400FDEECF76}"/>
              </a:ext>
            </a:extLst>
          </p:cNvPr>
          <p:cNvSpPr>
            <a:spLocks noGrp="1"/>
          </p:cNvSpPr>
          <p:nvPr>
            <p:ph type="subTitle" idx="1"/>
          </p:nvPr>
        </p:nvSpPr>
        <p:spPr>
          <a:xfrm>
            <a:off x="1103312" y="2052918"/>
            <a:ext cx="8946541" cy="4195481"/>
          </a:xfrm>
        </p:spPr>
        <p:txBody>
          <a:bodyPr vert="horz" lIns="91440" tIns="45720" rIns="91440" bIns="45720" rtlCol="0">
            <a:normAutofit/>
          </a:bodyPr>
          <a:lstStyle/>
          <a:p>
            <a:pPr marL="0">
              <a:buFont typeface="Wingdings 3" charset="2"/>
              <a:buChar char=""/>
            </a:pPr>
            <a:r>
              <a:rPr lang="en-US" cap="all"/>
              <a:t>           Body mass index</a:t>
            </a:r>
          </a:p>
          <a:p>
            <a:pPr marL="0">
              <a:buFont typeface="Wingdings 3" charset="2"/>
              <a:buChar char=""/>
            </a:pPr>
            <a:r>
              <a:rPr lang="en-US" cap="all"/>
              <a:t>           Waist Circumference </a:t>
            </a:r>
          </a:p>
          <a:p>
            <a:pPr marL="0">
              <a:buFont typeface="Wingdings 3" charset="2"/>
              <a:buChar char=""/>
            </a:pPr>
            <a:r>
              <a:rPr lang="en-US" cap="all"/>
              <a:t>           Height weight calculation </a:t>
            </a:r>
          </a:p>
          <a:p>
            <a:pPr marL="0">
              <a:buFont typeface="Wingdings 3" charset="2"/>
              <a:buChar char=""/>
            </a:pPr>
            <a:endParaRPr lang="en-US" cap="all"/>
          </a:p>
        </p:txBody>
      </p:sp>
      <p:sp>
        <p:nvSpPr>
          <p:cNvPr id="4" name="Title 3">
            <a:extLst>
              <a:ext uri="{FF2B5EF4-FFF2-40B4-BE49-F238E27FC236}">
                <a16:creationId xmlns:a16="http://schemas.microsoft.com/office/drawing/2014/main" id="{40160776-BDAE-E72B-5635-1FEBF585DEF9}"/>
              </a:ext>
            </a:extLst>
          </p:cNvPr>
          <p:cNvSpPr>
            <a:spLocks noGrp="1"/>
          </p:cNvSpPr>
          <p:nvPr>
            <p:ph type="ctrTitle"/>
          </p:nvPr>
        </p:nvSpPr>
        <p:spPr>
          <a:xfrm>
            <a:off x="646111" y="452718"/>
            <a:ext cx="9404723" cy="1400530"/>
          </a:xfrm>
        </p:spPr>
        <p:txBody>
          <a:bodyPr vert="horz" lIns="91440" tIns="45720" rIns="91440" bIns="45720" rtlCol="0" anchor="t">
            <a:normAutofit/>
          </a:bodyPr>
          <a:lstStyle/>
          <a:p>
            <a:pPr>
              <a:lnSpc>
                <a:spcPct val="90000"/>
              </a:lnSpc>
            </a:pPr>
            <a:r>
              <a:rPr lang="en-US" sz="2900" cap="all"/>
              <a:t>How does the medical community define obesity?</a:t>
            </a:r>
            <a:br>
              <a:rPr lang="en-US" sz="2900" cap="all"/>
            </a:br>
            <a:endParaRPr lang="en-US" sz="2900"/>
          </a:p>
        </p:txBody>
      </p:sp>
    </p:spTree>
    <p:extLst>
      <p:ext uri="{BB962C8B-B14F-4D97-AF65-F5344CB8AC3E}">
        <p14:creationId xmlns:p14="http://schemas.microsoft.com/office/powerpoint/2010/main" val="3473962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8" name="Picture Placeholder 7" descr="Data Points Digital background">
            <a:extLst>
              <a:ext uri="{FF2B5EF4-FFF2-40B4-BE49-F238E27FC236}">
                <a16:creationId xmlns:a16="http://schemas.microsoft.com/office/drawing/2014/main" id="{5FED7C55-F545-49A1-90FD-D853A25AB453}"/>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41877" r="8137"/>
          <a:stretch/>
        </p:blipFill>
        <p:spPr>
          <a:xfrm>
            <a:off x="-2" y="10"/>
            <a:ext cx="6094407" cy="6857990"/>
          </a:xfrm>
          <a:prstGeom prst="rect">
            <a:avLst/>
          </a:prstGeom>
        </p:spPr>
      </p:pic>
      <p:sp>
        <p:nvSpPr>
          <p:cNvPr id="2" name="Date Placeholder 1">
            <a:extLst>
              <a:ext uri="{FF2B5EF4-FFF2-40B4-BE49-F238E27FC236}">
                <a16:creationId xmlns:a16="http://schemas.microsoft.com/office/drawing/2014/main" id="{2910D835-B454-4270-BB35-86A187307E6F}"/>
              </a:ext>
            </a:extLst>
          </p:cNvPr>
          <p:cNvSpPr>
            <a:spLocks noGrp="1"/>
          </p:cNvSpPr>
          <p:nvPr>
            <p:ph type="dt" sz="half" idx="10"/>
          </p:nvPr>
        </p:nvSpPr>
        <p:spPr>
          <a:xfrm>
            <a:off x="8129874" y="6355080"/>
            <a:ext cx="3414426" cy="304799"/>
          </a:xfrm>
        </p:spPr>
        <p:txBody>
          <a:bodyPr vert="horz" lIns="91440" tIns="45720" rIns="91440" bIns="45720" rtlCol="0" anchor="t">
            <a:normAutofit/>
          </a:bodyPr>
          <a:lstStyle/>
          <a:p>
            <a:pPr algn="r" defTabSz="914400">
              <a:spcAft>
                <a:spcPts val="600"/>
              </a:spcAft>
            </a:pPr>
            <a:r>
              <a:rPr lang="en-US"/>
              <a:t>Tuesday, February 2, 20XX</a:t>
            </a:r>
          </a:p>
        </p:txBody>
      </p:sp>
      <p:sp>
        <p:nvSpPr>
          <p:cNvPr id="3" name="Footer Placeholder 2">
            <a:extLst>
              <a:ext uri="{FF2B5EF4-FFF2-40B4-BE49-F238E27FC236}">
                <a16:creationId xmlns:a16="http://schemas.microsoft.com/office/drawing/2014/main" id="{7F7F653B-90B5-4F47-A33F-93DCB2EF68C2}"/>
              </a:ext>
            </a:extLst>
          </p:cNvPr>
          <p:cNvSpPr>
            <a:spLocks noGrp="1"/>
          </p:cNvSpPr>
          <p:nvPr>
            <p:ph type="ftr" sz="quarter" idx="11"/>
          </p:nvPr>
        </p:nvSpPr>
        <p:spPr>
          <a:xfrm>
            <a:off x="636915" y="6355080"/>
            <a:ext cx="3422033" cy="304801"/>
          </a:xfrm>
        </p:spPr>
        <p:txBody>
          <a:bodyPr vert="horz" lIns="91440" tIns="45720" rIns="91440" bIns="45720" rtlCol="0" anchor="b">
            <a:normAutofit/>
          </a:bodyPr>
          <a:lstStyle/>
          <a:p>
            <a:pPr defTabSz="914400">
              <a:spcAft>
                <a:spcPts val="600"/>
              </a:spcAft>
            </a:pPr>
            <a:r>
              <a:rPr lang="en-US" b="0" i="0" kern="1200">
                <a:solidFill>
                  <a:schemeClr val="tx1">
                    <a:tint val="75000"/>
                  </a:schemeClr>
                </a:solidFill>
                <a:latin typeface="+mn-lt"/>
                <a:ea typeface="+mn-ea"/>
                <a:cs typeface="+mn-cs"/>
              </a:rPr>
              <a:t>Sample Footer Text</a:t>
            </a:r>
          </a:p>
        </p:txBody>
      </p:sp>
      <p:sp>
        <p:nvSpPr>
          <p:cNvPr id="4" name="Slide Number Placeholder 3">
            <a:extLst>
              <a:ext uri="{FF2B5EF4-FFF2-40B4-BE49-F238E27FC236}">
                <a16:creationId xmlns:a16="http://schemas.microsoft.com/office/drawing/2014/main" id="{E1E7D98D-6710-41D2-B258-E1A1059D29F8}"/>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a:pPr defTabSz="914400">
                <a:spcAft>
                  <a:spcPts val="600"/>
                </a:spcAft>
              </a:pPr>
              <a:t>6</a:t>
            </a:fld>
            <a:endParaRPr lang="en-US"/>
          </a:p>
        </p:txBody>
      </p:sp>
      <p:sp>
        <p:nvSpPr>
          <p:cNvPr id="15" name="Title 14">
            <a:extLst>
              <a:ext uri="{FF2B5EF4-FFF2-40B4-BE49-F238E27FC236}">
                <a16:creationId xmlns:a16="http://schemas.microsoft.com/office/drawing/2014/main" id="{40F1DF5B-353A-4270-8C10-6A1509441174}"/>
              </a:ext>
            </a:extLst>
          </p:cNvPr>
          <p:cNvSpPr>
            <a:spLocks noGrp="1"/>
          </p:cNvSpPr>
          <p:nvPr>
            <p:ph type="ctrTitle"/>
          </p:nvPr>
        </p:nvSpPr>
        <p:spPr>
          <a:xfrm>
            <a:off x="6742108" y="629266"/>
            <a:ext cx="3307744" cy="1641986"/>
          </a:xfrm>
        </p:spPr>
        <p:txBody>
          <a:bodyPr vert="horz" lIns="91440" tIns="45720" rIns="91440" bIns="45720" rtlCol="0" anchor="t" anchorCtr="0">
            <a:normAutofit/>
          </a:bodyPr>
          <a:lstStyle/>
          <a:p>
            <a:r>
              <a:rPr lang="en-US" sz="4200"/>
              <a:t>Obesity Defined</a:t>
            </a:r>
          </a:p>
        </p:txBody>
      </p:sp>
      <p:sp>
        <p:nvSpPr>
          <p:cNvPr id="16" name="Subtitle 15">
            <a:extLst>
              <a:ext uri="{FF2B5EF4-FFF2-40B4-BE49-F238E27FC236}">
                <a16:creationId xmlns:a16="http://schemas.microsoft.com/office/drawing/2014/main" id="{4BDCF583-1D5D-4235-97C2-39272B80A0B1}"/>
              </a:ext>
            </a:extLst>
          </p:cNvPr>
          <p:cNvSpPr>
            <a:spLocks noGrp="1"/>
          </p:cNvSpPr>
          <p:nvPr>
            <p:ph type="subTitle" idx="1"/>
          </p:nvPr>
        </p:nvSpPr>
        <p:spPr>
          <a:xfrm>
            <a:off x="6742108" y="2438400"/>
            <a:ext cx="3307744" cy="3809999"/>
          </a:xfrm>
        </p:spPr>
        <p:txBody>
          <a:bodyPr vert="horz" lIns="91440" tIns="45720" rIns="91440" bIns="45720" rtlCol="0">
            <a:normAutofit/>
          </a:bodyPr>
          <a:lstStyle/>
          <a:p>
            <a:pPr marL="0" indent="0">
              <a:buFont typeface="Wingdings 3" charset="2"/>
              <a:buChar char=""/>
            </a:pPr>
            <a:r>
              <a:rPr lang="en-US" dirty="0"/>
              <a:t>Body type</a:t>
            </a:r>
          </a:p>
          <a:p>
            <a:pPr marL="0" indent="0">
              <a:buFont typeface="Wingdings 3" charset="2"/>
              <a:buChar char=""/>
            </a:pPr>
            <a:r>
              <a:rPr lang="en-US" dirty="0"/>
              <a:t>BMI</a:t>
            </a:r>
          </a:p>
          <a:p>
            <a:pPr marL="0" indent="0">
              <a:buFont typeface="Wingdings 3" charset="2"/>
              <a:buChar char=""/>
            </a:pPr>
            <a:r>
              <a:rPr lang="en-US" dirty="0"/>
              <a:t>Waist Circumference </a:t>
            </a:r>
          </a:p>
          <a:p>
            <a:pPr marL="0" indent="0">
              <a:buFont typeface="Wingdings 3" charset="2"/>
              <a:buChar char=""/>
            </a:pPr>
            <a:r>
              <a:rPr lang="en-US" dirty="0"/>
              <a:t>Genetics</a:t>
            </a:r>
          </a:p>
          <a:p>
            <a:pPr marL="0" indent="0">
              <a:buFont typeface="Wingdings 3" charset="2"/>
              <a:buChar char=""/>
            </a:pPr>
            <a:r>
              <a:rPr lang="en-US" dirty="0"/>
              <a:t>Environment </a:t>
            </a:r>
          </a:p>
          <a:p>
            <a:pPr marL="0" indent="0">
              <a:buFont typeface="Wingdings 3" charset="2"/>
              <a:buChar char=""/>
            </a:pPr>
            <a:endParaRPr lang="en-US"/>
          </a:p>
          <a:p>
            <a:pPr marL="0" indent="0">
              <a:buFont typeface="Wingdings 3" charset="2"/>
              <a:buChar char=""/>
            </a:pPr>
            <a:endParaRPr lang="en-US" dirty="0"/>
          </a:p>
          <a:p>
            <a:pPr marL="0" indent="0">
              <a:buFont typeface="Wingdings 3" charset="2"/>
              <a:buChar char=""/>
            </a:pPr>
            <a:endParaRPr lang="en-US" dirty="0"/>
          </a:p>
        </p:txBody>
      </p:sp>
    </p:spTree>
    <p:extLst>
      <p:ext uri="{BB962C8B-B14F-4D97-AF65-F5344CB8AC3E}">
        <p14:creationId xmlns:p14="http://schemas.microsoft.com/office/powerpoint/2010/main" val="560021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5ADC3E6-114F-D6A0-65A4-D0FE77D8BBEF}"/>
              </a:ext>
            </a:extLst>
          </p:cNvPr>
          <p:cNvPicPr>
            <a:picLocks noChangeAspect="1"/>
          </p:cNvPicPr>
          <p:nvPr/>
        </p:nvPicPr>
        <p:blipFill rotWithShape="1">
          <a:blip r:embed="rId2"/>
          <a:srcRect b="43750"/>
          <a:stretch/>
        </p:blipFill>
        <p:spPr>
          <a:xfrm>
            <a:off x="20" y="10"/>
            <a:ext cx="12191980" cy="6857990"/>
          </a:xfrm>
          <a:prstGeom prst="rect">
            <a:avLst/>
          </a:prstGeom>
        </p:spPr>
      </p:pic>
      <p:sp>
        <p:nvSpPr>
          <p:cNvPr id="3" name="Subtitle 2">
            <a:extLst>
              <a:ext uri="{FF2B5EF4-FFF2-40B4-BE49-F238E27FC236}">
                <a16:creationId xmlns:a16="http://schemas.microsoft.com/office/drawing/2014/main" id="{0C65FBF5-BCAF-8C43-BED7-83CC9F76C21A}"/>
              </a:ext>
            </a:extLst>
          </p:cNvPr>
          <p:cNvSpPr>
            <a:spLocks noGrp="1"/>
          </p:cNvSpPr>
          <p:nvPr>
            <p:ph type="subTitle" idx="1"/>
          </p:nvPr>
        </p:nvSpPr>
        <p:spPr>
          <a:xfrm>
            <a:off x="6374886" y="2809812"/>
            <a:ext cx="4169380" cy="2384064"/>
          </a:xfrm>
        </p:spPr>
        <p:txBody>
          <a:bodyPr vert="horz" lIns="91440" tIns="45720" rIns="91440" bIns="45720" rtlCol="0">
            <a:normAutofit/>
          </a:bodyPr>
          <a:lstStyle/>
          <a:p>
            <a:pPr marL="0">
              <a:lnSpc>
                <a:spcPct val="190000"/>
              </a:lnSpc>
              <a:buFont typeface="Wingdings 3" charset="2"/>
              <a:buChar char=""/>
            </a:pPr>
            <a:r>
              <a:rPr lang="en-US" sz="1700" cap="all" dirty="0"/>
              <a:t>Body Mass Index</a:t>
            </a:r>
          </a:p>
          <a:p>
            <a:pPr marL="0">
              <a:lnSpc>
                <a:spcPct val="190000"/>
              </a:lnSpc>
              <a:buFont typeface="Wingdings 3" charset="2"/>
              <a:buChar char=""/>
            </a:pPr>
            <a:r>
              <a:rPr lang="en-US" sz="1700" cap="all" dirty="0"/>
              <a:t>Waist Circumference</a:t>
            </a:r>
          </a:p>
          <a:p>
            <a:pPr marL="0">
              <a:lnSpc>
                <a:spcPct val="190000"/>
              </a:lnSpc>
              <a:buFont typeface="Wingdings 3" charset="2"/>
              <a:buChar char=""/>
            </a:pPr>
            <a:r>
              <a:rPr lang="en-US" sz="1700" cap="all" dirty="0"/>
              <a:t>Height/weight proportions </a:t>
            </a:r>
          </a:p>
        </p:txBody>
      </p:sp>
      <p:sp>
        <p:nvSpPr>
          <p:cNvPr id="4" name="Title 3">
            <a:extLst>
              <a:ext uri="{FF2B5EF4-FFF2-40B4-BE49-F238E27FC236}">
                <a16:creationId xmlns:a16="http://schemas.microsoft.com/office/drawing/2014/main" id="{DD4D94EB-703D-4187-2E32-E860A8B1EEFC}"/>
              </a:ext>
            </a:extLst>
          </p:cNvPr>
          <p:cNvSpPr>
            <a:spLocks noGrp="1"/>
          </p:cNvSpPr>
          <p:nvPr>
            <p:ph type="ctrTitle"/>
          </p:nvPr>
        </p:nvSpPr>
        <p:spPr>
          <a:xfrm>
            <a:off x="6374887" y="1641860"/>
            <a:ext cx="4204298" cy="1034728"/>
          </a:xfrm>
        </p:spPr>
        <p:txBody>
          <a:bodyPr vert="horz" lIns="91440" tIns="45720" rIns="91440" bIns="45720" rtlCol="0" anchor="ctr">
            <a:normAutofit/>
          </a:bodyPr>
          <a:lstStyle/>
          <a:p>
            <a:r>
              <a:rPr lang="en-US" sz="2800">
                <a:solidFill>
                  <a:schemeClr val="tx1"/>
                </a:solidFill>
              </a:rPr>
              <a:t>Measuring Obesity</a:t>
            </a:r>
            <a:br>
              <a:rPr lang="en-US" sz="2800">
                <a:solidFill>
                  <a:schemeClr val="tx1"/>
                </a:solidFill>
              </a:rPr>
            </a:br>
            <a:r>
              <a:rPr lang="en-US" sz="2800">
                <a:solidFill>
                  <a:schemeClr val="tx1"/>
                </a:solidFill>
              </a:rPr>
              <a:t> </a:t>
            </a:r>
          </a:p>
        </p:txBody>
      </p:sp>
    </p:spTree>
    <p:extLst>
      <p:ext uri="{BB962C8B-B14F-4D97-AF65-F5344CB8AC3E}">
        <p14:creationId xmlns:p14="http://schemas.microsoft.com/office/powerpoint/2010/main" val="20260536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0668DACC-4574-50EA-9A3A-CDBABF04E8A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86" r="1" b="19910"/>
          <a:stretch/>
        </p:blipFill>
        <p:spPr bwMode="auto">
          <a:xfrm>
            <a:off x="643467" y="643467"/>
            <a:ext cx="10905066" cy="5571066"/>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C9745434-529D-0231-E4C9-FCCA66D31C82}"/>
              </a:ext>
            </a:extLst>
          </p:cNvPr>
          <p:cNvSpPr>
            <a:spLocks noGrp="1"/>
          </p:cNvSpPr>
          <p:nvPr>
            <p:ph type="dt" sz="half" idx="10"/>
          </p:nvPr>
        </p:nvSpPr>
        <p:spPr/>
        <p:txBody>
          <a:bodyPr>
            <a:normAutofit/>
          </a:bodyPr>
          <a:lstStyle/>
          <a:p>
            <a:pPr>
              <a:lnSpc>
                <a:spcPct val="90000"/>
              </a:lnSpc>
              <a:spcAft>
                <a:spcPts val="600"/>
              </a:spcAft>
            </a:pPr>
            <a:r>
              <a:rPr lang="en-US" sz="700">
                <a:solidFill>
                  <a:srgbClr val="FFFFFF"/>
                </a:solidFill>
              </a:rPr>
              <a:t>Tuesday, February 2, 20XX</a:t>
            </a:r>
          </a:p>
        </p:txBody>
      </p:sp>
      <p:sp>
        <p:nvSpPr>
          <p:cNvPr id="3" name="Footer Placeholder 2">
            <a:extLst>
              <a:ext uri="{FF2B5EF4-FFF2-40B4-BE49-F238E27FC236}">
                <a16:creationId xmlns:a16="http://schemas.microsoft.com/office/drawing/2014/main" id="{0F217A1D-590E-9EC2-AB64-3C91B70D47E6}"/>
              </a:ext>
            </a:extLst>
          </p:cNvPr>
          <p:cNvSpPr>
            <a:spLocks noGrp="1"/>
          </p:cNvSpPr>
          <p:nvPr>
            <p:ph type="ftr" sz="quarter" idx="11"/>
          </p:nvPr>
        </p:nvSpPr>
        <p:spPr/>
        <p:txBody>
          <a:bodyPr>
            <a:normAutofit/>
          </a:bodyPr>
          <a:lstStyle/>
          <a:p>
            <a:pPr>
              <a:spcAft>
                <a:spcPts val="600"/>
              </a:spcAft>
            </a:pPr>
            <a:r>
              <a:rPr lang="en-US">
                <a:solidFill>
                  <a:srgbClr val="FFFFFF"/>
                </a:solidFill>
              </a:rPr>
              <a:t>Sample Footer Text</a:t>
            </a:r>
          </a:p>
        </p:txBody>
      </p:sp>
      <p:sp>
        <p:nvSpPr>
          <p:cNvPr id="4" name="Slide Number Placeholder 3">
            <a:extLst>
              <a:ext uri="{FF2B5EF4-FFF2-40B4-BE49-F238E27FC236}">
                <a16:creationId xmlns:a16="http://schemas.microsoft.com/office/drawing/2014/main" id="{EA5C7925-3C34-0615-EF36-20BD79B5E5C3}"/>
              </a:ext>
            </a:extLst>
          </p:cNvPr>
          <p:cNvSpPr>
            <a:spLocks noGrp="1"/>
          </p:cNvSpPr>
          <p:nvPr>
            <p:ph type="sldNum" sz="quarter" idx="12"/>
          </p:nvPr>
        </p:nvSpPr>
        <p:spPr/>
        <p:txBody>
          <a:bodyPr>
            <a:normAutofit/>
          </a:bodyPr>
          <a:lstStyle/>
          <a:p>
            <a:pPr>
              <a:spcAft>
                <a:spcPts val="600"/>
              </a:spcAft>
            </a:pPr>
            <a:fld id="{DBA1B0FB-D917-4C8C-928F-313BD683BF39}" type="slidenum">
              <a:rPr lang="en-US"/>
              <a:pPr>
                <a:spcAft>
                  <a:spcPts val="600"/>
                </a:spcAft>
              </a:pPr>
              <a:t>8</a:t>
            </a:fld>
            <a:endParaRPr lang="en-US"/>
          </a:p>
        </p:txBody>
      </p:sp>
    </p:spTree>
    <p:extLst>
      <p:ext uri="{BB962C8B-B14F-4D97-AF65-F5344CB8AC3E}">
        <p14:creationId xmlns:p14="http://schemas.microsoft.com/office/powerpoint/2010/main" val="812891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D41B5-931D-4E49-298F-3B628AF21580}"/>
              </a:ext>
            </a:extLst>
          </p:cNvPr>
          <p:cNvSpPr>
            <a:spLocks noGrp="1"/>
          </p:cNvSpPr>
          <p:nvPr>
            <p:ph type="title"/>
          </p:nvPr>
        </p:nvSpPr>
        <p:spPr/>
        <p:txBody>
          <a:bodyPr>
            <a:normAutofit/>
          </a:bodyPr>
          <a:lstStyle/>
          <a:p>
            <a:r>
              <a:rPr lang="en-US"/>
              <a:t>Height and Weight Calculation</a:t>
            </a:r>
          </a:p>
        </p:txBody>
      </p:sp>
      <p:graphicFrame>
        <p:nvGraphicFramePr>
          <p:cNvPr id="9" name="Content Placeholder 2">
            <a:extLst>
              <a:ext uri="{FF2B5EF4-FFF2-40B4-BE49-F238E27FC236}">
                <a16:creationId xmlns:a16="http://schemas.microsoft.com/office/drawing/2014/main" id="{A708F71D-99EE-0803-4450-4EA0CA8EF0CF}"/>
              </a:ext>
            </a:extLst>
          </p:cNvPr>
          <p:cNvGraphicFramePr>
            <a:graphicFrameLocks noGrp="1"/>
          </p:cNvGraphicFramePr>
          <p:nvPr>
            <p:ph idx="1"/>
            <p:extLst>
              <p:ext uri="{D42A27DB-BD31-4B8C-83A1-F6EECF244321}">
                <p14:modId xmlns:p14="http://schemas.microsoft.com/office/powerpoint/2010/main" val="2032387310"/>
              </p:ext>
            </p:extLst>
          </p:nvPr>
        </p:nvGraphicFramePr>
        <p:xfrm>
          <a:off x="646111" y="2237362"/>
          <a:ext cx="9404352" cy="40467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a:extLst>
              <a:ext uri="{FF2B5EF4-FFF2-40B4-BE49-F238E27FC236}">
                <a16:creationId xmlns:a16="http://schemas.microsoft.com/office/drawing/2014/main" id="{981E8AF0-D455-5661-A376-4DA0CFC468EE}"/>
              </a:ext>
            </a:extLst>
          </p:cNvPr>
          <p:cNvSpPr>
            <a:spLocks noGrp="1"/>
          </p:cNvSpPr>
          <p:nvPr>
            <p:ph type="dt" sz="half" idx="10"/>
          </p:nvPr>
        </p:nvSpPr>
        <p:spPr/>
        <p:txBody>
          <a:bodyPr>
            <a:normAutofit/>
          </a:bodyPr>
          <a:lstStyle/>
          <a:p>
            <a:pPr>
              <a:lnSpc>
                <a:spcPct val="90000"/>
              </a:lnSpc>
              <a:spcAft>
                <a:spcPts val="600"/>
              </a:spcAft>
            </a:pPr>
            <a:r>
              <a:rPr lang="en-US" sz="700"/>
              <a:t>Tuesday, February 2, 20XX</a:t>
            </a:r>
          </a:p>
        </p:txBody>
      </p:sp>
      <p:sp>
        <p:nvSpPr>
          <p:cNvPr id="5" name="Footer Placeholder 4">
            <a:extLst>
              <a:ext uri="{FF2B5EF4-FFF2-40B4-BE49-F238E27FC236}">
                <a16:creationId xmlns:a16="http://schemas.microsoft.com/office/drawing/2014/main" id="{8FA8EA24-2A44-FACD-90BA-4CA15A8CDCAA}"/>
              </a:ext>
            </a:extLst>
          </p:cNvPr>
          <p:cNvSpPr>
            <a:spLocks noGrp="1"/>
          </p:cNvSpPr>
          <p:nvPr>
            <p:ph type="ftr" sz="quarter" idx="11"/>
          </p:nvPr>
        </p:nvSpPr>
        <p:spPr/>
        <p:txBody>
          <a:bodyP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C632FDEF-970C-6297-4A17-A40E7A08E86C}"/>
              </a:ext>
            </a:extLst>
          </p:cNvPr>
          <p:cNvSpPr>
            <a:spLocks noGrp="1"/>
          </p:cNvSpPr>
          <p:nvPr>
            <p:ph type="sldNum" sz="quarter" idx="12"/>
          </p:nvPr>
        </p:nvSpPr>
        <p:spPr/>
        <p:txBody>
          <a:bodyPr>
            <a:normAutofit/>
          </a:bodyPr>
          <a:lstStyle/>
          <a:p>
            <a:pPr>
              <a:spcAft>
                <a:spcPts val="600"/>
              </a:spcAft>
            </a:pPr>
            <a:fld id="{DBA1B0FB-D917-4C8C-928F-313BD683BF39}" type="slidenum">
              <a:rPr lang="en-US">
                <a:solidFill>
                  <a:srgbClr val="FFFFFF"/>
                </a:solidFill>
              </a:rPr>
              <a:pPr>
                <a:spcAft>
                  <a:spcPts val="600"/>
                </a:spcAft>
              </a:pPr>
              <a:t>9</a:t>
            </a:fld>
            <a:endParaRPr lang="en-US">
              <a:solidFill>
                <a:srgbClr val="FFFFFF"/>
              </a:solidFill>
            </a:endParaRPr>
          </a:p>
        </p:txBody>
      </p:sp>
    </p:spTree>
    <p:extLst>
      <p:ext uri="{BB962C8B-B14F-4D97-AF65-F5344CB8AC3E}">
        <p14:creationId xmlns:p14="http://schemas.microsoft.com/office/powerpoint/2010/main" val="350801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9D791-F468-51DE-1CC4-D5373CD8BDE3}"/>
              </a:ext>
            </a:extLst>
          </p:cNvPr>
          <p:cNvSpPr>
            <a:spLocks noGrp="1"/>
          </p:cNvSpPr>
          <p:nvPr>
            <p:ph type="title"/>
          </p:nvPr>
        </p:nvSpPr>
        <p:spPr/>
        <p:txBody>
          <a:bodyPr>
            <a:normAutofit/>
          </a:bodyPr>
          <a:lstStyle/>
          <a:p>
            <a:r>
              <a:rPr lang="en-US"/>
              <a:t>Metabolic Syndrome</a:t>
            </a:r>
          </a:p>
        </p:txBody>
      </p:sp>
      <p:graphicFrame>
        <p:nvGraphicFramePr>
          <p:cNvPr id="28" name="Content Placeholder 2">
            <a:extLst>
              <a:ext uri="{FF2B5EF4-FFF2-40B4-BE49-F238E27FC236}">
                <a16:creationId xmlns:a16="http://schemas.microsoft.com/office/drawing/2014/main" id="{DF6D1CB6-6AE7-F370-BEA8-0125B98AAF57}"/>
              </a:ext>
            </a:extLst>
          </p:cNvPr>
          <p:cNvGraphicFramePr>
            <a:graphicFrameLocks noGrp="1"/>
          </p:cNvGraphicFramePr>
          <p:nvPr>
            <p:ph idx="1"/>
            <p:extLst>
              <p:ext uri="{D42A27DB-BD31-4B8C-83A1-F6EECF244321}">
                <p14:modId xmlns:p14="http://schemas.microsoft.com/office/powerpoint/2010/main" val="19632797"/>
              </p:ext>
            </p:extLst>
          </p:nvPr>
        </p:nvGraphicFramePr>
        <p:xfrm>
          <a:off x="646111" y="2140085"/>
          <a:ext cx="9404352" cy="40564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a:extLst>
              <a:ext uri="{FF2B5EF4-FFF2-40B4-BE49-F238E27FC236}">
                <a16:creationId xmlns:a16="http://schemas.microsoft.com/office/drawing/2014/main" id="{230FCE79-8FBA-6FD6-1026-78A0517FE007}"/>
              </a:ext>
            </a:extLst>
          </p:cNvPr>
          <p:cNvSpPr>
            <a:spLocks noGrp="1"/>
          </p:cNvSpPr>
          <p:nvPr>
            <p:ph type="dt" sz="half" idx="10"/>
          </p:nvPr>
        </p:nvSpPr>
        <p:spPr/>
        <p:txBody>
          <a:bodyPr>
            <a:normAutofit/>
          </a:bodyPr>
          <a:lstStyle/>
          <a:p>
            <a:pPr>
              <a:lnSpc>
                <a:spcPct val="90000"/>
              </a:lnSpc>
              <a:spcAft>
                <a:spcPts val="600"/>
              </a:spcAft>
            </a:pPr>
            <a:r>
              <a:rPr lang="en-US" sz="700"/>
              <a:t>Tuesday, February 2, 20XX</a:t>
            </a:r>
          </a:p>
        </p:txBody>
      </p:sp>
      <p:sp>
        <p:nvSpPr>
          <p:cNvPr id="5" name="Footer Placeholder 4">
            <a:extLst>
              <a:ext uri="{FF2B5EF4-FFF2-40B4-BE49-F238E27FC236}">
                <a16:creationId xmlns:a16="http://schemas.microsoft.com/office/drawing/2014/main" id="{AFA855A6-950D-5679-6B29-464F854C473B}"/>
              </a:ext>
            </a:extLst>
          </p:cNvPr>
          <p:cNvSpPr>
            <a:spLocks noGrp="1"/>
          </p:cNvSpPr>
          <p:nvPr>
            <p:ph type="ftr" sz="quarter" idx="11"/>
          </p:nvPr>
        </p:nvSpPr>
        <p:spPr/>
        <p:txBody>
          <a:bodyP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9C3CCFB2-EAEF-90E5-88A1-DEE148988906}"/>
              </a:ext>
            </a:extLst>
          </p:cNvPr>
          <p:cNvSpPr>
            <a:spLocks noGrp="1"/>
          </p:cNvSpPr>
          <p:nvPr>
            <p:ph type="sldNum" sz="quarter" idx="12"/>
          </p:nvPr>
        </p:nvSpPr>
        <p:spPr/>
        <p:txBody>
          <a:bodyPr>
            <a:normAutofit/>
          </a:bodyPr>
          <a:lstStyle/>
          <a:p>
            <a:pPr>
              <a:spcAft>
                <a:spcPts val="600"/>
              </a:spcAft>
            </a:pPr>
            <a:fld id="{DBA1B0FB-D917-4C8C-928F-313BD683BF39}" type="slidenum">
              <a:rPr lang="en-US"/>
              <a:pPr>
                <a:spcAft>
                  <a:spcPts val="600"/>
                </a:spcAft>
              </a:pPr>
              <a:t>10</a:t>
            </a:fld>
            <a:endParaRPr lang="en-US"/>
          </a:p>
        </p:txBody>
      </p:sp>
    </p:spTree>
    <p:extLst>
      <p:ext uri="{BB962C8B-B14F-4D97-AF65-F5344CB8AC3E}">
        <p14:creationId xmlns:p14="http://schemas.microsoft.com/office/powerpoint/2010/main" val="2008160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28B58-1726-3502-399B-8E4D11DA36AF}"/>
              </a:ext>
            </a:extLst>
          </p:cNvPr>
          <p:cNvSpPr>
            <a:spLocks noGrp="1"/>
          </p:cNvSpPr>
          <p:nvPr>
            <p:ph type="title"/>
          </p:nvPr>
        </p:nvSpPr>
        <p:spPr>
          <a:xfrm>
            <a:off x="5411931" y="452718"/>
            <a:ext cx="4638903" cy="1400530"/>
          </a:xfrm>
        </p:spPr>
        <p:txBody>
          <a:bodyPr vert="horz" lIns="91440" tIns="45720" rIns="91440" bIns="45720" rtlCol="0" anchor="t">
            <a:normAutofit/>
          </a:bodyPr>
          <a:lstStyle/>
          <a:p>
            <a:r>
              <a:rPr lang="en-US" sz="3900"/>
              <a:t>Leading causes of death in the US.</a:t>
            </a:r>
          </a:p>
        </p:txBody>
      </p:sp>
      <p:sp>
        <p:nvSpPr>
          <p:cNvPr id="3" name="Date Placeholder 2">
            <a:extLst>
              <a:ext uri="{FF2B5EF4-FFF2-40B4-BE49-F238E27FC236}">
                <a16:creationId xmlns:a16="http://schemas.microsoft.com/office/drawing/2014/main" id="{E0034BDE-697A-4036-5666-9A3B571F3FE0}"/>
              </a:ext>
            </a:extLst>
          </p:cNvPr>
          <p:cNvSpPr>
            <a:spLocks noGrp="1"/>
          </p:cNvSpPr>
          <p:nvPr>
            <p:ph type="dt" sz="half" idx="10"/>
          </p:nvPr>
        </p:nvSpPr>
        <p:spPr/>
        <p:txBody>
          <a:bodyPr vert="horz" lIns="91440" tIns="45720" rIns="91440" bIns="45720" rtlCol="0" anchor="t">
            <a:normAutofit/>
          </a:bodyPr>
          <a:lstStyle/>
          <a:p>
            <a:pPr defTabSz="914400">
              <a:lnSpc>
                <a:spcPct val="90000"/>
              </a:lnSpc>
              <a:spcAft>
                <a:spcPts val="600"/>
              </a:spcAft>
            </a:pPr>
            <a:r>
              <a:rPr lang="en-US" sz="700"/>
              <a:t>Tuesday, February 2, 20XX</a:t>
            </a:r>
          </a:p>
        </p:txBody>
      </p:sp>
      <p:sp>
        <p:nvSpPr>
          <p:cNvPr id="4" name="Footer Placeholder 3">
            <a:extLst>
              <a:ext uri="{FF2B5EF4-FFF2-40B4-BE49-F238E27FC236}">
                <a16:creationId xmlns:a16="http://schemas.microsoft.com/office/drawing/2014/main" id="{C3410758-250C-329D-6411-03019BD3030E}"/>
              </a:ext>
            </a:extLst>
          </p:cNvPr>
          <p:cNvSpPr>
            <a:spLocks noGrp="1"/>
          </p:cNvSpPr>
          <p:nvPr>
            <p:ph type="ftr" sz="quarter" idx="11"/>
          </p:nvPr>
        </p:nvSpPr>
        <p:spPr/>
        <p:txBody>
          <a:bodyPr vert="horz" lIns="91440" tIns="45720" rIns="91440" bIns="45720" rtlCol="0" anchor="b">
            <a:normAutofit/>
          </a:bodyPr>
          <a:lstStyle/>
          <a:p>
            <a:pPr defTabSz="914400">
              <a:spcAft>
                <a:spcPts val="600"/>
              </a:spcAft>
            </a:pPr>
            <a:r>
              <a:rPr lang="en-US" b="0" i="0" kern="1200">
                <a:solidFill>
                  <a:schemeClr val="tx1">
                    <a:tint val="75000"/>
                    <a:alpha val="60000"/>
                  </a:schemeClr>
                </a:solidFill>
                <a:latin typeface="+mn-lt"/>
                <a:ea typeface="+mn-ea"/>
                <a:cs typeface="+mn-cs"/>
              </a:rPr>
              <a:t>Sample Footer Text</a:t>
            </a:r>
          </a:p>
        </p:txBody>
      </p:sp>
      <p:sp>
        <p:nvSpPr>
          <p:cNvPr id="5" name="Slide Number Placeholder 4">
            <a:extLst>
              <a:ext uri="{FF2B5EF4-FFF2-40B4-BE49-F238E27FC236}">
                <a16:creationId xmlns:a16="http://schemas.microsoft.com/office/drawing/2014/main" id="{B4F32052-A86F-4862-9190-B9F5430C66F9}"/>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smtClean="0"/>
              <a:pPr defTabSz="914400">
                <a:spcAft>
                  <a:spcPts val="600"/>
                </a:spcAft>
              </a:pPr>
              <a:t>11</a:t>
            </a:fld>
            <a:endParaRPr lang="en-US"/>
          </a:p>
        </p:txBody>
      </p:sp>
      <p:pic>
        <p:nvPicPr>
          <p:cNvPr id="9" name="Picture 8">
            <a:extLst>
              <a:ext uri="{FF2B5EF4-FFF2-40B4-BE49-F238E27FC236}">
                <a16:creationId xmlns:a16="http://schemas.microsoft.com/office/drawing/2014/main" id="{6A4B1EAD-6082-453B-C69F-B5FE61351926}"/>
              </a:ext>
            </a:extLst>
          </p:cNvPr>
          <p:cNvPicPr>
            <a:picLocks noChangeAspect="1"/>
          </p:cNvPicPr>
          <p:nvPr/>
        </p:nvPicPr>
        <p:blipFill rotWithShape="1">
          <a:blip r:embed="rId3"/>
          <a:srcRect l="32636" r="16240"/>
          <a:stretch/>
        </p:blipFill>
        <p:spPr>
          <a:xfrm>
            <a:off x="3" y="10"/>
            <a:ext cx="4973099" cy="6857991"/>
          </a:xfrm>
          <a:custGeom>
            <a:avLst/>
            <a:gdLst/>
            <a:ahLst/>
            <a:cxnLst/>
            <a:rect l="l" t="t" r="r" b="b"/>
            <a:pathLst>
              <a:path w="4973099" h="6858001">
                <a:moveTo>
                  <a:pt x="3628384" y="0"/>
                </a:moveTo>
                <a:lnTo>
                  <a:pt x="4971922" y="0"/>
                </a:lnTo>
                <a:lnTo>
                  <a:pt x="4946877" y="155677"/>
                </a:lnTo>
                <a:lnTo>
                  <a:pt x="4923008" y="310668"/>
                </a:lnTo>
                <a:lnTo>
                  <a:pt x="4899644" y="466344"/>
                </a:lnTo>
                <a:lnTo>
                  <a:pt x="4879641" y="622707"/>
                </a:lnTo>
                <a:lnTo>
                  <a:pt x="4859470" y="778383"/>
                </a:lnTo>
                <a:lnTo>
                  <a:pt x="4840644" y="934746"/>
                </a:lnTo>
                <a:lnTo>
                  <a:pt x="4824508" y="1089051"/>
                </a:lnTo>
                <a:lnTo>
                  <a:pt x="4809212" y="1245413"/>
                </a:lnTo>
                <a:lnTo>
                  <a:pt x="4795260" y="1401090"/>
                </a:lnTo>
                <a:lnTo>
                  <a:pt x="4783158" y="1554023"/>
                </a:lnTo>
                <a:lnTo>
                  <a:pt x="4771055" y="1709014"/>
                </a:lnTo>
                <a:lnTo>
                  <a:pt x="4760970" y="1861947"/>
                </a:lnTo>
                <a:lnTo>
                  <a:pt x="4753070" y="2014881"/>
                </a:lnTo>
                <a:lnTo>
                  <a:pt x="4744833" y="2167128"/>
                </a:lnTo>
                <a:lnTo>
                  <a:pt x="4737942" y="2318004"/>
                </a:lnTo>
                <a:lnTo>
                  <a:pt x="4733067" y="2467509"/>
                </a:lnTo>
                <a:lnTo>
                  <a:pt x="4728865" y="2617013"/>
                </a:lnTo>
                <a:lnTo>
                  <a:pt x="4724831" y="2765146"/>
                </a:lnTo>
                <a:lnTo>
                  <a:pt x="4722982" y="2911221"/>
                </a:lnTo>
                <a:lnTo>
                  <a:pt x="4720965" y="3057297"/>
                </a:lnTo>
                <a:lnTo>
                  <a:pt x="4719956" y="3201315"/>
                </a:lnTo>
                <a:lnTo>
                  <a:pt x="4720965" y="3343961"/>
                </a:lnTo>
                <a:lnTo>
                  <a:pt x="4720965" y="3485236"/>
                </a:lnTo>
                <a:lnTo>
                  <a:pt x="4722982" y="3625139"/>
                </a:lnTo>
                <a:lnTo>
                  <a:pt x="4726007" y="3762299"/>
                </a:lnTo>
                <a:lnTo>
                  <a:pt x="4728865" y="3898087"/>
                </a:lnTo>
                <a:lnTo>
                  <a:pt x="4732059" y="4031133"/>
                </a:lnTo>
                <a:lnTo>
                  <a:pt x="4736933" y="4163492"/>
                </a:lnTo>
                <a:lnTo>
                  <a:pt x="4742144" y="4293793"/>
                </a:lnTo>
                <a:lnTo>
                  <a:pt x="4746850" y="4421352"/>
                </a:lnTo>
                <a:lnTo>
                  <a:pt x="4760130" y="4670298"/>
                </a:lnTo>
                <a:lnTo>
                  <a:pt x="4774249" y="4908956"/>
                </a:lnTo>
                <a:lnTo>
                  <a:pt x="4789041" y="5138013"/>
                </a:lnTo>
                <a:lnTo>
                  <a:pt x="4805346" y="5354726"/>
                </a:lnTo>
                <a:lnTo>
                  <a:pt x="4822323" y="5561838"/>
                </a:lnTo>
                <a:lnTo>
                  <a:pt x="4840644" y="5753862"/>
                </a:lnTo>
                <a:lnTo>
                  <a:pt x="4858630" y="5934227"/>
                </a:lnTo>
                <a:lnTo>
                  <a:pt x="4876615" y="6100191"/>
                </a:lnTo>
                <a:lnTo>
                  <a:pt x="4893592" y="6252438"/>
                </a:lnTo>
                <a:lnTo>
                  <a:pt x="4909729" y="6387541"/>
                </a:lnTo>
                <a:lnTo>
                  <a:pt x="4925025" y="6509613"/>
                </a:lnTo>
                <a:lnTo>
                  <a:pt x="4937800" y="6612483"/>
                </a:lnTo>
                <a:lnTo>
                  <a:pt x="4949902" y="6698894"/>
                </a:lnTo>
                <a:lnTo>
                  <a:pt x="4967216" y="6817538"/>
                </a:lnTo>
                <a:lnTo>
                  <a:pt x="4973099" y="6858000"/>
                </a:lnTo>
                <a:lnTo>
                  <a:pt x="4075210" y="6858000"/>
                </a:lnTo>
                <a:lnTo>
                  <a:pt x="4075210" y="6858001"/>
                </a:lnTo>
                <a:lnTo>
                  <a:pt x="0" y="6858001"/>
                </a:lnTo>
                <a:lnTo>
                  <a:pt x="0" y="1"/>
                </a:lnTo>
                <a:lnTo>
                  <a:pt x="3628384" y="1"/>
                </a:lnTo>
                <a:close/>
              </a:path>
            </a:pathLst>
          </a:custGeom>
        </p:spPr>
      </p:pic>
      <p:sp>
        <p:nvSpPr>
          <p:cNvPr id="7" name="TextBox 6">
            <a:extLst>
              <a:ext uri="{FF2B5EF4-FFF2-40B4-BE49-F238E27FC236}">
                <a16:creationId xmlns:a16="http://schemas.microsoft.com/office/drawing/2014/main" id="{CD806277-9211-E72F-E45E-E0953D173F90}"/>
              </a:ext>
            </a:extLst>
          </p:cNvPr>
          <p:cNvSpPr txBox="1"/>
          <p:nvPr/>
        </p:nvSpPr>
        <p:spPr>
          <a:xfrm>
            <a:off x="5410950" y="2052918"/>
            <a:ext cx="4638903" cy="4195481"/>
          </a:xfrm>
          <a:prstGeom prst="rect">
            <a:avLst/>
          </a:prstGeom>
        </p:spPr>
        <p:txBody>
          <a:bodyPr vert="horz" lIns="91440" tIns="45720" rIns="91440" bIns="45720" rtlCol="0">
            <a:normAutofit/>
          </a:bodyPr>
          <a:lstStyle/>
          <a:p>
            <a:pPr>
              <a:lnSpc>
                <a:spcPct val="90000"/>
              </a:lnSpc>
              <a:spcBef>
                <a:spcPts val="1000"/>
              </a:spcBef>
              <a:buClr>
                <a:schemeClr val="bg2">
                  <a:lumMod val="40000"/>
                  <a:lumOff val="60000"/>
                </a:schemeClr>
              </a:buClr>
              <a:buSzPct val="80000"/>
              <a:buFont typeface="Wingdings 3" charset="2"/>
              <a:buChar char=""/>
            </a:pPr>
            <a:r>
              <a:rPr lang="en-US" sz="1500">
                <a:effectLst/>
                <a:latin typeface="+mj-lt"/>
                <a:ea typeface="+mj-ea"/>
                <a:cs typeface="+mj-cs"/>
              </a:rPr>
              <a:t>Heart disease: 696,962</a:t>
            </a:r>
          </a:p>
          <a:p>
            <a:pPr>
              <a:lnSpc>
                <a:spcPct val="90000"/>
              </a:lnSpc>
              <a:spcBef>
                <a:spcPts val="1000"/>
              </a:spcBef>
              <a:buClr>
                <a:schemeClr val="bg2">
                  <a:lumMod val="40000"/>
                  <a:lumOff val="60000"/>
                </a:schemeClr>
              </a:buClr>
              <a:buSzPct val="80000"/>
              <a:buFont typeface="Wingdings 3" charset="2"/>
              <a:buChar char=""/>
            </a:pPr>
            <a:r>
              <a:rPr lang="en-US" sz="1500">
                <a:effectLst/>
                <a:latin typeface="+mj-lt"/>
                <a:ea typeface="+mj-ea"/>
                <a:cs typeface="+mj-cs"/>
              </a:rPr>
              <a:t>Cancer: 602,350</a:t>
            </a:r>
          </a:p>
          <a:p>
            <a:pPr>
              <a:lnSpc>
                <a:spcPct val="90000"/>
              </a:lnSpc>
              <a:spcBef>
                <a:spcPts val="1000"/>
              </a:spcBef>
              <a:buClr>
                <a:schemeClr val="bg2">
                  <a:lumMod val="40000"/>
                  <a:lumOff val="60000"/>
                </a:schemeClr>
              </a:buClr>
              <a:buSzPct val="80000"/>
              <a:buFont typeface="Wingdings 3" charset="2"/>
              <a:buChar char=""/>
            </a:pPr>
            <a:r>
              <a:rPr lang="en-US" sz="1500">
                <a:effectLst/>
                <a:latin typeface="+mj-lt"/>
                <a:ea typeface="+mj-ea"/>
                <a:cs typeface="+mj-cs"/>
              </a:rPr>
              <a:t>COVID-19: 350,831</a:t>
            </a:r>
          </a:p>
          <a:p>
            <a:pPr>
              <a:lnSpc>
                <a:spcPct val="90000"/>
              </a:lnSpc>
              <a:spcBef>
                <a:spcPts val="1000"/>
              </a:spcBef>
              <a:buClr>
                <a:schemeClr val="bg2">
                  <a:lumMod val="40000"/>
                  <a:lumOff val="60000"/>
                </a:schemeClr>
              </a:buClr>
              <a:buSzPct val="80000"/>
              <a:buFont typeface="Wingdings 3" charset="2"/>
              <a:buChar char=""/>
            </a:pPr>
            <a:r>
              <a:rPr lang="en-US" sz="1500">
                <a:effectLst/>
                <a:latin typeface="+mj-lt"/>
                <a:ea typeface="+mj-ea"/>
                <a:cs typeface="+mj-cs"/>
              </a:rPr>
              <a:t>Accidents (unintentional injuries): 200,955</a:t>
            </a:r>
          </a:p>
          <a:p>
            <a:pPr>
              <a:lnSpc>
                <a:spcPct val="90000"/>
              </a:lnSpc>
              <a:spcBef>
                <a:spcPts val="1000"/>
              </a:spcBef>
              <a:buClr>
                <a:schemeClr val="bg2">
                  <a:lumMod val="40000"/>
                  <a:lumOff val="60000"/>
                </a:schemeClr>
              </a:buClr>
              <a:buSzPct val="80000"/>
              <a:buFont typeface="Wingdings 3" charset="2"/>
              <a:buChar char=""/>
            </a:pPr>
            <a:r>
              <a:rPr lang="en-US" sz="1500">
                <a:effectLst/>
                <a:latin typeface="+mj-lt"/>
                <a:ea typeface="+mj-ea"/>
                <a:cs typeface="+mj-cs"/>
              </a:rPr>
              <a:t>Stroke (cerebrovascular diseases): 160,264</a:t>
            </a:r>
          </a:p>
          <a:p>
            <a:pPr>
              <a:lnSpc>
                <a:spcPct val="90000"/>
              </a:lnSpc>
              <a:spcBef>
                <a:spcPts val="1000"/>
              </a:spcBef>
              <a:buClr>
                <a:schemeClr val="bg2">
                  <a:lumMod val="40000"/>
                  <a:lumOff val="60000"/>
                </a:schemeClr>
              </a:buClr>
              <a:buSzPct val="80000"/>
              <a:buFont typeface="Wingdings 3" charset="2"/>
              <a:buChar char=""/>
            </a:pPr>
            <a:r>
              <a:rPr lang="en-US" sz="1500">
                <a:effectLst/>
                <a:latin typeface="+mj-lt"/>
                <a:ea typeface="+mj-ea"/>
                <a:cs typeface="+mj-cs"/>
              </a:rPr>
              <a:t>Chronic lower respiratory diseases: 152,657</a:t>
            </a:r>
          </a:p>
          <a:p>
            <a:pPr>
              <a:lnSpc>
                <a:spcPct val="90000"/>
              </a:lnSpc>
              <a:spcBef>
                <a:spcPts val="1000"/>
              </a:spcBef>
              <a:buClr>
                <a:schemeClr val="bg2">
                  <a:lumMod val="40000"/>
                  <a:lumOff val="60000"/>
                </a:schemeClr>
              </a:buClr>
              <a:buSzPct val="80000"/>
              <a:buFont typeface="Wingdings 3" charset="2"/>
              <a:buChar char=""/>
            </a:pPr>
            <a:r>
              <a:rPr lang="en-US" sz="1500">
                <a:effectLst/>
                <a:latin typeface="+mj-lt"/>
                <a:ea typeface="+mj-ea"/>
                <a:cs typeface="+mj-cs"/>
              </a:rPr>
              <a:t>Alzheimer’s disease: 134,242</a:t>
            </a:r>
          </a:p>
          <a:p>
            <a:pPr>
              <a:lnSpc>
                <a:spcPct val="90000"/>
              </a:lnSpc>
              <a:spcBef>
                <a:spcPts val="1000"/>
              </a:spcBef>
              <a:buClr>
                <a:schemeClr val="bg2">
                  <a:lumMod val="40000"/>
                  <a:lumOff val="60000"/>
                </a:schemeClr>
              </a:buClr>
              <a:buSzPct val="80000"/>
              <a:buFont typeface="Wingdings 3" charset="2"/>
              <a:buChar char=""/>
            </a:pPr>
            <a:r>
              <a:rPr lang="en-US" sz="1500">
                <a:effectLst/>
                <a:latin typeface="+mj-lt"/>
                <a:ea typeface="+mj-ea"/>
                <a:cs typeface="+mj-cs"/>
              </a:rPr>
              <a:t>Diabetes: 102,188</a:t>
            </a:r>
          </a:p>
          <a:p>
            <a:pPr>
              <a:lnSpc>
                <a:spcPct val="90000"/>
              </a:lnSpc>
              <a:spcBef>
                <a:spcPts val="1000"/>
              </a:spcBef>
              <a:buClr>
                <a:schemeClr val="bg2">
                  <a:lumMod val="40000"/>
                  <a:lumOff val="60000"/>
                </a:schemeClr>
              </a:buClr>
              <a:buSzPct val="80000"/>
              <a:buFont typeface="Wingdings 3" charset="2"/>
              <a:buChar char=""/>
            </a:pPr>
            <a:r>
              <a:rPr lang="en-US" sz="1500">
                <a:effectLst/>
                <a:latin typeface="+mj-lt"/>
                <a:ea typeface="+mj-ea"/>
                <a:cs typeface="+mj-cs"/>
              </a:rPr>
              <a:t>Influenza and pneumonia: 53,544</a:t>
            </a:r>
          </a:p>
          <a:p>
            <a:pPr>
              <a:lnSpc>
                <a:spcPct val="90000"/>
              </a:lnSpc>
              <a:spcBef>
                <a:spcPts val="1000"/>
              </a:spcBef>
              <a:buClr>
                <a:schemeClr val="bg2">
                  <a:lumMod val="40000"/>
                  <a:lumOff val="60000"/>
                </a:schemeClr>
              </a:buClr>
              <a:buSzPct val="80000"/>
              <a:buFont typeface="Wingdings 3" charset="2"/>
              <a:buChar char=""/>
            </a:pPr>
            <a:r>
              <a:rPr lang="en-US" sz="1500">
                <a:effectLst/>
                <a:latin typeface="+mj-lt"/>
                <a:ea typeface="+mj-ea"/>
                <a:cs typeface="+mj-cs"/>
              </a:rPr>
              <a:t>Nephritis, nephrotic syndrome, and nephrosis: 52,547</a:t>
            </a:r>
          </a:p>
        </p:txBody>
      </p:sp>
    </p:spTree>
    <p:extLst>
      <p:ext uri="{BB962C8B-B14F-4D97-AF65-F5344CB8AC3E}">
        <p14:creationId xmlns:p14="http://schemas.microsoft.com/office/powerpoint/2010/main" val="119011701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9BC74-0363-E9DB-D881-D81B8508DAB7}"/>
              </a:ext>
            </a:extLst>
          </p:cNvPr>
          <p:cNvSpPr>
            <a:spLocks noGrp="1"/>
          </p:cNvSpPr>
          <p:nvPr>
            <p:ph type="title"/>
          </p:nvPr>
        </p:nvSpPr>
        <p:spPr>
          <a:xfrm>
            <a:off x="6742108" y="629266"/>
            <a:ext cx="3307744" cy="1641986"/>
          </a:xfrm>
        </p:spPr>
        <p:txBody>
          <a:bodyPr vert="horz" lIns="91440" tIns="45720" rIns="91440" bIns="45720" rtlCol="0">
            <a:normAutofit/>
          </a:bodyPr>
          <a:lstStyle/>
          <a:p>
            <a:pPr>
              <a:lnSpc>
                <a:spcPct val="90000"/>
              </a:lnSpc>
            </a:pPr>
            <a:r>
              <a:rPr lang="en-US" sz="3600"/>
              <a:t>What was considered normal?</a:t>
            </a:r>
          </a:p>
        </p:txBody>
      </p:sp>
      <p:pic>
        <p:nvPicPr>
          <p:cNvPr id="2050" name="Picture 2">
            <a:extLst>
              <a:ext uri="{FF2B5EF4-FFF2-40B4-BE49-F238E27FC236}">
                <a16:creationId xmlns:a16="http://schemas.microsoft.com/office/drawing/2014/main" id="{9BD877F7-1BB9-6800-76FA-A7DC49617D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796" r="12445" b="-1"/>
          <a:stretch/>
        </p:blipFill>
        <p:spPr bwMode="auto">
          <a:xfrm>
            <a:off x="-2" y="10"/>
            <a:ext cx="6094407" cy="685799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F6B6E992-BC68-4FCC-927F-3A5D197CC369}"/>
              </a:ext>
            </a:extLst>
          </p:cNvPr>
          <p:cNvSpPr>
            <a:spLocks noGrp="1"/>
          </p:cNvSpPr>
          <p:nvPr>
            <p:ph type="sldNum" sz="quarter" idx="12"/>
          </p:nvPr>
        </p:nvSpPr>
        <p:spPr>
          <a:xfrm>
            <a:off x="10352540" y="295729"/>
            <a:ext cx="838199" cy="767687"/>
          </a:xfrm>
        </p:spPr>
        <p:txBody>
          <a:bodyPr vert="horz" lIns="91440" tIns="45720" rIns="91440" bIns="45720" rtlCol="0">
            <a:normAutofit/>
          </a:bodyPr>
          <a:lstStyle/>
          <a:p>
            <a:pPr defTabSz="914400">
              <a:spcAft>
                <a:spcPts val="600"/>
              </a:spcAft>
            </a:pPr>
            <a:fld id="{DBA1B0FB-D917-4C8C-928F-313BD683BF39}" type="slidenum">
              <a:rPr lang="en-US"/>
              <a:pPr defTabSz="914400">
                <a:spcAft>
                  <a:spcPts val="600"/>
                </a:spcAft>
              </a:pPr>
              <a:t>12</a:t>
            </a:fld>
            <a:endParaRPr lang="en-US"/>
          </a:p>
        </p:txBody>
      </p:sp>
      <p:sp>
        <p:nvSpPr>
          <p:cNvPr id="5" name="Footer Placeholder 4">
            <a:extLst>
              <a:ext uri="{FF2B5EF4-FFF2-40B4-BE49-F238E27FC236}">
                <a16:creationId xmlns:a16="http://schemas.microsoft.com/office/drawing/2014/main" id="{3D238527-4859-29E2-FFD4-98FCD02423EB}"/>
              </a:ext>
            </a:extLst>
          </p:cNvPr>
          <p:cNvSpPr>
            <a:spLocks noGrp="1"/>
          </p:cNvSpPr>
          <p:nvPr>
            <p:ph type="ftr" sz="quarter" idx="11"/>
          </p:nvPr>
        </p:nvSpPr>
        <p:spPr>
          <a:xfrm>
            <a:off x="636915" y="6355080"/>
            <a:ext cx="3422033" cy="304801"/>
          </a:xfrm>
        </p:spPr>
        <p:txBody>
          <a:bodyPr vert="horz" lIns="91440" tIns="45720" rIns="91440" bIns="45720" rtlCol="0" anchor="b">
            <a:normAutofit/>
          </a:bodyPr>
          <a:lstStyle/>
          <a:p>
            <a:pPr defTabSz="914400">
              <a:spcAft>
                <a:spcPts val="600"/>
              </a:spcAft>
            </a:pPr>
            <a:r>
              <a:rPr lang="en-US" b="0" i="0" kern="1200">
                <a:solidFill>
                  <a:schemeClr val="tx1">
                    <a:tint val="75000"/>
                  </a:schemeClr>
                </a:solidFill>
                <a:latin typeface="+mn-lt"/>
                <a:ea typeface="+mn-ea"/>
                <a:cs typeface="+mn-cs"/>
              </a:rPr>
              <a:t>Sample Footer Text</a:t>
            </a:r>
          </a:p>
        </p:txBody>
      </p:sp>
      <p:sp>
        <p:nvSpPr>
          <p:cNvPr id="2071" name="Content Placeholder 2070">
            <a:extLst>
              <a:ext uri="{FF2B5EF4-FFF2-40B4-BE49-F238E27FC236}">
                <a16:creationId xmlns:a16="http://schemas.microsoft.com/office/drawing/2014/main" id="{D099E8D1-6794-E94C-7EFC-22FDB49BECEE}"/>
              </a:ext>
            </a:extLst>
          </p:cNvPr>
          <p:cNvSpPr>
            <a:spLocks noGrp="1"/>
          </p:cNvSpPr>
          <p:nvPr>
            <p:ph idx="1"/>
          </p:nvPr>
        </p:nvSpPr>
        <p:spPr>
          <a:xfrm>
            <a:off x="6742108" y="2438400"/>
            <a:ext cx="3307744" cy="3809999"/>
          </a:xfrm>
        </p:spPr>
        <p:txBody>
          <a:bodyPr>
            <a:normAutofit/>
          </a:bodyPr>
          <a:lstStyle/>
          <a:p>
            <a:r>
              <a:rPr lang="en-US" dirty="0"/>
              <a:t>?OBESITY</a:t>
            </a:r>
          </a:p>
        </p:txBody>
      </p:sp>
      <p:sp>
        <p:nvSpPr>
          <p:cNvPr id="4" name="Date Placeholder 3">
            <a:extLst>
              <a:ext uri="{FF2B5EF4-FFF2-40B4-BE49-F238E27FC236}">
                <a16:creationId xmlns:a16="http://schemas.microsoft.com/office/drawing/2014/main" id="{045DDA0C-3209-BAC6-F9CD-7CFAAF5D1EF1}"/>
              </a:ext>
            </a:extLst>
          </p:cNvPr>
          <p:cNvSpPr>
            <a:spLocks noGrp="1"/>
          </p:cNvSpPr>
          <p:nvPr>
            <p:ph type="dt" sz="half" idx="10"/>
          </p:nvPr>
        </p:nvSpPr>
        <p:spPr>
          <a:xfrm>
            <a:off x="8129874" y="6355080"/>
            <a:ext cx="3414426" cy="304799"/>
          </a:xfrm>
        </p:spPr>
        <p:txBody>
          <a:bodyPr vert="horz" lIns="91440" tIns="45720" rIns="91440" bIns="45720" rtlCol="0">
            <a:normAutofit/>
          </a:bodyPr>
          <a:lstStyle/>
          <a:p>
            <a:pPr algn="r" defTabSz="914400">
              <a:spcAft>
                <a:spcPts val="600"/>
              </a:spcAft>
            </a:pPr>
            <a:r>
              <a:rPr lang="en-US"/>
              <a:t>Tuesday, February 2, 20XX</a:t>
            </a:r>
          </a:p>
        </p:txBody>
      </p:sp>
    </p:spTree>
    <p:extLst>
      <p:ext uri="{BB962C8B-B14F-4D97-AF65-F5344CB8AC3E}">
        <p14:creationId xmlns:p14="http://schemas.microsoft.com/office/powerpoint/2010/main" val="2238415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8EFFC-3CAD-FAA3-586A-6A201ADB05F9}"/>
              </a:ext>
            </a:extLst>
          </p:cNvPr>
          <p:cNvSpPr>
            <a:spLocks noGrp="1"/>
          </p:cNvSpPr>
          <p:nvPr>
            <p:ph type="title"/>
          </p:nvPr>
        </p:nvSpPr>
        <p:spPr>
          <a:xfrm>
            <a:off x="6742108" y="629266"/>
            <a:ext cx="3307744" cy="1641986"/>
          </a:xfrm>
        </p:spPr>
        <p:txBody>
          <a:bodyPr>
            <a:normAutofit/>
          </a:bodyPr>
          <a:lstStyle/>
          <a:p>
            <a:pPr>
              <a:lnSpc>
                <a:spcPct val="90000"/>
              </a:lnSpc>
            </a:pPr>
            <a:r>
              <a:rPr lang="en-US" sz="3600" dirty="0"/>
              <a:t>Genetics vs. Environment?</a:t>
            </a:r>
          </a:p>
        </p:txBody>
      </p:sp>
      <p:pic>
        <p:nvPicPr>
          <p:cNvPr id="3074" name="Picture 2">
            <a:extLst>
              <a:ext uri="{FF2B5EF4-FFF2-40B4-BE49-F238E27FC236}">
                <a16:creationId xmlns:a16="http://schemas.microsoft.com/office/drawing/2014/main" id="{8A6AE392-9078-0E7A-9347-C013B7C82F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3128" r="6887"/>
          <a:stretch/>
        </p:blipFill>
        <p:spPr bwMode="auto">
          <a:xfrm>
            <a:off x="-2" y="10"/>
            <a:ext cx="6094407" cy="685799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B61CEB52-07BF-C79F-1DC3-D78466A43F5C}"/>
              </a:ext>
            </a:extLst>
          </p:cNvPr>
          <p:cNvSpPr>
            <a:spLocks noGrp="1"/>
          </p:cNvSpPr>
          <p:nvPr>
            <p:ph type="sldNum" sz="quarter" idx="12"/>
          </p:nvPr>
        </p:nvSpPr>
        <p:spPr>
          <a:xfrm>
            <a:off x="10352540" y="295729"/>
            <a:ext cx="838199" cy="767687"/>
          </a:xfrm>
        </p:spPr>
        <p:txBody>
          <a:bodyPr>
            <a:normAutofit/>
          </a:bodyPr>
          <a:lstStyle/>
          <a:p>
            <a:pPr>
              <a:spcAft>
                <a:spcPts val="600"/>
              </a:spcAft>
            </a:pPr>
            <a:fld id="{DBA1B0FB-D917-4C8C-928F-313BD683BF39}" type="slidenum">
              <a:rPr lang="en-US" smtClean="0"/>
              <a:pPr>
                <a:spcAft>
                  <a:spcPts val="600"/>
                </a:spcAft>
              </a:pPr>
              <a:t>13</a:t>
            </a:fld>
            <a:endParaRPr lang="en-US"/>
          </a:p>
        </p:txBody>
      </p:sp>
      <p:sp>
        <p:nvSpPr>
          <p:cNvPr id="5" name="Footer Placeholder 4">
            <a:extLst>
              <a:ext uri="{FF2B5EF4-FFF2-40B4-BE49-F238E27FC236}">
                <a16:creationId xmlns:a16="http://schemas.microsoft.com/office/drawing/2014/main" id="{7882DD54-2BF6-3772-DBAE-50F2AB3D5CD3}"/>
              </a:ext>
            </a:extLst>
          </p:cNvPr>
          <p:cNvSpPr>
            <a:spLocks noGrp="1"/>
          </p:cNvSpPr>
          <p:nvPr>
            <p:ph type="ftr" sz="quarter" idx="11"/>
          </p:nvPr>
        </p:nvSpPr>
        <p:spPr>
          <a:xfrm>
            <a:off x="636915" y="6355080"/>
            <a:ext cx="3422033" cy="304801"/>
          </a:xfrm>
        </p:spPr>
        <p:txBody>
          <a:bodyPr anchor="b">
            <a:normAutofit/>
          </a:bodyPr>
          <a:lstStyle/>
          <a:p>
            <a:pPr>
              <a:spcAft>
                <a:spcPts val="600"/>
              </a:spcAft>
            </a:pPr>
            <a:r>
              <a:rPr lang="en-US">
                <a:solidFill>
                  <a:schemeClr val="tx1">
                    <a:tint val="75000"/>
                  </a:schemeClr>
                </a:solidFill>
              </a:rPr>
              <a:t>Sample Footer Text</a:t>
            </a:r>
          </a:p>
        </p:txBody>
      </p:sp>
      <p:sp>
        <p:nvSpPr>
          <p:cNvPr id="3078" name="Content Placeholder 3077">
            <a:extLst>
              <a:ext uri="{FF2B5EF4-FFF2-40B4-BE49-F238E27FC236}">
                <a16:creationId xmlns:a16="http://schemas.microsoft.com/office/drawing/2014/main" id="{79963E77-C174-7B58-1E53-F631415D7CC4}"/>
              </a:ext>
            </a:extLst>
          </p:cNvPr>
          <p:cNvSpPr>
            <a:spLocks noGrp="1"/>
          </p:cNvSpPr>
          <p:nvPr>
            <p:ph idx="1"/>
          </p:nvPr>
        </p:nvSpPr>
        <p:spPr>
          <a:xfrm>
            <a:off x="6742108" y="2438400"/>
            <a:ext cx="3307744" cy="3809999"/>
          </a:xfrm>
        </p:spPr>
        <p:txBody>
          <a:bodyPr>
            <a:normAutofit/>
          </a:bodyPr>
          <a:lstStyle/>
          <a:p>
            <a:r>
              <a:rPr lang="en-US" dirty="0"/>
              <a:t>Woodstock</a:t>
            </a:r>
          </a:p>
        </p:txBody>
      </p:sp>
      <p:sp>
        <p:nvSpPr>
          <p:cNvPr id="4" name="Date Placeholder 3">
            <a:extLst>
              <a:ext uri="{FF2B5EF4-FFF2-40B4-BE49-F238E27FC236}">
                <a16:creationId xmlns:a16="http://schemas.microsoft.com/office/drawing/2014/main" id="{7CEFDF47-2EFF-5859-C997-CF49D59EA541}"/>
              </a:ext>
            </a:extLst>
          </p:cNvPr>
          <p:cNvSpPr>
            <a:spLocks noGrp="1"/>
          </p:cNvSpPr>
          <p:nvPr>
            <p:ph type="dt" sz="half" idx="10"/>
          </p:nvPr>
        </p:nvSpPr>
        <p:spPr>
          <a:xfrm>
            <a:off x="8129874" y="6355080"/>
            <a:ext cx="3414426" cy="304799"/>
          </a:xfrm>
        </p:spPr>
        <p:txBody>
          <a:bodyPr>
            <a:normAutofit/>
          </a:bodyPr>
          <a:lstStyle/>
          <a:p>
            <a:pPr algn="r">
              <a:spcAft>
                <a:spcPts val="600"/>
              </a:spcAft>
            </a:pPr>
            <a:r>
              <a:rPr lang="en-US"/>
              <a:t>Tuesday, February 2, 20XX</a:t>
            </a:r>
          </a:p>
        </p:txBody>
      </p:sp>
    </p:spTree>
    <p:extLst>
      <p:ext uri="{BB962C8B-B14F-4D97-AF65-F5344CB8AC3E}">
        <p14:creationId xmlns:p14="http://schemas.microsoft.com/office/powerpoint/2010/main" val="30509530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2C1F8-A281-84F0-777A-07D44E7AD718}"/>
              </a:ext>
            </a:extLst>
          </p:cNvPr>
          <p:cNvSpPr>
            <a:spLocks noGrp="1"/>
          </p:cNvSpPr>
          <p:nvPr>
            <p:ph type="title"/>
          </p:nvPr>
        </p:nvSpPr>
        <p:spPr>
          <a:xfrm>
            <a:off x="6742108" y="629266"/>
            <a:ext cx="3307744" cy="1641986"/>
          </a:xfrm>
        </p:spPr>
        <p:txBody>
          <a:bodyPr>
            <a:normAutofit/>
          </a:bodyPr>
          <a:lstStyle/>
          <a:p>
            <a:r>
              <a:rPr lang="en-US"/>
              <a:t>The Roaring 20’s</a:t>
            </a:r>
            <a:endParaRPr lang="en-US" dirty="0"/>
          </a:p>
        </p:txBody>
      </p:sp>
      <p:pic>
        <p:nvPicPr>
          <p:cNvPr id="1026" name="Picture 2">
            <a:extLst>
              <a:ext uri="{FF2B5EF4-FFF2-40B4-BE49-F238E27FC236}">
                <a16:creationId xmlns:a16="http://schemas.microsoft.com/office/drawing/2014/main" id="{CFA5E21C-EA6F-916E-AE9E-9724796203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330" r="25351" b="-1"/>
          <a:stretch/>
        </p:blipFill>
        <p:spPr bwMode="auto">
          <a:xfrm>
            <a:off x="-2" y="10"/>
            <a:ext cx="6094407" cy="685799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486725B8-2E54-44D3-19A6-379CFB91E5F7}"/>
              </a:ext>
            </a:extLst>
          </p:cNvPr>
          <p:cNvSpPr>
            <a:spLocks noGrp="1"/>
          </p:cNvSpPr>
          <p:nvPr>
            <p:ph type="sldNum" sz="quarter" idx="12"/>
          </p:nvPr>
        </p:nvSpPr>
        <p:spPr>
          <a:xfrm>
            <a:off x="10352540" y="295729"/>
            <a:ext cx="838199" cy="767687"/>
          </a:xfrm>
        </p:spPr>
        <p:txBody>
          <a:bodyPr>
            <a:normAutofit/>
          </a:bodyPr>
          <a:lstStyle/>
          <a:p>
            <a:pPr>
              <a:spcAft>
                <a:spcPts val="600"/>
              </a:spcAft>
            </a:pPr>
            <a:fld id="{DBA1B0FB-D917-4C8C-928F-313BD683BF39}" type="slidenum">
              <a:rPr lang="en-US" smtClean="0"/>
              <a:pPr>
                <a:spcAft>
                  <a:spcPts val="600"/>
                </a:spcAft>
              </a:pPr>
              <a:t>14</a:t>
            </a:fld>
            <a:endParaRPr lang="en-US"/>
          </a:p>
        </p:txBody>
      </p:sp>
      <p:sp>
        <p:nvSpPr>
          <p:cNvPr id="5" name="Footer Placeholder 4">
            <a:extLst>
              <a:ext uri="{FF2B5EF4-FFF2-40B4-BE49-F238E27FC236}">
                <a16:creationId xmlns:a16="http://schemas.microsoft.com/office/drawing/2014/main" id="{ABA20357-34F2-DACD-D763-E7247BEC651B}"/>
              </a:ext>
            </a:extLst>
          </p:cNvPr>
          <p:cNvSpPr>
            <a:spLocks noGrp="1"/>
          </p:cNvSpPr>
          <p:nvPr>
            <p:ph type="ftr" sz="quarter" idx="11"/>
          </p:nvPr>
        </p:nvSpPr>
        <p:spPr>
          <a:xfrm>
            <a:off x="636915" y="6355080"/>
            <a:ext cx="3422033" cy="304801"/>
          </a:xfrm>
        </p:spPr>
        <p:txBody>
          <a:bodyPr anchor="b">
            <a:normAutofit/>
          </a:bodyPr>
          <a:lstStyle/>
          <a:p>
            <a:pPr>
              <a:spcAft>
                <a:spcPts val="600"/>
              </a:spcAft>
            </a:pPr>
            <a:r>
              <a:rPr lang="en-US">
                <a:solidFill>
                  <a:schemeClr val="tx1">
                    <a:tint val="75000"/>
                  </a:schemeClr>
                </a:solidFill>
              </a:rPr>
              <a:t>Sample Footer Text</a:t>
            </a:r>
          </a:p>
        </p:txBody>
      </p:sp>
      <p:sp>
        <p:nvSpPr>
          <p:cNvPr id="1030" name="Content Placeholder 1029">
            <a:extLst>
              <a:ext uri="{FF2B5EF4-FFF2-40B4-BE49-F238E27FC236}">
                <a16:creationId xmlns:a16="http://schemas.microsoft.com/office/drawing/2014/main" id="{8FD0F747-2787-8685-9EE1-DAEF224B90E3}"/>
              </a:ext>
            </a:extLst>
          </p:cNvPr>
          <p:cNvSpPr>
            <a:spLocks noGrp="1"/>
          </p:cNvSpPr>
          <p:nvPr>
            <p:ph idx="1"/>
          </p:nvPr>
        </p:nvSpPr>
        <p:spPr>
          <a:xfrm>
            <a:off x="6742108" y="2438400"/>
            <a:ext cx="3307744" cy="3809999"/>
          </a:xfrm>
        </p:spPr>
        <p:txBody>
          <a:bodyPr>
            <a:normAutofit/>
          </a:bodyPr>
          <a:lstStyle/>
          <a:p>
            <a:r>
              <a:rPr lang="en-US" dirty="0"/>
              <a:t>Chronic Obesity: A Modern Phenomena? </a:t>
            </a:r>
          </a:p>
          <a:p>
            <a:endParaRPr lang="en-US" dirty="0"/>
          </a:p>
        </p:txBody>
      </p:sp>
      <p:sp>
        <p:nvSpPr>
          <p:cNvPr id="4" name="Date Placeholder 3">
            <a:extLst>
              <a:ext uri="{FF2B5EF4-FFF2-40B4-BE49-F238E27FC236}">
                <a16:creationId xmlns:a16="http://schemas.microsoft.com/office/drawing/2014/main" id="{6357E175-C1EC-F204-E1EB-4D21A9BF4F6A}"/>
              </a:ext>
            </a:extLst>
          </p:cNvPr>
          <p:cNvSpPr>
            <a:spLocks noGrp="1"/>
          </p:cNvSpPr>
          <p:nvPr>
            <p:ph type="dt" sz="half" idx="10"/>
          </p:nvPr>
        </p:nvSpPr>
        <p:spPr>
          <a:xfrm>
            <a:off x="8129874" y="6355080"/>
            <a:ext cx="3414426" cy="304799"/>
          </a:xfrm>
        </p:spPr>
        <p:txBody>
          <a:bodyPr>
            <a:normAutofit/>
          </a:bodyPr>
          <a:lstStyle/>
          <a:p>
            <a:pPr algn="r">
              <a:spcAft>
                <a:spcPts val="600"/>
              </a:spcAft>
            </a:pPr>
            <a:r>
              <a:rPr lang="en-US"/>
              <a:t>Tuesday, February 2, 20XX</a:t>
            </a:r>
          </a:p>
        </p:txBody>
      </p:sp>
    </p:spTree>
    <p:extLst>
      <p:ext uri="{BB962C8B-B14F-4D97-AF65-F5344CB8AC3E}">
        <p14:creationId xmlns:p14="http://schemas.microsoft.com/office/powerpoint/2010/main" val="31076159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E27683F-0BDC-EB1B-2FB7-2C78C1CA14DA}"/>
              </a:ext>
            </a:extLst>
          </p:cNvPr>
          <p:cNvPicPr>
            <a:picLocks noChangeAspect="1"/>
          </p:cNvPicPr>
          <p:nvPr/>
        </p:nvPicPr>
        <p:blipFill rotWithShape="1">
          <a:blip r:embed="rId2"/>
          <a:srcRect l="30263" r="25326"/>
          <a:stretch/>
        </p:blipFill>
        <p:spPr>
          <a:xfrm>
            <a:off x="423337" y="402166"/>
            <a:ext cx="4932951" cy="6053670"/>
          </a:xfrm>
          <a:custGeom>
            <a:avLst/>
            <a:gdLst/>
            <a:ahLst/>
            <a:cxnLst/>
            <a:rect l="l" t="t" r="r" b="b"/>
            <a:pathLst>
              <a:path w="4932951" h="6053670">
                <a:moveTo>
                  <a:pt x="0" y="0"/>
                </a:moveTo>
                <a:lnTo>
                  <a:pt x="3678393" y="0"/>
                </a:lnTo>
                <a:lnTo>
                  <a:pt x="4478865" y="0"/>
                </a:lnTo>
                <a:lnTo>
                  <a:pt x="4931853" y="0"/>
                </a:lnTo>
                <a:lnTo>
                  <a:pt x="4908487" y="137419"/>
                </a:lnTo>
                <a:lnTo>
                  <a:pt x="4886218" y="274232"/>
                </a:lnTo>
                <a:lnTo>
                  <a:pt x="4864421" y="411650"/>
                </a:lnTo>
                <a:lnTo>
                  <a:pt x="4845759" y="549673"/>
                </a:lnTo>
                <a:lnTo>
                  <a:pt x="4826941" y="687092"/>
                </a:lnTo>
                <a:lnTo>
                  <a:pt x="4809377" y="825115"/>
                </a:lnTo>
                <a:lnTo>
                  <a:pt x="4794322" y="961323"/>
                </a:lnTo>
                <a:lnTo>
                  <a:pt x="4780052" y="1099347"/>
                </a:lnTo>
                <a:lnTo>
                  <a:pt x="4767035" y="1236765"/>
                </a:lnTo>
                <a:lnTo>
                  <a:pt x="4755744" y="1371761"/>
                </a:lnTo>
                <a:lnTo>
                  <a:pt x="4744453" y="1508574"/>
                </a:lnTo>
                <a:lnTo>
                  <a:pt x="4735044" y="1643572"/>
                </a:lnTo>
                <a:lnTo>
                  <a:pt x="4727674" y="1778568"/>
                </a:lnTo>
                <a:lnTo>
                  <a:pt x="4719990" y="1912960"/>
                </a:lnTo>
                <a:lnTo>
                  <a:pt x="4713560" y="2046141"/>
                </a:lnTo>
                <a:lnTo>
                  <a:pt x="4709012" y="2178111"/>
                </a:lnTo>
                <a:lnTo>
                  <a:pt x="4705092" y="2310081"/>
                </a:lnTo>
                <a:lnTo>
                  <a:pt x="4701328" y="2440840"/>
                </a:lnTo>
                <a:lnTo>
                  <a:pt x="4699603" y="2569783"/>
                </a:lnTo>
                <a:lnTo>
                  <a:pt x="4697721" y="2698726"/>
                </a:lnTo>
                <a:lnTo>
                  <a:pt x="4696780" y="2825853"/>
                </a:lnTo>
                <a:lnTo>
                  <a:pt x="4697721" y="2951770"/>
                </a:lnTo>
                <a:lnTo>
                  <a:pt x="4697721" y="3076475"/>
                </a:lnTo>
                <a:lnTo>
                  <a:pt x="4699603" y="3199970"/>
                </a:lnTo>
                <a:lnTo>
                  <a:pt x="4702426" y="3321043"/>
                </a:lnTo>
                <a:lnTo>
                  <a:pt x="4705092" y="3440906"/>
                </a:lnTo>
                <a:lnTo>
                  <a:pt x="4708071" y="3558347"/>
                </a:lnTo>
                <a:lnTo>
                  <a:pt x="4712619" y="3675183"/>
                </a:lnTo>
                <a:lnTo>
                  <a:pt x="4717480" y="3790203"/>
                </a:lnTo>
                <a:lnTo>
                  <a:pt x="4721871" y="3902801"/>
                </a:lnTo>
                <a:lnTo>
                  <a:pt x="4734260" y="4122549"/>
                </a:lnTo>
                <a:lnTo>
                  <a:pt x="4747433" y="4333217"/>
                </a:lnTo>
                <a:lnTo>
                  <a:pt x="4761233" y="4535409"/>
                </a:lnTo>
                <a:lnTo>
                  <a:pt x="4776445" y="4726705"/>
                </a:lnTo>
                <a:lnTo>
                  <a:pt x="4792283" y="4909526"/>
                </a:lnTo>
                <a:lnTo>
                  <a:pt x="4809377" y="5079029"/>
                </a:lnTo>
                <a:lnTo>
                  <a:pt x="4826157" y="5238240"/>
                </a:lnTo>
                <a:lnTo>
                  <a:pt x="4842936" y="5384739"/>
                </a:lnTo>
                <a:lnTo>
                  <a:pt x="4858775" y="5519131"/>
                </a:lnTo>
                <a:lnTo>
                  <a:pt x="4873830" y="5638388"/>
                </a:lnTo>
                <a:lnTo>
                  <a:pt x="4888100" y="5746143"/>
                </a:lnTo>
                <a:lnTo>
                  <a:pt x="4900019" y="5836948"/>
                </a:lnTo>
                <a:lnTo>
                  <a:pt x="4911310" y="5913225"/>
                </a:lnTo>
                <a:lnTo>
                  <a:pt x="4927462" y="6017953"/>
                </a:lnTo>
                <a:lnTo>
                  <a:pt x="4932951" y="6053670"/>
                </a:lnTo>
                <a:lnTo>
                  <a:pt x="4478865" y="6053670"/>
                </a:lnTo>
                <a:lnTo>
                  <a:pt x="3683097" y="6053670"/>
                </a:lnTo>
                <a:lnTo>
                  <a:pt x="0" y="6053670"/>
                </a:lnTo>
                <a:close/>
              </a:path>
            </a:pathLst>
          </a:custGeom>
        </p:spPr>
      </p:pic>
      <p:sp>
        <p:nvSpPr>
          <p:cNvPr id="2" name="Title 1">
            <a:extLst>
              <a:ext uri="{FF2B5EF4-FFF2-40B4-BE49-F238E27FC236}">
                <a16:creationId xmlns:a16="http://schemas.microsoft.com/office/drawing/2014/main" id="{69C4145C-3F8D-F3F3-2947-C98CAB103D49}"/>
              </a:ext>
            </a:extLst>
          </p:cNvPr>
          <p:cNvSpPr>
            <a:spLocks noGrp="1"/>
          </p:cNvSpPr>
          <p:nvPr>
            <p:ph type="title"/>
          </p:nvPr>
        </p:nvSpPr>
        <p:spPr>
          <a:xfrm>
            <a:off x="5695061" y="2257425"/>
            <a:ext cx="5428551" cy="5457825"/>
          </a:xfrm>
        </p:spPr>
        <p:txBody>
          <a:bodyPr vert="horz" lIns="91440" tIns="45720" rIns="91440" bIns="45720" rtlCol="0" anchor="b">
            <a:normAutofit fontScale="90000"/>
          </a:bodyPr>
          <a:lstStyle/>
          <a:p>
            <a:pPr>
              <a:lnSpc>
                <a:spcPct val="90000"/>
              </a:lnSpc>
            </a:pPr>
            <a:r>
              <a:rPr lang="en-US" dirty="0"/>
              <a:t>Obesity history:</a:t>
            </a:r>
            <a:br>
              <a:rPr lang="en-US" sz="1400" dirty="0"/>
            </a:br>
            <a:br>
              <a:rPr lang="en-US" sz="1400" dirty="0"/>
            </a:br>
            <a:br>
              <a:rPr lang="en-US" sz="1400" dirty="0"/>
            </a:br>
            <a:br>
              <a:rPr lang="en-US" sz="1400" dirty="0"/>
            </a:br>
            <a:r>
              <a:rPr lang="en-US" sz="2000" dirty="0"/>
              <a:t>1. Approximately </a:t>
            </a:r>
            <a:r>
              <a:rPr lang="en-US" sz="2000" u="sng" dirty="0"/>
              <a:t>10 percent </a:t>
            </a:r>
            <a:r>
              <a:rPr lang="en-US" sz="2000" dirty="0"/>
              <a:t>of U.S. adults were classified as having obesity during the 1950s. </a:t>
            </a:r>
            <a:br>
              <a:rPr lang="en-US" sz="2000" dirty="0"/>
            </a:br>
            <a:r>
              <a:rPr lang="en-US" sz="2000" dirty="0"/>
              <a:t>https://www.livestrong.com/article/384722-how-much-have-obesity-rates-risen-since-1950/</a:t>
            </a:r>
            <a:br>
              <a:rPr lang="en-US" sz="2000" dirty="0"/>
            </a:br>
            <a:br>
              <a:rPr lang="en-US" sz="2000" dirty="0"/>
            </a:br>
            <a:br>
              <a:rPr lang="en-US" sz="2000" dirty="0"/>
            </a:br>
            <a:r>
              <a:rPr lang="en-US" sz="2000" dirty="0"/>
              <a:t>2. Obesity has </a:t>
            </a:r>
            <a:r>
              <a:rPr lang="en-US" sz="2000" u="sng" dirty="0"/>
              <a:t>tripled </a:t>
            </a:r>
            <a:r>
              <a:rPr lang="en-US" sz="2000" dirty="0"/>
              <a:t>over the last 50 years.  </a:t>
            </a:r>
            <a:br>
              <a:rPr lang="en-US" sz="2000" dirty="0"/>
            </a:br>
            <a:r>
              <a:rPr lang="en-US" sz="2000" dirty="0"/>
              <a:t>https://usafacts.org/articles/obesity-rate-nearly-triples-united-states-over-last-50-years/</a:t>
            </a:r>
            <a:br>
              <a:rPr lang="en-US" sz="2000" dirty="0"/>
            </a:br>
            <a:br>
              <a:rPr lang="en-US" sz="2000" dirty="0"/>
            </a:br>
            <a:br>
              <a:rPr lang="en-US" sz="2000" dirty="0"/>
            </a:br>
            <a:r>
              <a:rPr lang="en-US" sz="2000" dirty="0"/>
              <a:t>3. </a:t>
            </a:r>
            <a:r>
              <a:rPr lang="en-US" sz="2000" u="sng" dirty="0"/>
              <a:t>1999 to 2017: </a:t>
            </a:r>
            <a:br>
              <a:rPr lang="en-US" sz="2000" dirty="0"/>
            </a:br>
            <a:r>
              <a:rPr lang="en-US" sz="2000" dirty="0"/>
              <a:t>Prevalence of obesity increased: </a:t>
            </a:r>
            <a:r>
              <a:rPr lang="en-US" sz="2000" u="sng" dirty="0"/>
              <a:t>30.9% to 40.5%</a:t>
            </a:r>
            <a:br>
              <a:rPr lang="en-US" sz="2000" dirty="0"/>
            </a:br>
            <a:r>
              <a:rPr lang="en-US" sz="2000" dirty="0"/>
              <a:t>Severe obesity increased: 4.7% to 9.2%</a:t>
            </a:r>
            <a:br>
              <a:rPr lang="en-US" sz="2000" dirty="0"/>
            </a:br>
            <a:r>
              <a:rPr lang="en-US" sz="2000" dirty="0"/>
              <a:t>Medical cost: $173 Billion Dollars, annually </a:t>
            </a:r>
            <a:br>
              <a:rPr lang="en-US" sz="2000" dirty="0"/>
            </a:br>
            <a:br>
              <a:rPr lang="en-US" sz="2000" dirty="0"/>
            </a:br>
            <a:r>
              <a:rPr lang="en-US" sz="2000" dirty="0"/>
              <a:t>4.  Obesity is erasing the health gains made by fewer US citizens smoking.</a:t>
            </a:r>
            <a:br>
              <a:rPr lang="en-US" sz="2000" dirty="0"/>
            </a:br>
            <a:br>
              <a:rPr lang="en-US" sz="1400" dirty="0"/>
            </a:br>
            <a:br>
              <a:rPr lang="en-US" sz="1400" dirty="0"/>
            </a:br>
            <a:br>
              <a:rPr lang="en-US" sz="1400" dirty="0"/>
            </a:br>
            <a:br>
              <a:rPr lang="en-US" sz="1400" dirty="0"/>
            </a:br>
            <a:br>
              <a:rPr lang="en-US" sz="1400" dirty="0"/>
            </a:br>
            <a:br>
              <a:rPr lang="en-US" sz="1400" dirty="0"/>
            </a:br>
            <a:br>
              <a:rPr lang="en-US" sz="1400" dirty="0"/>
            </a:br>
            <a:endParaRPr lang="en-US" sz="1400" dirty="0"/>
          </a:p>
        </p:txBody>
      </p:sp>
      <p:sp>
        <p:nvSpPr>
          <p:cNvPr id="3" name="Date Placeholder 2">
            <a:extLst>
              <a:ext uri="{FF2B5EF4-FFF2-40B4-BE49-F238E27FC236}">
                <a16:creationId xmlns:a16="http://schemas.microsoft.com/office/drawing/2014/main" id="{7293BB02-28FC-CE17-1844-A35877017D22}"/>
              </a:ext>
            </a:extLst>
          </p:cNvPr>
          <p:cNvSpPr>
            <a:spLocks noGrp="1"/>
          </p:cNvSpPr>
          <p:nvPr>
            <p:ph type="dt" sz="half" idx="10"/>
          </p:nvPr>
        </p:nvSpPr>
        <p:spPr/>
        <p:txBody>
          <a:bodyPr vert="horz" lIns="91440" tIns="45720" rIns="91440" bIns="45720" rtlCol="0" anchor="t">
            <a:normAutofit/>
          </a:bodyPr>
          <a:lstStyle/>
          <a:p>
            <a:pPr algn="l" defTabSz="914400">
              <a:lnSpc>
                <a:spcPct val="90000"/>
              </a:lnSpc>
              <a:spcAft>
                <a:spcPts val="600"/>
              </a:spcAft>
            </a:pPr>
            <a:r>
              <a:rPr lang="en-US" sz="700" b="0"/>
              <a:t>Tuesday, February 2, 20XX</a:t>
            </a:r>
          </a:p>
        </p:txBody>
      </p:sp>
      <p:sp>
        <p:nvSpPr>
          <p:cNvPr id="4" name="Footer Placeholder 3">
            <a:extLst>
              <a:ext uri="{FF2B5EF4-FFF2-40B4-BE49-F238E27FC236}">
                <a16:creationId xmlns:a16="http://schemas.microsoft.com/office/drawing/2014/main" id="{E069C4DF-6E5A-D60C-A5DD-39BAC245FD79}"/>
              </a:ext>
            </a:extLst>
          </p:cNvPr>
          <p:cNvSpPr>
            <a:spLocks noGrp="1"/>
          </p:cNvSpPr>
          <p:nvPr>
            <p:ph type="ftr" sz="quarter" idx="11"/>
          </p:nvPr>
        </p:nvSpPr>
        <p:spPr/>
        <p:txBody>
          <a:bodyPr vert="horz" lIns="91440" tIns="45720" rIns="91440" bIns="45720" rtlCol="0" anchor="ctr">
            <a:normAutofit/>
          </a:bodyPr>
          <a:lstStyle/>
          <a:p>
            <a:pPr defTabSz="914400">
              <a:spcAft>
                <a:spcPts val="600"/>
              </a:spcAft>
            </a:pPr>
            <a:r>
              <a:rPr lang="en-US" b="0" i="0" kern="1200">
                <a:latin typeface="+mn-lt"/>
                <a:ea typeface="+mn-ea"/>
                <a:cs typeface="+mn-cs"/>
              </a:rPr>
              <a:t>Sample Footer Text</a:t>
            </a:r>
          </a:p>
        </p:txBody>
      </p:sp>
      <p:sp>
        <p:nvSpPr>
          <p:cNvPr id="5" name="Slide Number Placeholder 4">
            <a:extLst>
              <a:ext uri="{FF2B5EF4-FFF2-40B4-BE49-F238E27FC236}">
                <a16:creationId xmlns:a16="http://schemas.microsoft.com/office/drawing/2014/main" id="{A37C693F-22B9-2FB4-DC1F-9C727B4B0F1C}"/>
              </a:ext>
            </a:extLst>
          </p:cNvPr>
          <p:cNvSpPr>
            <a:spLocks noGrp="1"/>
          </p:cNvSpPr>
          <p:nvPr>
            <p:ph type="sldNum" sz="quarter" idx="12"/>
          </p:nvPr>
        </p:nvSpPr>
        <p:spPr>
          <a:xfrm>
            <a:off x="10342708" y="295729"/>
            <a:ext cx="838199" cy="767687"/>
          </a:xfrm>
        </p:spPr>
        <p:txBody>
          <a:bodyPr vert="horz" lIns="91440" tIns="45720" rIns="91440" bIns="45720" rtlCol="0" anchor="b">
            <a:normAutofit/>
          </a:bodyPr>
          <a:lstStyle/>
          <a:p>
            <a:pPr defTabSz="914400">
              <a:spcAft>
                <a:spcPts val="600"/>
              </a:spcAft>
            </a:pPr>
            <a:fld id="{DBA1B0FB-D917-4C8C-928F-313BD683BF39}" type="slidenum">
              <a:rPr lang="en-US" smtClean="0"/>
              <a:pPr defTabSz="914400">
                <a:spcAft>
                  <a:spcPts val="600"/>
                </a:spcAft>
              </a:pPr>
              <a:t>15</a:t>
            </a:fld>
            <a:endParaRPr lang="en-US"/>
          </a:p>
        </p:txBody>
      </p:sp>
    </p:spTree>
    <p:extLst>
      <p:ext uri="{BB962C8B-B14F-4D97-AF65-F5344CB8AC3E}">
        <p14:creationId xmlns:p14="http://schemas.microsoft.com/office/powerpoint/2010/main" val="3642588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8194" name="Picture 2" descr="A bar chart that shows the age-adjusted prevalence of obesity among adults aged 20 and over, by sex and race and Hispanic origin, in the United States from 2017 through 2018  Among all adults ages 20 and over, the age-adjusted prevalence of obesity was 42.2% for non-Hispanic whites. 49.6% for non-Hispanic Blacks, 17.4% for Non-Hispanic Asians, and 44.8% for Hispanics.   Among men ages 20 and over, the age-adjusted prevalence of obesity was 44.7% for non-Hispanic whites,  41.1% for non-Hispanic Blacks, 17.5% for Non-Hispanic Asians, and 45.7% for Hispanics.   Among women ages 20 and over, the age-adjusted prevalence of obesity was 39.8% for non-Hispanic whites,  56.9% for non-Hispanic Blacks, 17.2% for Non-Hispanic Asians, and 43.7% for Hispanics.">
            <a:extLst>
              <a:ext uri="{FF2B5EF4-FFF2-40B4-BE49-F238E27FC236}">
                <a16:creationId xmlns:a16="http://schemas.microsoft.com/office/drawing/2014/main" id="{E81D0E0B-B845-7E3A-B7C4-EE15662C64C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25884" y="643467"/>
            <a:ext cx="8913705" cy="5571066"/>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BF66F41E-BAE8-A038-8329-A436C4F7082E}"/>
              </a:ext>
            </a:extLst>
          </p:cNvPr>
          <p:cNvSpPr>
            <a:spLocks noGrp="1"/>
          </p:cNvSpPr>
          <p:nvPr>
            <p:ph type="dt" sz="half" idx="10"/>
          </p:nvPr>
        </p:nvSpPr>
        <p:spPr/>
        <p:txBody>
          <a:bodyPr>
            <a:normAutofit/>
          </a:bodyPr>
          <a:lstStyle/>
          <a:p>
            <a:pPr>
              <a:lnSpc>
                <a:spcPct val="90000"/>
              </a:lnSpc>
              <a:spcAft>
                <a:spcPts val="600"/>
              </a:spcAft>
            </a:pPr>
            <a:r>
              <a:rPr lang="en-US" sz="700">
                <a:solidFill>
                  <a:srgbClr val="FFFFFF"/>
                </a:solidFill>
              </a:rPr>
              <a:t>Tuesday, February 2, 20XX</a:t>
            </a:r>
          </a:p>
        </p:txBody>
      </p:sp>
      <p:sp>
        <p:nvSpPr>
          <p:cNvPr id="3" name="Footer Placeholder 2">
            <a:extLst>
              <a:ext uri="{FF2B5EF4-FFF2-40B4-BE49-F238E27FC236}">
                <a16:creationId xmlns:a16="http://schemas.microsoft.com/office/drawing/2014/main" id="{8C31DF39-0769-CC0C-51B8-2A6A6F8B1973}"/>
              </a:ext>
            </a:extLst>
          </p:cNvPr>
          <p:cNvSpPr>
            <a:spLocks noGrp="1"/>
          </p:cNvSpPr>
          <p:nvPr>
            <p:ph type="ftr" sz="quarter" idx="11"/>
          </p:nvPr>
        </p:nvSpPr>
        <p:spPr/>
        <p:txBody>
          <a:bodyPr>
            <a:normAutofit/>
          </a:bodyPr>
          <a:lstStyle/>
          <a:p>
            <a:pPr>
              <a:spcAft>
                <a:spcPts val="600"/>
              </a:spcAft>
            </a:pPr>
            <a:r>
              <a:rPr lang="en-US">
                <a:solidFill>
                  <a:srgbClr val="FFFFFF"/>
                </a:solidFill>
              </a:rPr>
              <a:t>Sample Footer Text</a:t>
            </a:r>
          </a:p>
        </p:txBody>
      </p:sp>
      <p:sp>
        <p:nvSpPr>
          <p:cNvPr id="4" name="Slide Number Placeholder 3">
            <a:extLst>
              <a:ext uri="{FF2B5EF4-FFF2-40B4-BE49-F238E27FC236}">
                <a16:creationId xmlns:a16="http://schemas.microsoft.com/office/drawing/2014/main" id="{EDF47562-F8C2-FBDF-5910-414E1EC1AF0F}"/>
              </a:ext>
            </a:extLst>
          </p:cNvPr>
          <p:cNvSpPr>
            <a:spLocks noGrp="1"/>
          </p:cNvSpPr>
          <p:nvPr>
            <p:ph type="sldNum" sz="quarter" idx="12"/>
          </p:nvPr>
        </p:nvSpPr>
        <p:spPr/>
        <p:txBody>
          <a:bodyPr>
            <a:normAutofit/>
          </a:bodyPr>
          <a:lstStyle/>
          <a:p>
            <a:pPr>
              <a:spcAft>
                <a:spcPts val="600"/>
              </a:spcAft>
            </a:pPr>
            <a:fld id="{DBA1B0FB-D917-4C8C-928F-313BD683BF39}" type="slidenum">
              <a:rPr lang="en-US" smtClean="0"/>
              <a:pPr>
                <a:spcAft>
                  <a:spcPts val="600"/>
                </a:spcAft>
              </a:pPr>
              <a:t>16</a:t>
            </a:fld>
            <a:endParaRPr lang="en-US"/>
          </a:p>
        </p:txBody>
      </p:sp>
    </p:spTree>
    <p:extLst>
      <p:ext uri="{BB962C8B-B14F-4D97-AF65-F5344CB8AC3E}">
        <p14:creationId xmlns:p14="http://schemas.microsoft.com/office/powerpoint/2010/main" val="30404552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FF97EC-1C8A-1851-8A23-C07928CD6684}"/>
              </a:ext>
            </a:extLst>
          </p:cNvPr>
          <p:cNvSpPr>
            <a:spLocks noGrp="1"/>
          </p:cNvSpPr>
          <p:nvPr>
            <p:ph type="dt" sz="half" idx="10"/>
          </p:nvPr>
        </p:nvSpPr>
        <p:spPr/>
        <p:txBody>
          <a:bodyPr>
            <a:normAutofit/>
          </a:bodyPr>
          <a:lstStyle/>
          <a:p>
            <a:pPr>
              <a:lnSpc>
                <a:spcPct val="90000"/>
              </a:lnSpc>
              <a:spcAft>
                <a:spcPts val="600"/>
              </a:spcAft>
            </a:pPr>
            <a:r>
              <a:rPr lang="en-US" sz="700">
                <a:solidFill>
                  <a:srgbClr val="FFFFFF"/>
                </a:solidFill>
              </a:rPr>
              <a:t>Tuesday, February 2, 20XX</a:t>
            </a:r>
          </a:p>
        </p:txBody>
      </p:sp>
      <p:sp>
        <p:nvSpPr>
          <p:cNvPr id="3" name="Footer Placeholder 2">
            <a:extLst>
              <a:ext uri="{FF2B5EF4-FFF2-40B4-BE49-F238E27FC236}">
                <a16:creationId xmlns:a16="http://schemas.microsoft.com/office/drawing/2014/main" id="{7DEEC69A-F89C-BC7A-64FB-EDE0CD4D070C}"/>
              </a:ext>
            </a:extLst>
          </p:cNvPr>
          <p:cNvSpPr>
            <a:spLocks noGrp="1"/>
          </p:cNvSpPr>
          <p:nvPr>
            <p:ph type="ftr" sz="quarter" idx="11"/>
          </p:nvPr>
        </p:nvSpPr>
        <p:spPr/>
        <p:txBody>
          <a:bodyPr>
            <a:normAutofit/>
          </a:bodyPr>
          <a:lstStyle/>
          <a:p>
            <a:pPr>
              <a:spcAft>
                <a:spcPts val="600"/>
              </a:spcAft>
            </a:pPr>
            <a:r>
              <a:rPr lang="en-US">
                <a:solidFill>
                  <a:srgbClr val="FFFFFF"/>
                </a:solidFill>
              </a:rPr>
              <a:t>Sample Footer Text</a:t>
            </a:r>
          </a:p>
        </p:txBody>
      </p:sp>
      <p:sp>
        <p:nvSpPr>
          <p:cNvPr id="4" name="Slide Number Placeholder 3">
            <a:extLst>
              <a:ext uri="{FF2B5EF4-FFF2-40B4-BE49-F238E27FC236}">
                <a16:creationId xmlns:a16="http://schemas.microsoft.com/office/drawing/2014/main" id="{A1C70770-0557-37AE-8F28-2F8777AA1717}"/>
              </a:ext>
            </a:extLst>
          </p:cNvPr>
          <p:cNvSpPr>
            <a:spLocks noGrp="1"/>
          </p:cNvSpPr>
          <p:nvPr>
            <p:ph type="sldNum" sz="quarter" idx="12"/>
          </p:nvPr>
        </p:nvSpPr>
        <p:spPr/>
        <p:txBody>
          <a:bodyPr>
            <a:normAutofit/>
          </a:bodyPr>
          <a:lstStyle/>
          <a:p>
            <a:pPr>
              <a:spcAft>
                <a:spcPts val="600"/>
              </a:spcAft>
            </a:pPr>
            <a:fld id="{DBA1B0FB-D917-4C8C-928F-313BD683BF39}" type="slidenum">
              <a:rPr lang="en-US" smtClean="0"/>
              <a:pPr>
                <a:spcAft>
                  <a:spcPts val="600"/>
                </a:spcAft>
              </a:pPr>
              <a:t>17</a:t>
            </a:fld>
            <a:endParaRPr lang="en-US"/>
          </a:p>
        </p:txBody>
      </p:sp>
      <p:pic>
        <p:nvPicPr>
          <p:cNvPr id="6146" name="Picture 2">
            <a:extLst>
              <a:ext uri="{FF2B5EF4-FFF2-40B4-BE49-F238E27FC236}">
                <a16:creationId xmlns:a16="http://schemas.microsoft.com/office/drawing/2014/main" id="{A1946B00-DD94-3B1A-2AEF-40A7E092C4B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312851" y="193090"/>
            <a:ext cx="5566298" cy="6596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17273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434" name="Picture 2" descr="Knee Joint Ligaments">
            <a:extLst>
              <a:ext uri="{FF2B5EF4-FFF2-40B4-BE49-F238E27FC236}">
                <a16:creationId xmlns:a16="http://schemas.microsoft.com/office/drawing/2014/main" id="{E816153A-F604-7833-D876-BB97CF1F66EF}"/>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t="17532" b="650"/>
          <a:stretch/>
        </p:blipFill>
        <p:spPr bwMode="auto">
          <a:xfrm>
            <a:off x="20" y="11054"/>
            <a:ext cx="1219198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D23E132-14EC-E196-8A49-A60998F4A7E9}"/>
              </a:ext>
            </a:extLst>
          </p:cNvPr>
          <p:cNvSpPr>
            <a:spLocks noGrp="1"/>
          </p:cNvSpPr>
          <p:nvPr>
            <p:ph type="title"/>
          </p:nvPr>
        </p:nvSpPr>
        <p:spPr>
          <a:xfrm>
            <a:off x="646111" y="452718"/>
            <a:ext cx="9404723" cy="1400530"/>
          </a:xfrm>
        </p:spPr>
        <p:txBody>
          <a:bodyPr vert="horz" lIns="91440" tIns="45720" rIns="91440" bIns="45720" rtlCol="0" anchor="t">
            <a:normAutofit/>
          </a:bodyPr>
          <a:lstStyle/>
          <a:p>
            <a:r>
              <a:rPr lang="en-US" sz="4200"/>
              <a:t>OSTEOARTHRITIS: </a:t>
            </a:r>
            <a:endParaRPr lang="en-US" sz="4200" dirty="0"/>
          </a:p>
        </p:txBody>
      </p:sp>
      <p:sp>
        <p:nvSpPr>
          <p:cNvPr id="3" name="Text Placeholder 2">
            <a:extLst>
              <a:ext uri="{FF2B5EF4-FFF2-40B4-BE49-F238E27FC236}">
                <a16:creationId xmlns:a16="http://schemas.microsoft.com/office/drawing/2014/main" id="{16198D42-2FEA-19CA-F357-FED0F9CB15A8}"/>
              </a:ext>
            </a:extLst>
          </p:cNvPr>
          <p:cNvSpPr>
            <a:spLocks noGrp="1"/>
          </p:cNvSpPr>
          <p:nvPr>
            <p:ph type="body" sz="half" idx="2"/>
          </p:nvPr>
        </p:nvSpPr>
        <p:spPr>
          <a:xfrm>
            <a:off x="1103312" y="2052918"/>
            <a:ext cx="8946541" cy="4195481"/>
          </a:xfrm>
        </p:spPr>
        <p:txBody>
          <a:bodyPr vert="horz" lIns="91440" tIns="45720" rIns="91440" bIns="45720" rtlCol="0">
            <a:normAutofit/>
          </a:bodyPr>
          <a:lstStyle/>
          <a:p>
            <a:r>
              <a:rPr lang="en-US" sz="2400" dirty="0"/>
              <a:t>1LB OF WEIGHT LOSS TAKES 4LB OF PRESSURE OFF THE KNEE </a:t>
            </a:r>
          </a:p>
          <a:p>
            <a:r>
              <a:rPr lang="en-US" sz="900" dirty="0">
                <a:hlinkClick r:id="rId3"/>
              </a:rPr>
              <a:t>https://pubmed.ncbi.nlm.nih.gov/15986358/</a:t>
            </a:r>
            <a:endParaRPr lang="en-US" sz="900" dirty="0"/>
          </a:p>
          <a:p>
            <a:endParaRPr lang="en-US" sz="1200" dirty="0"/>
          </a:p>
          <a:p>
            <a:r>
              <a:rPr lang="en-US" sz="2400" dirty="0"/>
              <a:t>Chronic back pain: more prevalent in morbidly obese.</a:t>
            </a:r>
          </a:p>
          <a:p>
            <a:r>
              <a:rPr lang="en-US" sz="900" dirty="0">
                <a:hlinkClick r:id="rId4"/>
              </a:rPr>
              <a:t>https://pubmed.ncbi.nlm.nih.gov/12841899/</a:t>
            </a:r>
            <a:endParaRPr lang="en-US" sz="900" dirty="0"/>
          </a:p>
          <a:p>
            <a:endParaRPr lang="en-US" sz="900" dirty="0"/>
          </a:p>
          <a:p>
            <a:r>
              <a:rPr lang="en-US" sz="2400" dirty="0"/>
              <a:t>Obesity worsens Gout, Rheumatoid Arthritis, Psoriatic Arthritis</a:t>
            </a:r>
          </a:p>
          <a:p>
            <a:r>
              <a:rPr lang="en-US" sz="900" dirty="0">
                <a:hlinkClick r:id="rId5"/>
              </a:rPr>
              <a:t>https://creakyjoints.org/diet-exercise/obesity-and-arthritis/</a:t>
            </a:r>
            <a:endParaRPr lang="en-US" sz="900" dirty="0"/>
          </a:p>
          <a:p>
            <a:endParaRPr lang="en-US" sz="900" dirty="0"/>
          </a:p>
          <a:p>
            <a:endParaRPr lang="en-US" sz="900" dirty="0"/>
          </a:p>
          <a:p>
            <a:endParaRPr lang="en-US" sz="900" dirty="0"/>
          </a:p>
          <a:p>
            <a:endParaRPr lang="en-US" sz="2400" dirty="0"/>
          </a:p>
        </p:txBody>
      </p:sp>
      <p:sp>
        <p:nvSpPr>
          <p:cNvPr id="4" name="Date Placeholder 3">
            <a:extLst>
              <a:ext uri="{FF2B5EF4-FFF2-40B4-BE49-F238E27FC236}">
                <a16:creationId xmlns:a16="http://schemas.microsoft.com/office/drawing/2014/main" id="{32472897-7DFA-C625-63C3-DB275D98B840}"/>
              </a:ext>
            </a:extLst>
          </p:cNvPr>
          <p:cNvSpPr>
            <a:spLocks noGrp="1"/>
          </p:cNvSpPr>
          <p:nvPr>
            <p:ph type="dt" sz="half" idx="10"/>
          </p:nvPr>
        </p:nvSpPr>
        <p:spPr/>
        <p:txBody>
          <a:bodyPr vert="horz" lIns="91440" tIns="45720" rIns="91440" bIns="45720" rtlCol="0" anchor="t">
            <a:normAutofit/>
          </a:bodyPr>
          <a:lstStyle/>
          <a:p>
            <a:pPr defTabSz="914400">
              <a:lnSpc>
                <a:spcPct val="90000"/>
              </a:lnSpc>
              <a:spcAft>
                <a:spcPts val="600"/>
              </a:spcAft>
            </a:pPr>
            <a:endParaRPr lang="en-US" sz="700" dirty="0">
              <a:solidFill>
                <a:schemeClr val="tx1">
                  <a:tint val="75000"/>
                </a:schemeClr>
              </a:solidFill>
            </a:endParaRPr>
          </a:p>
        </p:txBody>
      </p:sp>
      <p:sp>
        <p:nvSpPr>
          <p:cNvPr id="5" name="Footer Placeholder 4">
            <a:extLst>
              <a:ext uri="{FF2B5EF4-FFF2-40B4-BE49-F238E27FC236}">
                <a16:creationId xmlns:a16="http://schemas.microsoft.com/office/drawing/2014/main" id="{94255B06-7F63-1B8B-D3F3-C4B931113621}"/>
              </a:ext>
            </a:extLst>
          </p:cNvPr>
          <p:cNvSpPr>
            <a:spLocks noGrp="1"/>
          </p:cNvSpPr>
          <p:nvPr>
            <p:ph type="ftr" sz="quarter" idx="11"/>
          </p:nvPr>
        </p:nvSpPr>
        <p:spPr>
          <a:xfrm rot="5400000">
            <a:off x="8873440" y="3152296"/>
            <a:ext cx="3859795" cy="304801"/>
          </a:xfrm>
        </p:spPr>
        <p:txBody>
          <a:bodyPr vert="horz" lIns="91440" tIns="45720" rIns="91440" bIns="45720" rtlCol="0" anchor="b">
            <a:normAutofit/>
          </a:bodyPr>
          <a:lstStyle/>
          <a:p>
            <a:pPr defTabSz="914400">
              <a:spcAft>
                <a:spcPts val="600"/>
              </a:spcAft>
            </a:pPr>
            <a:endParaRPr lang="en-US" b="0" i="0" kern="1200" dirty="0">
              <a:solidFill>
                <a:schemeClr val="tx1">
                  <a:tint val="75000"/>
                </a:schemeClr>
              </a:solidFill>
              <a:latin typeface="+mn-lt"/>
              <a:ea typeface="+mn-ea"/>
              <a:cs typeface="+mn-cs"/>
            </a:endParaRPr>
          </a:p>
        </p:txBody>
      </p:sp>
      <p:sp>
        <p:nvSpPr>
          <p:cNvPr id="6" name="Slide Number Placeholder 5">
            <a:extLst>
              <a:ext uri="{FF2B5EF4-FFF2-40B4-BE49-F238E27FC236}">
                <a16:creationId xmlns:a16="http://schemas.microsoft.com/office/drawing/2014/main" id="{7CAC9E76-CAAA-AB7F-7630-139625A56917}"/>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smtClean="0"/>
              <a:pPr defTabSz="914400">
                <a:spcAft>
                  <a:spcPts val="600"/>
                </a:spcAft>
              </a:pPr>
              <a:t>18</a:t>
            </a:fld>
            <a:endParaRPr lang="en-US"/>
          </a:p>
        </p:txBody>
      </p:sp>
    </p:spTree>
    <p:extLst>
      <p:ext uri="{BB962C8B-B14F-4D97-AF65-F5344CB8AC3E}">
        <p14:creationId xmlns:p14="http://schemas.microsoft.com/office/powerpoint/2010/main" val="27266388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7355C-881F-0288-8C4E-3A02790B5CED}"/>
              </a:ext>
            </a:extLst>
          </p:cNvPr>
          <p:cNvSpPr>
            <a:spLocks noGrp="1"/>
          </p:cNvSpPr>
          <p:nvPr>
            <p:ph type="title"/>
          </p:nvPr>
        </p:nvSpPr>
        <p:spPr>
          <a:xfrm>
            <a:off x="8210623" y="1447800"/>
            <a:ext cx="3333676" cy="3096987"/>
          </a:xfrm>
        </p:spPr>
        <p:txBody>
          <a:bodyPr vert="horz" lIns="91440" tIns="45720" rIns="91440" bIns="45720" rtlCol="0" anchor="b">
            <a:normAutofit/>
          </a:bodyPr>
          <a:lstStyle/>
          <a:p>
            <a:r>
              <a:rPr lang="en-US" sz="5400"/>
              <a:t>Cancer And Obesity</a:t>
            </a:r>
          </a:p>
        </p:txBody>
      </p:sp>
      <p:pic>
        <p:nvPicPr>
          <p:cNvPr id="15364" name="Picture 4" descr="Portable Chemotherapy Medicine Iv Pump Cancer Patient High-Res Stock ...">
            <a:extLst>
              <a:ext uri="{FF2B5EF4-FFF2-40B4-BE49-F238E27FC236}">
                <a16:creationId xmlns:a16="http://schemas.microsoft.com/office/drawing/2014/main" id="{3A1C1921-5050-EE01-3CF2-B71CE739E37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643854" y="1145038"/>
            <a:ext cx="3037360" cy="4567458"/>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4215E655-433F-EAB0-3EC3-C14348BE6C81}"/>
              </a:ext>
            </a:extLst>
          </p:cNvPr>
          <p:cNvSpPr>
            <a:spLocks noGrp="1"/>
          </p:cNvSpPr>
          <p:nvPr>
            <p:ph type="dt" sz="half" idx="10"/>
          </p:nvPr>
        </p:nvSpPr>
        <p:spPr>
          <a:xfrm>
            <a:off x="8753855" y="6355023"/>
            <a:ext cx="2790444" cy="304799"/>
          </a:xfrm>
        </p:spPr>
        <p:txBody>
          <a:bodyPr vert="horz" lIns="91440" tIns="45720" rIns="91440" bIns="45720" rtlCol="0" anchor="t">
            <a:normAutofit/>
          </a:bodyPr>
          <a:lstStyle/>
          <a:p>
            <a:pPr algn="r" defTabSz="914400">
              <a:spcAft>
                <a:spcPts val="600"/>
              </a:spcAft>
            </a:pPr>
            <a:r>
              <a:rPr lang="en-US"/>
              <a:t>Tuesday, February 2, 20XX</a:t>
            </a:r>
          </a:p>
        </p:txBody>
      </p:sp>
      <p:sp>
        <p:nvSpPr>
          <p:cNvPr id="5" name="Footer Placeholder 4">
            <a:extLst>
              <a:ext uri="{FF2B5EF4-FFF2-40B4-BE49-F238E27FC236}">
                <a16:creationId xmlns:a16="http://schemas.microsoft.com/office/drawing/2014/main" id="{AE449CF2-75B2-3B2A-BF56-CF84CB74B7DF}"/>
              </a:ext>
            </a:extLst>
          </p:cNvPr>
          <p:cNvSpPr>
            <a:spLocks noGrp="1"/>
          </p:cNvSpPr>
          <p:nvPr>
            <p:ph type="ftr" sz="quarter" idx="11"/>
          </p:nvPr>
        </p:nvSpPr>
        <p:spPr>
          <a:xfrm>
            <a:off x="653850" y="6355021"/>
            <a:ext cx="3859795" cy="304801"/>
          </a:xfrm>
        </p:spPr>
        <p:txBody>
          <a:bodyPr vert="horz" lIns="91440" tIns="45720" rIns="91440" bIns="45720" rtlCol="0" anchor="b">
            <a:normAutofit/>
          </a:bodyPr>
          <a:lstStyle/>
          <a:p>
            <a:pPr defTabSz="914400">
              <a:spcAft>
                <a:spcPts val="600"/>
              </a:spcAft>
            </a:pPr>
            <a:r>
              <a:rPr lang="en-US" b="0" i="0" kern="1200">
                <a:solidFill>
                  <a:schemeClr val="accent1"/>
                </a:solidFill>
                <a:latin typeface="+mn-lt"/>
                <a:ea typeface="+mn-ea"/>
                <a:cs typeface="+mn-cs"/>
              </a:rPr>
              <a:t>Sample Footer Text</a:t>
            </a:r>
          </a:p>
        </p:txBody>
      </p:sp>
      <p:sp>
        <p:nvSpPr>
          <p:cNvPr id="6" name="Slide Number Placeholder 5">
            <a:extLst>
              <a:ext uri="{FF2B5EF4-FFF2-40B4-BE49-F238E27FC236}">
                <a16:creationId xmlns:a16="http://schemas.microsoft.com/office/drawing/2014/main" id="{ACB0EF6B-E7B8-38C6-A85E-92D04D5B9FE4}"/>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smtClean="0"/>
              <a:pPr defTabSz="914400">
                <a:spcAft>
                  <a:spcPts val="600"/>
                </a:spcAft>
              </a:pPr>
              <a:t>19</a:t>
            </a:fld>
            <a:endParaRPr lang="en-US"/>
          </a:p>
        </p:txBody>
      </p:sp>
      <p:pic>
        <p:nvPicPr>
          <p:cNvPr id="15362" name="Picture 2">
            <a:extLst>
              <a:ext uri="{FF2B5EF4-FFF2-40B4-BE49-F238E27FC236}">
                <a16:creationId xmlns:a16="http://schemas.microsoft.com/office/drawing/2014/main" id="{D090C40A-C5C5-CB33-2A10-868FD5EFA870}"/>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874848" y="1141407"/>
            <a:ext cx="3521706" cy="4567458"/>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00604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B3423814-3F5D-D916-FD8F-58EC8C91504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6250"/>
          <a:stretch/>
        </p:blipFill>
        <p:spPr bwMode="auto">
          <a:xfrm>
            <a:off x="1143941" y="643467"/>
            <a:ext cx="9904117" cy="5571066"/>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A07AAA3E-B8B3-D1E1-C671-54AE578CDB89}"/>
              </a:ext>
            </a:extLst>
          </p:cNvPr>
          <p:cNvSpPr>
            <a:spLocks noGrp="1"/>
          </p:cNvSpPr>
          <p:nvPr>
            <p:ph type="dt" sz="half" idx="10"/>
          </p:nvPr>
        </p:nvSpPr>
        <p:spPr>
          <a:xfrm>
            <a:off x="9083087" y="6415259"/>
            <a:ext cx="2631901" cy="304799"/>
          </a:xfrm>
        </p:spPr>
        <p:txBody>
          <a:bodyPr>
            <a:normAutofit/>
          </a:bodyPr>
          <a:lstStyle/>
          <a:p>
            <a:pPr algn="r">
              <a:spcAft>
                <a:spcPts val="600"/>
              </a:spcAft>
            </a:pPr>
            <a:r>
              <a:rPr lang="en-US">
                <a:solidFill>
                  <a:srgbClr val="FFFFFF"/>
                </a:solidFill>
              </a:rPr>
              <a:t>Tuesday, February 2, 20XX</a:t>
            </a:r>
          </a:p>
        </p:txBody>
      </p:sp>
      <p:sp>
        <p:nvSpPr>
          <p:cNvPr id="3" name="Footer Placeholder 2">
            <a:extLst>
              <a:ext uri="{FF2B5EF4-FFF2-40B4-BE49-F238E27FC236}">
                <a16:creationId xmlns:a16="http://schemas.microsoft.com/office/drawing/2014/main" id="{269EEF84-2E45-1E9A-D6EB-773C4525FC8E}"/>
              </a:ext>
            </a:extLst>
          </p:cNvPr>
          <p:cNvSpPr>
            <a:spLocks noGrp="1"/>
          </p:cNvSpPr>
          <p:nvPr>
            <p:ph type="ftr" sz="quarter" idx="11"/>
          </p:nvPr>
        </p:nvSpPr>
        <p:spPr>
          <a:xfrm>
            <a:off x="643467" y="6415258"/>
            <a:ext cx="3859795" cy="304801"/>
          </a:xfrm>
        </p:spPr>
        <p:txBody>
          <a:bodyPr>
            <a:normAutofit/>
          </a:bodyPr>
          <a:lstStyle/>
          <a:p>
            <a:pPr>
              <a:spcAft>
                <a:spcPts val="600"/>
              </a:spcAft>
            </a:pPr>
            <a:r>
              <a:rPr lang="en-US">
                <a:solidFill>
                  <a:srgbClr val="FFFFFF"/>
                </a:solidFill>
              </a:rPr>
              <a:t>Sample Footer Text</a:t>
            </a:r>
          </a:p>
        </p:txBody>
      </p:sp>
      <p:sp>
        <p:nvSpPr>
          <p:cNvPr id="4" name="Slide Number Placeholder 3">
            <a:extLst>
              <a:ext uri="{FF2B5EF4-FFF2-40B4-BE49-F238E27FC236}">
                <a16:creationId xmlns:a16="http://schemas.microsoft.com/office/drawing/2014/main" id="{08C0327A-768F-6E8F-BF15-529FB6FC822F}"/>
              </a:ext>
            </a:extLst>
          </p:cNvPr>
          <p:cNvSpPr>
            <a:spLocks noGrp="1"/>
          </p:cNvSpPr>
          <p:nvPr>
            <p:ph type="sldNum" sz="quarter" idx="12"/>
          </p:nvPr>
        </p:nvSpPr>
        <p:spPr/>
        <p:txBody>
          <a:bodyPr>
            <a:normAutofit/>
          </a:bodyPr>
          <a:lstStyle/>
          <a:p>
            <a:pPr>
              <a:spcAft>
                <a:spcPts val="600"/>
              </a:spcAft>
            </a:pPr>
            <a:fld id="{DBA1B0FB-D917-4C8C-928F-313BD683BF39}" type="slidenum">
              <a:rPr lang="en-US">
                <a:solidFill>
                  <a:srgbClr val="FFFFFF"/>
                </a:solidFill>
              </a:rPr>
              <a:pPr>
                <a:spcAft>
                  <a:spcPts val="600"/>
                </a:spcAft>
              </a:pPr>
              <a:t>20</a:t>
            </a:fld>
            <a:endParaRPr lang="en-US">
              <a:solidFill>
                <a:srgbClr val="FFFFFF"/>
              </a:solidFill>
            </a:endParaRPr>
          </a:p>
        </p:txBody>
      </p:sp>
    </p:spTree>
    <p:extLst>
      <p:ext uri="{BB962C8B-B14F-4D97-AF65-F5344CB8AC3E}">
        <p14:creationId xmlns:p14="http://schemas.microsoft.com/office/powerpoint/2010/main" val="334585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338" name="Picture 2" descr="DNA Strands | Applied DNA Sciences">
            <a:extLst>
              <a:ext uri="{FF2B5EF4-FFF2-40B4-BE49-F238E27FC236}">
                <a16:creationId xmlns:a16="http://schemas.microsoft.com/office/drawing/2014/main" id="{542EDE4B-5C67-42CB-C431-1EE43CF87E0E}"/>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t="12004" b="12996"/>
          <a:stretch/>
        </p:blipFill>
        <p:spPr bwMode="auto">
          <a:xfrm>
            <a:off x="0" y="-19049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67AEE00-C3C6-412F-AC80-3A0210893912}"/>
              </a:ext>
            </a:extLst>
          </p:cNvPr>
          <p:cNvSpPr>
            <a:spLocks noGrp="1"/>
          </p:cNvSpPr>
          <p:nvPr>
            <p:ph type="title"/>
          </p:nvPr>
        </p:nvSpPr>
        <p:spPr>
          <a:xfrm>
            <a:off x="1154955" y="2099733"/>
            <a:ext cx="8825658" cy="2677648"/>
          </a:xfrm>
        </p:spPr>
        <p:txBody>
          <a:bodyPr vert="horz" lIns="91440" tIns="45720" rIns="91440" bIns="45720" rtlCol="0" anchor="b">
            <a:normAutofit/>
          </a:bodyPr>
          <a:lstStyle/>
          <a:p>
            <a:r>
              <a:rPr lang="en-US" sz="5400" dirty="0">
                <a:solidFill>
                  <a:schemeClr val="tx1"/>
                </a:solidFill>
              </a:rPr>
              <a:t>Genetics plus</a:t>
            </a:r>
            <a:br>
              <a:rPr lang="en-US" sz="5400" dirty="0">
                <a:solidFill>
                  <a:schemeClr val="tx1"/>
                </a:solidFill>
              </a:rPr>
            </a:br>
            <a:r>
              <a:rPr lang="en-US" sz="5400" dirty="0">
                <a:solidFill>
                  <a:schemeClr val="tx1"/>
                </a:solidFill>
              </a:rPr>
              <a:t>Environment  </a:t>
            </a:r>
          </a:p>
        </p:txBody>
      </p:sp>
      <p:sp>
        <p:nvSpPr>
          <p:cNvPr id="3" name="Text Placeholder 2">
            <a:extLst>
              <a:ext uri="{FF2B5EF4-FFF2-40B4-BE49-F238E27FC236}">
                <a16:creationId xmlns:a16="http://schemas.microsoft.com/office/drawing/2014/main" id="{905D5F13-2E5C-74C7-A605-1E5173EE2FA1}"/>
              </a:ext>
            </a:extLst>
          </p:cNvPr>
          <p:cNvSpPr>
            <a:spLocks noGrp="1"/>
          </p:cNvSpPr>
          <p:nvPr>
            <p:ph type="body" idx="1"/>
          </p:nvPr>
        </p:nvSpPr>
        <p:spPr>
          <a:xfrm>
            <a:off x="1154955" y="4777380"/>
            <a:ext cx="8825658" cy="861420"/>
          </a:xfrm>
        </p:spPr>
        <p:txBody>
          <a:bodyPr vert="horz" lIns="91440" tIns="45720" rIns="91440" bIns="45720" rtlCol="0" anchor="t">
            <a:normAutofit/>
          </a:bodyPr>
          <a:lstStyle/>
          <a:p>
            <a:r>
              <a:rPr lang="en-US" sz="2400" dirty="0">
                <a:solidFill>
                  <a:schemeClr val="tx1"/>
                </a:solidFill>
                <a:latin typeface="Baguet Script" panose="00000500000000000000" pitchFamily="2" charset="0"/>
              </a:rPr>
              <a:t>Equals you.</a:t>
            </a:r>
          </a:p>
        </p:txBody>
      </p:sp>
      <p:sp>
        <p:nvSpPr>
          <p:cNvPr id="4" name="Date Placeholder 3">
            <a:extLst>
              <a:ext uri="{FF2B5EF4-FFF2-40B4-BE49-F238E27FC236}">
                <a16:creationId xmlns:a16="http://schemas.microsoft.com/office/drawing/2014/main" id="{452CB69B-BFD0-A472-A25B-68C841E65C28}"/>
              </a:ext>
            </a:extLst>
          </p:cNvPr>
          <p:cNvSpPr>
            <a:spLocks noGrp="1"/>
          </p:cNvSpPr>
          <p:nvPr>
            <p:ph type="dt" sz="half" idx="10"/>
          </p:nvPr>
        </p:nvSpPr>
        <p:spPr>
          <a:xfrm rot="5400000">
            <a:off x="10158984" y="1792224"/>
            <a:ext cx="990599" cy="304799"/>
          </a:xfrm>
        </p:spPr>
        <p:txBody>
          <a:bodyPr vert="horz" lIns="91440" tIns="45720" rIns="91440" bIns="45720" rtlCol="0" anchor="t">
            <a:normAutofit/>
          </a:bodyPr>
          <a:lstStyle/>
          <a:p>
            <a:pPr algn="l" defTabSz="914400">
              <a:lnSpc>
                <a:spcPct val="90000"/>
              </a:lnSpc>
              <a:spcAft>
                <a:spcPts val="600"/>
              </a:spcAft>
            </a:pPr>
            <a:r>
              <a:rPr lang="en-US" sz="700" b="0">
                <a:solidFill>
                  <a:schemeClr val="tx1"/>
                </a:solidFill>
              </a:rPr>
              <a:t>Tuesday, February 2, 20XX</a:t>
            </a:r>
          </a:p>
        </p:txBody>
      </p:sp>
      <p:sp>
        <p:nvSpPr>
          <p:cNvPr id="5" name="Footer Placeholder 4">
            <a:extLst>
              <a:ext uri="{FF2B5EF4-FFF2-40B4-BE49-F238E27FC236}">
                <a16:creationId xmlns:a16="http://schemas.microsoft.com/office/drawing/2014/main" id="{C44A6B29-3A0E-476B-FF3A-B82211312565}"/>
              </a:ext>
            </a:extLst>
          </p:cNvPr>
          <p:cNvSpPr>
            <a:spLocks noGrp="1"/>
          </p:cNvSpPr>
          <p:nvPr>
            <p:ph type="ftr" sz="quarter" idx="11"/>
          </p:nvPr>
        </p:nvSpPr>
        <p:spPr>
          <a:xfrm rot="5400000">
            <a:off x="8951976" y="3227832"/>
            <a:ext cx="3859795" cy="304801"/>
          </a:xfrm>
        </p:spPr>
        <p:txBody>
          <a:bodyPr vert="horz" lIns="91440" tIns="45720" rIns="91440" bIns="45720" rtlCol="0" anchor="ctr">
            <a:normAutofit/>
          </a:bodyPr>
          <a:lstStyle/>
          <a:p>
            <a:pPr defTabSz="914400">
              <a:spcAft>
                <a:spcPts val="600"/>
              </a:spcAft>
            </a:pPr>
            <a:r>
              <a:rPr lang="en-US" b="0" i="0" kern="1200">
                <a:solidFill>
                  <a:schemeClr val="tx1"/>
                </a:solidFill>
                <a:latin typeface="+mn-lt"/>
                <a:ea typeface="+mn-ea"/>
                <a:cs typeface="+mn-cs"/>
              </a:rPr>
              <a:t>Sample Footer Text</a:t>
            </a:r>
          </a:p>
        </p:txBody>
      </p:sp>
      <p:sp>
        <p:nvSpPr>
          <p:cNvPr id="6" name="Slide Number Placeholder 5">
            <a:extLst>
              <a:ext uri="{FF2B5EF4-FFF2-40B4-BE49-F238E27FC236}">
                <a16:creationId xmlns:a16="http://schemas.microsoft.com/office/drawing/2014/main" id="{54D35608-4D3D-F787-5571-50E9063C7E7F}"/>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smtClean="0">
                <a:solidFill>
                  <a:schemeClr val="tx1"/>
                </a:solidFill>
              </a:rPr>
              <a:pPr defTabSz="914400">
                <a:spcAft>
                  <a:spcPts val="600"/>
                </a:spcAft>
              </a:pPr>
              <a:t>21</a:t>
            </a:fld>
            <a:endParaRPr lang="en-US">
              <a:solidFill>
                <a:schemeClr val="tx1"/>
              </a:solidFill>
            </a:endParaRPr>
          </a:p>
        </p:txBody>
      </p:sp>
    </p:spTree>
    <p:extLst>
      <p:ext uri="{BB962C8B-B14F-4D97-AF65-F5344CB8AC3E}">
        <p14:creationId xmlns:p14="http://schemas.microsoft.com/office/powerpoint/2010/main" val="292542516"/>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5" name="Picture 2054">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2057" name="Picture 2056">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2059" name="Oval 2058">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061" name="Picture 2060">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063" name="Picture 2062">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065" name="Rectangle 2064">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67" name="Rectangle 2066">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9A08D2-A0C1-AE16-8C56-85FCD2B83DDC}"/>
              </a:ext>
            </a:extLst>
          </p:cNvPr>
          <p:cNvSpPr>
            <a:spLocks noGrp="1"/>
          </p:cNvSpPr>
          <p:nvPr>
            <p:ph type="title"/>
          </p:nvPr>
        </p:nvSpPr>
        <p:spPr>
          <a:xfrm>
            <a:off x="8191925" y="1325880"/>
            <a:ext cx="3352375" cy="3066507"/>
          </a:xfrm>
        </p:spPr>
        <p:txBody>
          <a:bodyPr vert="horz" lIns="91440" tIns="45720" rIns="91440" bIns="45720" rtlCol="0" anchor="b">
            <a:normAutofit/>
          </a:bodyPr>
          <a:lstStyle/>
          <a:p>
            <a:pPr>
              <a:lnSpc>
                <a:spcPct val="90000"/>
              </a:lnSpc>
            </a:pPr>
            <a:r>
              <a:rPr lang="en-US" sz="3400" b="0" i="0" kern="1200">
                <a:solidFill>
                  <a:srgbClr val="EBEBEB"/>
                </a:solidFill>
                <a:latin typeface="+mj-lt"/>
                <a:ea typeface="+mj-ea"/>
                <a:cs typeface="+mj-cs"/>
              </a:rPr>
              <a:t>Body type</a:t>
            </a:r>
            <a:br>
              <a:rPr lang="en-US" sz="3400" b="0" i="0" kern="1200">
                <a:solidFill>
                  <a:srgbClr val="EBEBEB"/>
                </a:solidFill>
                <a:latin typeface="+mj-lt"/>
                <a:ea typeface="+mj-ea"/>
                <a:cs typeface="+mj-cs"/>
              </a:rPr>
            </a:br>
            <a:r>
              <a:rPr lang="en-US" sz="3400" b="0" i="0" kern="1200">
                <a:solidFill>
                  <a:srgbClr val="EBEBEB"/>
                </a:solidFill>
                <a:latin typeface="+mj-lt"/>
                <a:ea typeface="+mj-ea"/>
                <a:cs typeface="+mj-cs"/>
              </a:rPr>
              <a:t>Recessive gene</a:t>
            </a:r>
            <a:br>
              <a:rPr lang="en-US" sz="3400" b="0" i="0" kern="1200">
                <a:solidFill>
                  <a:srgbClr val="EBEBEB"/>
                </a:solidFill>
                <a:latin typeface="+mj-lt"/>
                <a:ea typeface="+mj-ea"/>
                <a:cs typeface="+mj-cs"/>
              </a:rPr>
            </a:br>
            <a:r>
              <a:rPr lang="en-US" sz="3400" b="0" i="0" kern="1200">
                <a:solidFill>
                  <a:srgbClr val="EBEBEB"/>
                </a:solidFill>
                <a:latin typeface="+mj-lt"/>
                <a:ea typeface="+mj-ea"/>
                <a:cs typeface="+mj-cs"/>
              </a:rPr>
              <a:t>½ from Mother</a:t>
            </a:r>
            <a:br>
              <a:rPr lang="en-US" sz="3400" b="0" i="0" kern="1200">
                <a:solidFill>
                  <a:srgbClr val="EBEBEB"/>
                </a:solidFill>
                <a:latin typeface="+mj-lt"/>
                <a:ea typeface="+mj-ea"/>
                <a:cs typeface="+mj-cs"/>
              </a:rPr>
            </a:br>
            <a:r>
              <a:rPr lang="en-US" sz="3400" b="0" i="0" kern="1200">
                <a:solidFill>
                  <a:srgbClr val="EBEBEB"/>
                </a:solidFill>
                <a:latin typeface="+mj-lt"/>
                <a:ea typeface="+mj-ea"/>
                <a:cs typeface="+mj-cs"/>
              </a:rPr>
              <a:t>½ from Father</a:t>
            </a:r>
          </a:p>
        </p:txBody>
      </p:sp>
      <p:sp>
        <p:nvSpPr>
          <p:cNvPr id="3" name="Content Placeholder 2">
            <a:extLst>
              <a:ext uri="{FF2B5EF4-FFF2-40B4-BE49-F238E27FC236}">
                <a16:creationId xmlns:a16="http://schemas.microsoft.com/office/drawing/2014/main" id="{386DD6A6-274C-3AAB-792C-7C63B4D41B84}"/>
              </a:ext>
            </a:extLst>
          </p:cNvPr>
          <p:cNvSpPr>
            <a:spLocks noGrp="1"/>
          </p:cNvSpPr>
          <p:nvPr>
            <p:ph idx="1"/>
          </p:nvPr>
        </p:nvSpPr>
        <p:spPr>
          <a:xfrm>
            <a:off x="8191925" y="4588329"/>
            <a:ext cx="3352375" cy="1621508"/>
          </a:xfrm>
        </p:spPr>
        <p:txBody>
          <a:bodyPr vert="horz" lIns="91440" tIns="45720" rIns="91440" bIns="45720" rtlCol="0" anchor="t">
            <a:normAutofit/>
          </a:bodyPr>
          <a:lstStyle/>
          <a:p>
            <a:pPr marL="0" indent="0"/>
            <a:r>
              <a:rPr lang="en-US" sz="1800" cap="all">
                <a:solidFill>
                  <a:schemeClr val="tx2">
                    <a:lumMod val="40000"/>
                    <a:lumOff val="60000"/>
                  </a:schemeClr>
                </a:solidFill>
              </a:rPr>
              <a:t>Cardiovascular risk.</a:t>
            </a:r>
          </a:p>
        </p:txBody>
      </p:sp>
      <p:sp>
        <p:nvSpPr>
          <p:cNvPr id="2069"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2071" name="Freeform: Shape 2070">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73" name="Rectangle 2072">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 name="Slide Number Placeholder 8">
            <a:extLst>
              <a:ext uri="{FF2B5EF4-FFF2-40B4-BE49-F238E27FC236}">
                <a16:creationId xmlns:a16="http://schemas.microsoft.com/office/drawing/2014/main" id="{3944AE82-91A6-8C85-13BD-F4BF6AAD18C1}"/>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914400">
              <a:spcAft>
                <a:spcPts val="600"/>
              </a:spcAft>
            </a:pPr>
            <a:fld id="{DBA1B0FB-D917-4C8C-928F-313BD683BF39}" type="slidenum">
              <a:rPr lang="en-US">
                <a:solidFill>
                  <a:srgbClr val="FFFFFF"/>
                </a:solidFill>
              </a:rPr>
              <a:pPr defTabSz="914400">
                <a:spcAft>
                  <a:spcPts val="600"/>
                </a:spcAft>
              </a:pPr>
              <a:t>22</a:t>
            </a:fld>
            <a:endParaRPr lang="en-US">
              <a:solidFill>
                <a:srgbClr val="FFFFFF"/>
              </a:solidFill>
            </a:endParaRPr>
          </a:p>
        </p:txBody>
      </p:sp>
      <p:sp>
        <p:nvSpPr>
          <p:cNvPr id="8" name="Footer Placeholder 7">
            <a:extLst>
              <a:ext uri="{FF2B5EF4-FFF2-40B4-BE49-F238E27FC236}">
                <a16:creationId xmlns:a16="http://schemas.microsoft.com/office/drawing/2014/main" id="{2C00E36D-3B6C-F764-D207-7586E60B9B70}"/>
              </a:ext>
            </a:extLst>
          </p:cNvPr>
          <p:cNvSpPr>
            <a:spLocks noGrp="1"/>
          </p:cNvSpPr>
          <p:nvPr>
            <p:ph type="ftr" sz="quarter" idx="11"/>
          </p:nvPr>
        </p:nvSpPr>
        <p:spPr>
          <a:xfrm>
            <a:off x="636915" y="6355080"/>
            <a:ext cx="6277601" cy="304801"/>
          </a:xfrm>
        </p:spPr>
        <p:txBody>
          <a:bodyPr vert="horz" lIns="91440" tIns="45720" rIns="91440" bIns="45720" rtlCol="0" anchor="b">
            <a:normAutofit/>
          </a:bodyPr>
          <a:lstStyle/>
          <a:p>
            <a:pPr defTabSz="914400">
              <a:spcAft>
                <a:spcPts val="600"/>
              </a:spcAft>
            </a:pPr>
            <a:r>
              <a:rPr lang="en-US" b="0" i="0" kern="1200">
                <a:solidFill>
                  <a:schemeClr val="tx1">
                    <a:alpha val="60000"/>
                  </a:schemeClr>
                </a:solidFill>
                <a:latin typeface="+mn-lt"/>
                <a:ea typeface="+mn-ea"/>
                <a:cs typeface="+mn-cs"/>
              </a:rPr>
              <a:t>Sample Footer Text</a:t>
            </a:r>
          </a:p>
        </p:txBody>
      </p:sp>
      <p:pic>
        <p:nvPicPr>
          <p:cNvPr id="2050" name="Picture 2">
            <a:extLst>
              <a:ext uri="{FF2B5EF4-FFF2-40B4-BE49-F238E27FC236}">
                <a16:creationId xmlns:a16="http://schemas.microsoft.com/office/drawing/2014/main" id="{D6248B90-989A-E132-6B14-4146B661F897}"/>
              </a:ext>
            </a:extLst>
          </p:cNvPr>
          <p:cNvPicPr>
            <a:picLocks noGrp="1" noChangeAspect="1" noChangeArrowheads="1"/>
          </p:cNvPicPr>
          <p:nvPr>
            <p:ph type="pic" sz="quarter" idx="13"/>
          </p:nvPr>
        </p:nvPicPr>
        <p:blipFill rotWithShape="1">
          <a:blip r:embed="rId6">
            <a:extLst>
              <a:ext uri="{28A0092B-C50C-407E-A947-70E740481C1C}">
                <a14:useLocalDpi xmlns:a14="http://schemas.microsoft.com/office/drawing/2010/main" val="0"/>
              </a:ext>
            </a:extLst>
          </a:blip>
          <a:srcRect b="3713"/>
          <a:stretch/>
        </p:blipFill>
        <p:spPr bwMode="auto">
          <a:xfrm>
            <a:off x="715822" y="647698"/>
            <a:ext cx="6126725" cy="5562139"/>
          </a:xfrm>
          <a:prstGeom prst="rect">
            <a:avLst/>
          </a:prstGeom>
          <a:noFill/>
          <a:effectLst/>
          <a:extLst>
            <a:ext uri="{909E8E84-426E-40DD-AFC4-6F175D3DCCD1}">
              <a14:hiddenFill xmlns:a14="http://schemas.microsoft.com/office/drawing/2010/main">
                <a:solidFill>
                  <a:srgbClr val="FFFFFF"/>
                </a:solidFill>
              </a14:hiddenFill>
            </a:ext>
          </a:extLst>
        </p:spPr>
      </p:pic>
      <p:sp>
        <p:nvSpPr>
          <p:cNvPr id="7" name="Date Placeholder 6">
            <a:extLst>
              <a:ext uri="{FF2B5EF4-FFF2-40B4-BE49-F238E27FC236}">
                <a16:creationId xmlns:a16="http://schemas.microsoft.com/office/drawing/2014/main" id="{A29C350D-1531-4A78-F1A4-043D61BA74C6}"/>
              </a:ext>
            </a:extLst>
          </p:cNvPr>
          <p:cNvSpPr>
            <a:spLocks noGrp="1"/>
          </p:cNvSpPr>
          <p:nvPr>
            <p:ph type="dt" sz="half" idx="10"/>
          </p:nvPr>
        </p:nvSpPr>
        <p:spPr>
          <a:xfrm>
            <a:off x="9254068" y="6355080"/>
            <a:ext cx="2290232" cy="304799"/>
          </a:xfrm>
        </p:spPr>
        <p:txBody>
          <a:bodyPr vert="horz" lIns="91440" tIns="45720" rIns="91440" bIns="45720" rtlCol="0" anchor="t">
            <a:normAutofit/>
          </a:bodyPr>
          <a:lstStyle/>
          <a:p>
            <a:pPr algn="r" defTabSz="914400">
              <a:spcAft>
                <a:spcPts val="600"/>
              </a:spcAft>
            </a:pPr>
            <a:r>
              <a:rPr lang="en-US">
                <a:solidFill>
                  <a:srgbClr val="FFFFFF">
                    <a:alpha val="60000"/>
                  </a:srgbClr>
                </a:solidFill>
              </a:rPr>
              <a:t>Tuesday, February 2, 20XX</a:t>
            </a:r>
          </a:p>
        </p:txBody>
      </p:sp>
      <p:sp>
        <p:nvSpPr>
          <p:cNvPr id="13" name="Title 1">
            <a:extLst>
              <a:ext uri="{FF2B5EF4-FFF2-40B4-BE49-F238E27FC236}">
                <a16:creationId xmlns:a16="http://schemas.microsoft.com/office/drawing/2014/main" id="{D57EE2F6-D2F8-B1DD-A562-DC47482F70BA}"/>
              </a:ext>
            </a:extLst>
          </p:cNvPr>
          <p:cNvSpPr txBox="1">
            <a:spLocks/>
          </p:cNvSpPr>
          <p:nvPr/>
        </p:nvSpPr>
        <p:spPr bwMode="gray">
          <a:xfrm>
            <a:off x="867369" y="1161103"/>
            <a:ext cx="3342442" cy="4596794"/>
          </a:xfrm>
          <a:prstGeom prst="rect">
            <a:avLst/>
          </a:prstGeom>
        </p:spPr>
        <p:txBody>
          <a:bodyPr vert="horz" wrap="square" lIns="91440" tIns="45720" rIns="91440" bIns="45720" rtlCol="0" anchor="ctr" anchorCtr="0">
            <a:norm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sz="1400" dirty="0">
              <a:solidFill>
                <a:srgbClr val="EBEBEB"/>
              </a:solidFill>
            </a:endParaRPr>
          </a:p>
        </p:txBody>
      </p:sp>
    </p:spTree>
    <p:extLst>
      <p:ext uri="{BB962C8B-B14F-4D97-AF65-F5344CB8AC3E}">
        <p14:creationId xmlns:p14="http://schemas.microsoft.com/office/powerpoint/2010/main" val="68821450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295" name="Picture 12294">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297" name="Picture 12296">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2299" name="Oval 12298">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2301" name="Picture 12300">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2303" name="Picture 12302">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2305" name="Rectangle 12304">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307" name="Rectangle 12306">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9D417F-B67A-01A3-E603-FF3A27E35CA1}"/>
              </a:ext>
            </a:extLst>
          </p:cNvPr>
          <p:cNvSpPr>
            <a:spLocks noGrp="1"/>
          </p:cNvSpPr>
          <p:nvPr>
            <p:ph type="title"/>
          </p:nvPr>
        </p:nvSpPr>
        <p:spPr>
          <a:xfrm>
            <a:off x="8191925" y="1325880"/>
            <a:ext cx="3352375" cy="3066507"/>
          </a:xfrm>
        </p:spPr>
        <p:txBody>
          <a:bodyPr vert="horz" lIns="91440" tIns="45720" rIns="91440" bIns="45720" rtlCol="0" anchor="b">
            <a:normAutofit/>
          </a:bodyPr>
          <a:lstStyle/>
          <a:p>
            <a:pPr>
              <a:lnSpc>
                <a:spcPct val="90000"/>
              </a:lnSpc>
            </a:pPr>
            <a:r>
              <a:rPr lang="en-US" sz="5400" b="0" i="0" kern="1200">
                <a:solidFill>
                  <a:srgbClr val="EBEBEB"/>
                </a:solidFill>
                <a:latin typeface="+mj-lt"/>
                <a:ea typeface="+mj-ea"/>
                <a:cs typeface="+mj-cs"/>
              </a:rPr>
              <a:t>Both women weigh 200lb.</a:t>
            </a:r>
          </a:p>
        </p:txBody>
      </p:sp>
      <p:sp>
        <p:nvSpPr>
          <p:cNvPr id="3" name="Text Placeholder 2">
            <a:extLst>
              <a:ext uri="{FF2B5EF4-FFF2-40B4-BE49-F238E27FC236}">
                <a16:creationId xmlns:a16="http://schemas.microsoft.com/office/drawing/2014/main" id="{EDFFE487-1CF3-EC37-D655-67AEB33A0F54}"/>
              </a:ext>
            </a:extLst>
          </p:cNvPr>
          <p:cNvSpPr>
            <a:spLocks noGrp="1"/>
          </p:cNvSpPr>
          <p:nvPr>
            <p:ph type="body" sz="half" idx="2"/>
          </p:nvPr>
        </p:nvSpPr>
        <p:spPr>
          <a:xfrm>
            <a:off x="8191925" y="4588329"/>
            <a:ext cx="3352375" cy="1621508"/>
          </a:xfrm>
        </p:spPr>
        <p:txBody>
          <a:bodyPr vert="horz" lIns="91440" tIns="45720" rIns="91440" bIns="45720" rtlCol="0" anchor="t">
            <a:normAutofit/>
          </a:bodyPr>
          <a:lstStyle/>
          <a:p>
            <a:r>
              <a:rPr lang="en-US" cap="all">
                <a:solidFill>
                  <a:schemeClr val="tx2">
                    <a:lumMod val="40000"/>
                    <a:lumOff val="60000"/>
                  </a:schemeClr>
                </a:solidFill>
              </a:rPr>
              <a:t>Waist circumference and body type is the difference. </a:t>
            </a:r>
          </a:p>
        </p:txBody>
      </p:sp>
      <p:sp>
        <p:nvSpPr>
          <p:cNvPr id="12309"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12311" name="Freeform: Shape 12310">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313" name="Rectangle 12312">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a:extLst>
              <a:ext uri="{FF2B5EF4-FFF2-40B4-BE49-F238E27FC236}">
                <a16:creationId xmlns:a16="http://schemas.microsoft.com/office/drawing/2014/main" id="{5991A051-5876-8FA6-B6CA-8E3589C4F7B5}"/>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914400">
              <a:spcAft>
                <a:spcPts val="600"/>
              </a:spcAft>
            </a:pPr>
            <a:fld id="{DBA1B0FB-D917-4C8C-928F-313BD683BF39}" type="slidenum">
              <a:rPr lang="en-US">
                <a:solidFill>
                  <a:srgbClr val="FFFFFF"/>
                </a:solidFill>
              </a:rPr>
              <a:pPr defTabSz="914400">
                <a:spcAft>
                  <a:spcPts val="600"/>
                </a:spcAft>
              </a:pPr>
              <a:t>23</a:t>
            </a:fld>
            <a:endParaRPr lang="en-US">
              <a:solidFill>
                <a:srgbClr val="FFFFFF"/>
              </a:solidFill>
            </a:endParaRPr>
          </a:p>
        </p:txBody>
      </p:sp>
      <p:sp>
        <p:nvSpPr>
          <p:cNvPr id="5" name="Footer Placeholder 4">
            <a:extLst>
              <a:ext uri="{FF2B5EF4-FFF2-40B4-BE49-F238E27FC236}">
                <a16:creationId xmlns:a16="http://schemas.microsoft.com/office/drawing/2014/main" id="{0781C883-C072-7886-40DE-46AAF95ECBD8}"/>
              </a:ext>
            </a:extLst>
          </p:cNvPr>
          <p:cNvSpPr>
            <a:spLocks noGrp="1"/>
          </p:cNvSpPr>
          <p:nvPr>
            <p:ph type="ftr" sz="quarter" idx="11"/>
          </p:nvPr>
        </p:nvSpPr>
        <p:spPr>
          <a:xfrm>
            <a:off x="636915" y="6355080"/>
            <a:ext cx="6277601" cy="304801"/>
          </a:xfrm>
        </p:spPr>
        <p:txBody>
          <a:bodyPr vert="horz" lIns="91440" tIns="45720" rIns="91440" bIns="45720" rtlCol="0" anchor="b">
            <a:normAutofit/>
          </a:bodyPr>
          <a:lstStyle/>
          <a:p>
            <a:pPr defTabSz="914400">
              <a:spcAft>
                <a:spcPts val="600"/>
              </a:spcAft>
            </a:pPr>
            <a:r>
              <a:rPr lang="en-US" b="0" i="0" kern="1200">
                <a:solidFill>
                  <a:schemeClr val="tx1">
                    <a:alpha val="60000"/>
                  </a:schemeClr>
                </a:solidFill>
                <a:latin typeface="+mn-lt"/>
                <a:ea typeface="+mn-ea"/>
                <a:cs typeface="+mn-cs"/>
              </a:rPr>
              <a:t>Sample Footer Text</a:t>
            </a:r>
          </a:p>
        </p:txBody>
      </p:sp>
      <p:pic>
        <p:nvPicPr>
          <p:cNvPr id="12290" name="Picture 2" descr="Women who weigh 200 lbs">
            <a:extLst>
              <a:ext uri="{FF2B5EF4-FFF2-40B4-BE49-F238E27FC236}">
                <a16:creationId xmlns:a16="http://schemas.microsoft.com/office/drawing/2014/main" id="{BA0005AA-FC03-0D29-529D-CC4DEE22E5D1}"/>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643854" y="1469186"/>
            <a:ext cx="6270662" cy="3919163"/>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9BA2CFD6-8691-F157-7B15-F4B5B1966458}"/>
              </a:ext>
            </a:extLst>
          </p:cNvPr>
          <p:cNvSpPr>
            <a:spLocks noGrp="1"/>
          </p:cNvSpPr>
          <p:nvPr>
            <p:ph type="dt" sz="half" idx="10"/>
          </p:nvPr>
        </p:nvSpPr>
        <p:spPr>
          <a:xfrm>
            <a:off x="9254068" y="6355080"/>
            <a:ext cx="2290232" cy="304799"/>
          </a:xfrm>
        </p:spPr>
        <p:txBody>
          <a:bodyPr vert="horz" lIns="91440" tIns="45720" rIns="91440" bIns="45720" rtlCol="0" anchor="t">
            <a:normAutofit/>
          </a:bodyPr>
          <a:lstStyle/>
          <a:p>
            <a:pPr algn="r" defTabSz="914400">
              <a:spcAft>
                <a:spcPts val="600"/>
              </a:spcAft>
            </a:pPr>
            <a:r>
              <a:rPr lang="en-US">
                <a:solidFill>
                  <a:srgbClr val="FFFFFF">
                    <a:alpha val="60000"/>
                  </a:srgbClr>
                </a:solidFill>
              </a:rPr>
              <a:t>Tuesday, February 2, 20XX</a:t>
            </a:r>
          </a:p>
        </p:txBody>
      </p:sp>
    </p:spTree>
    <p:extLst>
      <p:ext uri="{BB962C8B-B14F-4D97-AF65-F5344CB8AC3E}">
        <p14:creationId xmlns:p14="http://schemas.microsoft.com/office/powerpoint/2010/main" val="33675249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319" name="Picture 13318">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3321" name="Picture 13320">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323" name="Oval 13322">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3325" name="Picture 13324">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3327" name="Picture 13326">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3329" name="Rectangle 13328">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331" name="Rectangle 13330">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4A3EF8-3E06-0B44-4294-FCE47D2509DF}"/>
              </a:ext>
            </a:extLst>
          </p:cNvPr>
          <p:cNvSpPr>
            <a:spLocks noGrp="1"/>
          </p:cNvSpPr>
          <p:nvPr>
            <p:ph type="title"/>
          </p:nvPr>
        </p:nvSpPr>
        <p:spPr>
          <a:xfrm>
            <a:off x="8191925" y="1325880"/>
            <a:ext cx="3352375" cy="3066507"/>
          </a:xfrm>
        </p:spPr>
        <p:txBody>
          <a:bodyPr vert="horz" lIns="91440" tIns="45720" rIns="91440" bIns="45720" rtlCol="0" anchor="b">
            <a:normAutofit/>
          </a:bodyPr>
          <a:lstStyle/>
          <a:p>
            <a:pPr>
              <a:lnSpc>
                <a:spcPct val="90000"/>
              </a:lnSpc>
            </a:pPr>
            <a:r>
              <a:rPr lang="en-US" sz="3800" b="0" i="0" kern="1200">
                <a:solidFill>
                  <a:srgbClr val="EBEBEB"/>
                </a:solidFill>
                <a:latin typeface="+mj-lt"/>
                <a:ea typeface="+mj-ea"/>
                <a:cs typeface="+mj-cs"/>
              </a:rPr>
              <a:t>Muscle mass.</a:t>
            </a:r>
            <a:br>
              <a:rPr lang="en-US" sz="3800" b="0" i="0" kern="1200">
                <a:solidFill>
                  <a:srgbClr val="EBEBEB"/>
                </a:solidFill>
                <a:latin typeface="+mj-lt"/>
                <a:ea typeface="+mj-ea"/>
                <a:cs typeface="+mj-cs"/>
              </a:rPr>
            </a:br>
            <a:r>
              <a:rPr lang="en-US" sz="3800" b="0" i="0" kern="1200">
                <a:solidFill>
                  <a:srgbClr val="EBEBEB"/>
                </a:solidFill>
                <a:latin typeface="+mj-lt"/>
                <a:ea typeface="+mj-ea"/>
                <a:cs typeface="+mj-cs"/>
              </a:rPr>
              <a:t>Both weigh 150lb.</a:t>
            </a:r>
            <a:br>
              <a:rPr lang="en-US" sz="3800" b="0" i="0" kern="1200">
                <a:solidFill>
                  <a:srgbClr val="EBEBEB"/>
                </a:solidFill>
                <a:latin typeface="+mj-lt"/>
                <a:ea typeface="+mj-ea"/>
                <a:cs typeface="+mj-cs"/>
              </a:rPr>
            </a:br>
            <a:br>
              <a:rPr lang="en-US" sz="3800" b="0" i="0" kern="1200">
                <a:solidFill>
                  <a:srgbClr val="EBEBEB"/>
                </a:solidFill>
                <a:latin typeface="+mj-lt"/>
                <a:ea typeface="+mj-ea"/>
                <a:cs typeface="+mj-cs"/>
              </a:rPr>
            </a:br>
            <a:endParaRPr lang="en-US" sz="3800" b="0" i="0" kern="1200">
              <a:solidFill>
                <a:srgbClr val="EBEBEB"/>
              </a:solidFill>
              <a:latin typeface="+mj-lt"/>
              <a:ea typeface="+mj-ea"/>
              <a:cs typeface="+mj-cs"/>
            </a:endParaRPr>
          </a:p>
        </p:txBody>
      </p:sp>
      <p:sp>
        <p:nvSpPr>
          <p:cNvPr id="3" name="Text Placeholder 2">
            <a:extLst>
              <a:ext uri="{FF2B5EF4-FFF2-40B4-BE49-F238E27FC236}">
                <a16:creationId xmlns:a16="http://schemas.microsoft.com/office/drawing/2014/main" id="{29EE3341-0B3A-86B2-677B-3D5594EDC18E}"/>
              </a:ext>
            </a:extLst>
          </p:cNvPr>
          <p:cNvSpPr>
            <a:spLocks noGrp="1"/>
          </p:cNvSpPr>
          <p:nvPr>
            <p:ph type="body" sz="half" idx="2"/>
          </p:nvPr>
        </p:nvSpPr>
        <p:spPr>
          <a:xfrm>
            <a:off x="8191925" y="4588329"/>
            <a:ext cx="3352375" cy="1621508"/>
          </a:xfrm>
        </p:spPr>
        <p:txBody>
          <a:bodyPr vert="horz" lIns="91440" tIns="45720" rIns="91440" bIns="45720" rtlCol="0" anchor="t">
            <a:normAutofit/>
          </a:bodyPr>
          <a:lstStyle/>
          <a:p>
            <a:r>
              <a:rPr lang="en-US" cap="all">
                <a:solidFill>
                  <a:schemeClr val="tx2">
                    <a:lumMod val="40000"/>
                    <a:lumOff val="60000"/>
                  </a:schemeClr>
                </a:solidFill>
              </a:rPr>
              <a:t>Muscle composition. </a:t>
            </a:r>
          </a:p>
        </p:txBody>
      </p:sp>
      <p:sp>
        <p:nvSpPr>
          <p:cNvPr id="13333"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13335" name="Freeform: Shape 13334">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337" name="Rectangle 13336">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a:extLst>
              <a:ext uri="{FF2B5EF4-FFF2-40B4-BE49-F238E27FC236}">
                <a16:creationId xmlns:a16="http://schemas.microsoft.com/office/drawing/2014/main" id="{07C70CB9-61B3-34CF-FB31-5E7BEA10F82A}"/>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914400">
              <a:spcAft>
                <a:spcPts val="600"/>
              </a:spcAft>
            </a:pPr>
            <a:fld id="{DBA1B0FB-D917-4C8C-928F-313BD683BF39}" type="slidenum">
              <a:rPr lang="en-US">
                <a:solidFill>
                  <a:srgbClr val="FFFFFF"/>
                </a:solidFill>
              </a:rPr>
              <a:pPr defTabSz="914400">
                <a:spcAft>
                  <a:spcPts val="600"/>
                </a:spcAft>
              </a:pPr>
              <a:t>24</a:t>
            </a:fld>
            <a:endParaRPr lang="en-US">
              <a:solidFill>
                <a:srgbClr val="FFFFFF"/>
              </a:solidFill>
            </a:endParaRPr>
          </a:p>
        </p:txBody>
      </p:sp>
      <p:sp>
        <p:nvSpPr>
          <p:cNvPr id="5" name="Footer Placeholder 4">
            <a:extLst>
              <a:ext uri="{FF2B5EF4-FFF2-40B4-BE49-F238E27FC236}">
                <a16:creationId xmlns:a16="http://schemas.microsoft.com/office/drawing/2014/main" id="{5A3CC762-0FEC-1522-C8B2-3B0E010646D6}"/>
              </a:ext>
            </a:extLst>
          </p:cNvPr>
          <p:cNvSpPr>
            <a:spLocks noGrp="1"/>
          </p:cNvSpPr>
          <p:nvPr>
            <p:ph type="ftr" sz="quarter" idx="11"/>
          </p:nvPr>
        </p:nvSpPr>
        <p:spPr>
          <a:xfrm>
            <a:off x="636915" y="6355080"/>
            <a:ext cx="6277601" cy="304801"/>
          </a:xfrm>
        </p:spPr>
        <p:txBody>
          <a:bodyPr vert="horz" lIns="91440" tIns="45720" rIns="91440" bIns="45720" rtlCol="0" anchor="b">
            <a:normAutofit/>
          </a:bodyPr>
          <a:lstStyle/>
          <a:p>
            <a:pPr defTabSz="914400">
              <a:spcAft>
                <a:spcPts val="600"/>
              </a:spcAft>
            </a:pPr>
            <a:r>
              <a:rPr lang="en-US" b="0" i="0" kern="1200">
                <a:solidFill>
                  <a:schemeClr val="tx1">
                    <a:alpha val="60000"/>
                  </a:schemeClr>
                </a:solidFill>
                <a:latin typeface="+mn-lt"/>
                <a:ea typeface="+mn-ea"/>
                <a:cs typeface="+mn-cs"/>
              </a:rPr>
              <a:t>Sample Footer Text</a:t>
            </a:r>
          </a:p>
        </p:txBody>
      </p:sp>
      <p:pic>
        <p:nvPicPr>
          <p:cNvPr id="13314" name="Picture 2" descr="Women who weigh 150">
            <a:extLst>
              <a:ext uri="{FF2B5EF4-FFF2-40B4-BE49-F238E27FC236}">
                <a16:creationId xmlns:a16="http://schemas.microsoft.com/office/drawing/2014/main" id="{CA221DA2-4ADD-643B-2A74-A94DA95F9F02}"/>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643854" y="1469186"/>
            <a:ext cx="6270662" cy="3919163"/>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3AE24DA4-A153-6E6D-A3F1-10E28237C96B}"/>
              </a:ext>
            </a:extLst>
          </p:cNvPr>
          <p:cNvSpPr>
            <a:spLocks noGrp="1"/>
          </p:cNvSpPr>
          <p:nvPr>
            <p:ph type="dt" sz="half" idx="10"/>
          </p:nvPr>
        </p:nvSpPr>
        <p:spPr>
          <a:xfrm>
            <a:off x="9254068" y="6355080"/>
            <a:ext cx="2290232" cy="304799"/>
          </a:xfrm>
        </p:spPr>
        <p:txBody>
          <a:bodyPr vert="horz" lIns="91440" tIns="45720" rIns="91440" bIns="45720" rtlCol="0" anchor="t">
            <a:normAutofit/>
          </a:bodyPr>
          <a:lstStyle/>
          <a:p>
            <a:pPr algn="r" defTabSz="914400">
              <a:spcAft>
                <a:spcPts val="600"/>
              </a:spcAft>
            </a:pPr>
            <a:r>
              <a:rPr lang="en-US">
                <a:solidFill>
                  <a:srgbClr val="FFFFFF">
                    <a:alpha val="60000"/>
                  </a:srgbClr>
                </a:solidFill>
              </a:rPr>
              <a:t>Tuesday, February 2, 20XX</a:t>
            </a:r>
          </a:p>
        </p:txBody>
      </p:sp>
    </p:spTree>
    <p:extLst>
      <p:ext uri="{BB962C8B-B14F-4D97-AF65-F5344CB8AC3E}">
        <p14:creationId xmlns:p14="http://schemas.microsoft.com/office/powerpoint/2010/main" val="3839605283"/>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B4BDF-7B64-7B2C-676C-0E06396E9C22}"/>
              </a:ext>
            </a:extLst>
          </p:cNvPr>
          <p:cNvSpPr>
            <a:spLocks noGrp="1"/>
          </p:cNvSpPr>
          <p:nvPr>
            <p:ph type="title"/>
          </p:nvPr>
        </p:nvSpPr>
        <p:spPr/>
        <p:txBody>
          <a:bodyPr/>
          <a:lstStyle/>
          <a:p>
            <a:r>
              <a:rPr lang="en-US" dirty="0"/>
              <a:t>                         Muscle mass</a:t>
            </a:r>
          </a:p>
        </p:txBody>
      </p:sp>
      <p:sp>
        <p:nvSpPr>
          <p:cNvPr id="3" name="Date Placeholder 2">
            <a:extLst>
              <a:ext uri="{FF2B5EF4-FFF2-40B4-BE49-F238E27FC236}">
                <a16:creationId xmlns:a16="http://schemas.microsoft.com/office/drawing/2014/main" id="{34D5BC76-7940-2068-F3BF-DAC43159DC52}"/>
              </a:ext>
            </a:extLst>
          </p:cNvPr>
          <p:cNvSpPr>
            <a:spLocks noGrp="1"/>
          </p:cNvSpPr>
          <p:nvPr>
            <p:ph type="dt" sz="half" idx="10"/>
          </p:nvPr>
        </p:nvSpPr>
        <p:spPr/>
        <p:txBody>
          <a:bodyPr/>
          <a:lstStyle/>
          <a:p>
            <a:r>
              <a:rPr lang="en-US"/>
              <a:t>Tuesday, February 2, 20XX</a:t>
            </a:r>
            <a:endParaRPr lang="en-US" dirty="0"/>
          </a:p>
        </p:txBody>
      </p:sp>
      <p:sp>
        <p:nvSpPr>
          <p:cNvPr id="4" name="Footer Placeholder 3">
            <a:extLst>
              <a:ext uri="{FF2B5EF4-FFF2-40B4-BE49-F238E27FC236}">
                <a16:creationId xmlns:a16="http://schemas.microsoft.com/office/drawing/2014/main" id="{694A9280-AFC1-C941-F017-593420B60DC2}"/>
              </a:ext>
            </a:extLst>
          </p:cNvPr>
          <p:cNvSpPr>
            <a:spLocks noGrp="1"/>
          </p:cNvSpPr>
          <p:nvPr>
            <p:ph type="ftr" sz="quarter" idx="11"/>
          </p:nvPr>
        </p:nvSpPr>
        <p:spPr/>
        <p:txBody>
          <a:bodyPr/>
          <a:lstStyle/>
          <a:p>
            <a:r>
              <a:rPr lang="en-US"/>
              <a:t>Sample Footer Text</a:t>
            </a:r>
            <a:endParaRPr lang="en-US" dirty="0"/>
          </a:p>
        </p:txBody>
      </p:sp>
      <p:sp>
        <p:nvSpPr>
          <p:cNvPr id="5" name="Slide Number Placeholder 4">
            <a:extLst>
              <a:ext uri="{FF2B5EF4-FFF2-40B4-BE49-F238E27FC236}">
                <a16:creationId xmlns:a16="http://schemas.microsoft.com/office/drawing/2014/main" id="{1BC69189-031B-E2CB-847E-DD71F19C9E48}"/>
              </a:ext>
            </a:extLst>
          </p:cNvPr>
          <p:cNvSpPr>
            <a:spLocks noGrp="1"/>
          </p:cNvSpPr>
          <p:nvPr>
            <p:ph type="sldNum" sz="quarter" idx="12"/>
          </p:nvPr>
        </p:nvSpPr>
        <p:spPr/>
        <p:txBody>
          <a:bodyPr/>
          <a:lstStyle/>
          <a:p>
            <a:fld id="{DBA1B0FB-D917-4C8C-928F-313BD683BF39}" type="slidenum">
              <a:rPr lang="en-US" smtClean="0"/>
              <a:pPr/>
              <a:t>25</a:t>
            </a:fld>
            <a:endParaRPr lang="en-US"/>
          </a:p>
        </p:txBody>
      </p:sp>
      <p:pic>
        <p:nvPicPr>
          <p:cNvPr id="14338" name="Picture 2" descr="BMI FatLogic">
            <a:extLst>
              <a:ext uri="{FF2B5EF4-FFF2-40B4-BE49-F238E27FC236}">
                <a16:creationId xmlns:a16="http://schemas.microsoft.com/office/drawing/2014/main" id="{FC2FBD1D-6C03-D1D0-9C70-5110113B35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5350" y="1063416"/>
            <a:ext cx="10401300" cy="5585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76765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367" name="Picture 15366">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5369" name="Picture 15368">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5371" name="Oval 15370">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373" name="Picture 15372">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5375" name="Picture 15374">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5377" name="Rectangle 15376">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379" name="Rectangle 15378">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C62ED2-D90A-57A0-D97E-05D9B5688222}"/>
              </a:ext>
            </a:extLst>
          </p:cNvPr>
          <p:cNvSpPr>
            <a:spLocks noGrp="1"/>
          </p:cNvSpPr>
          <p:nvPr>
            <p:ph type="title"/>
          </p:nvPr>
        </p:nvSpPr>
        <p:spPr>
          <a:xfrm>
            <a:off x="8191925" y="1325880"/>
            <a:ext cx="3352375" cy="3066507"/>
          </a:xfrm>
        </p:spPr>
        <p:txBody>
          <a:bodyPr vert="horz" lIns="91440" tIns="45720" rIns="91440" bIns="45720" rtlCol="0" anchor="b">
            <a:normAutofit/>
          </a:bodyPr>
          <a:lstStyle/>
          <a:p>
            <a:r>
              <a:rPr lang="en-US" sz="5400" b="0" i="0" kern="1200">
                <a:solidFill>
                  <a:srgbClr val="EBEBEB"/>
                </a:solidFill>
                <a:latin typeface="+mj-lt"/>
                <a:ea typeface="+mj-ea"/>
                <a:cs typeface="+mj-cs"/>
              </a:rPr>
              <a:t>Skinny fat:</a:t>
            </a:r>
          </a:p>
        </p:txBody>
      </p:sp>
      <p:sp>
        <p:nvSpPr>
          <p:cNvPr id="3" name="Text Placeholder 2">
            <a:extLst>
              <a:ext uri="{FF2B5EF4-FFF2-40B4-BE49-F238E27FC236}">
                <a16:creationId xmlns:a16="http://schemas.microsoft.com/office/drawing/2014/main" id="{B11EA491-0F18-CC47-3CFF-A3A2458F5F4E}"/>
              </a:ext>
            </a:extLst>
          </p:cNvPr>
          <p:cNvSpPr>
            <a:spLocks noGrp="1"/>
          </p:cNvSpPr>
          <p:nvPr>
            <p:ph type="body" sz="half" idx="2"/>
          </p:nvPr>
        </p:nvSpPr>
        <p:spPr>
          <a:xfrm>
            <a:off x="8191925" y="4588329"/>
            <a:ext cx="3352375" cy="1621508"/>
          </a:xfrm>
        </p:spPr>
        <p:txBody>
          <a:bodyPr vert="horz" lIns="91440" tIns="45720" rIns="91440" bIns="45720" rtlCol="0" anchor="t">
            <a:normAutofit/>
          </a:bodyPr>
          <a:lstStyle/>
          <a:p>
            <a:r>
              <a:rPr lang="en-US" cap="all">
                <a:solidFill>
                  <a:schemeClr val="tx2">
                    <a:lumMod val="40000"/>
                    <a:lumOff val="60000"/>
                  </a:schemeClr>
                </a:solidFill>
              </a:rPr>
              <a:t>All weight loss is not treated equally.</a:t>
            </a:r>
          </a:p>
        </p:txBody>
      </p:sp>
      <p:sp>
        <p:nvSpPr>
          <p:cNvPr id="15381"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15383" name="Freeform: Shape 15382">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385" name="Rectangle 15384">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a:extLst>
              <a:ext uri="{FF2B5EF4-FFF2-40B4-BE49-F238E27FC236}">
                <a16:creationId xmlns:a16="http://schemas.microsoft.com/office/drawing/2014/main" id="{2F242F32-0BAD-F4AE-5CCB-9AFA712FC703}"/>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914400">
              <a:spcAft>
                <a:spcPts val="600"/>
              </a:spcAft>
            </a:pPr>
            <a:fld id="{DBA1B0FB-D917-4C8C-928F-313BD683BF39}" type="slidenum">
              <a:rPr lang="en-US">
                <a:solidFill>
                  <a:srgbClr val="FFFFFF"/>
                </a:solidFill>
              </a:rPr>
              <a:pPr defTabSz="914400">
                <a:spcAft>
                  <a:spcPts val="600"/>
                </a:spcAft>
              </a:pPr>
              <a:t>26</a:t>
            </a:fld>
            <a:endParaRPr lang="en-US">
              <a:solidFill>
                <a:srgbClr val="FFFFFF"/>
              </a:solidFill>
            </a:endParaRPr>
          </a:p>
        </p:txBody>
      </p:sp>
      <p:sp>
        <p:nvSpPr>
          <p:cNvPr id="5" name="Footer Placeholder 4">
            <a:extLst>
              <a:ext uri="{FF2B5EF4-FFF2-40B4-BE49-F238E27FC236}">
                <a16:creationId xmlns:a16="http://schemas.microsoft.com/office/drawing/2014/main" id="{01DBE1BD-D5E8-7C51-1C99-12E2F75EC2F2}"/>
              </a:ext>
            </a:extLst>
          </p:cNvPr>
          <p:cNvSpPr>
            <a:spLocks noGrp="1"/>
          </p:cNvSpPr>
          <p:nvPr>
            <p:ph type="ftr" sz="quarter" idx="11"/>
          </p:nvPr>
        </p:nvSpPr>
        <p:spPr>
          <a:xfrm>
            <a:off x="636915" y="6355080"/>
            <a:ext cx="6277601" cy="304801"/>
          </a:xfrm>
        </p:spPr>
        <p:txBody>
          <a:bodyPr vert="horz" lIns="91440" tIns="45720" rIns="91440" bIns="45720" rtlCol="0" anchor="b">
            <a:normAutofit/>
          </a:bodyPr>
          <a:lstStyle/>
          <a:p>
            <a:pPr defTabSz="914400">
              <a:spcAft>
                <a:spcPts val="600"/>
              </a:spcAft>
            </a:pPr>
            <a:r>
              <a:rPr lang="en-US" b="0" i="0" kern="1200">
                <a:solidFill>
                  <a:schemeClr val="tx1">
                    <a:alpha val="60000"/>
                  </a:schemeClr>
                </a:solidFill>
                <a:latin typeface="+mn-lt"/>
                <a:ea typeface="+mn-ea"/>
                <a:cs typeface="+mn-cs"/>
              </a:rPr>
              <a:t>Sample Footer Text</a:t>
            </a:r>
          </a:p>
        </p:txBody>
      </p:sp>
      <p:pic>
        <p:nvPicPr>
          <p:cNvPr id="15362" name="Picture 2">
            <a:extLst>
              <a:ext uri="{FF2B5EF4-FFF2-40B4-BE49-F238E27FC236}">
                <a16:creationId xmlns:a16="http://schemas.microsoft.com/office/drawing/2014/main" id="{3B37CE48-C8B2-5F08-EA89-909FF1301A4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242" r="109"/>
          <a:stretch/>
        </p:blipFill>
        <p:spPr bwMode="auto">
          <a:xfrm>
            <a:off x="1091309" y="647698"/>
            <a:ext cx="5375751" cy="5562139"/>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7A563C60-E46D-A3E9-4F83-EC94FBF251A8}"/>
              </a:ext>
            </a:extLst>
          </p:cNvPr>
          <p:cNvSpPr>
            <a:spLocks noGrp="1"/>
          </p:cNvSpPr>
          <p:nvPr>
            <p:ph type="dt" sz="half" idx="10"/>
          </p:nvPr>
        </p:nvSpPr>
        <p:spPr>
          <a:xfrm>
            <a:off x="9254068" y="6355080"/>
            <a:ext cx="2290232" cy="304799"/>
          </a:xfrm>
        </p:spPr>
        <p:txBody>
          <a:bodyPr vert="horz" lIns="91440" tIns="45720" rIns="91440" bIns="45720" rtlCol="0" anchor="t">
            <a:normAutofit/>
          </a:bodyPr>
          <a:lstStyle/>
          <a:p>
            <a:pPr algn="r" defTabSz="914400">
              <a:spcAft>
                <a:spcPts val="600"/>
              </a:spcAft>
            </a:pPr>
            <a:r>
              <a:rPr lang="en-US">
                <a:solidFill>
                  <a:srgbClr val="FFFFFF">
                    <a:alpha val="60000"/>
                  </a:srgbClr>
                </a:solidFill>
              </a:rPr>
              <a:t>Tuesday, February 2, 20XX</a:t>
            </a:r>
          </a:p>
        </p:txBody>
      </p:sp>
    </p:spTree>
    <p:extLst>
      <p:ext uri="{BB962C8B-B14F-4D97-AF65-F5344CB8AC3E}">
        <p14:creationId xmlns:p14="http://schemas.microsoft.com/office/powerpoint/2010/main" val="611885910"/>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1" name="Picture 1030">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033" name="Picture 1032">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035" name="Oval 1034">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037" name="Picture 1036">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39" name="Picture 1038">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041" name="Rectangle 1040">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43" name="Rectangle 1042">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743F6E-714B-5444-3F2C-FDAACF4502C7}"/>
              </a:ext>
            </a:extLst>
          </p:cNvPr>
          <p:cNvSpPr>
            <a:spLocks noGrp="1"/>
          </p:cNvSpPr>
          <p:nvPr>
            <p:ph type="title"/>
          </p:nvPr>
        </p:nvSpPr>
        <p:spPr>
          <a:xfrm>
            <a:off x="8191925" y="1325880"/>
            <a:ext cx="3352375" cy="3066507"/>
          </a:xfrm>
        </p:spPr>
        <p:txBody>
          <a:bodyPr vert="horz" lIns="91440" tIns="45720" rIns="91440" bIns="45720" rtlCol="0" anchor="b">
            <a:normAutofit/>
          </a:bodyPr>
          <a:lstStyle/>
          <a:p>
            <a:pPr>
              <a:lnSpc>
                <a:spcPct val="90000"/>
              </a:lnSpc>
            </a:pPr>
            <a:r>
              <a:rPr lang="en-US" sz="1800" b="0" i="0" u="sng" kern="1200">
                <a:solidFill>
                  <a:srgbClr val="EBEBEB"/>
                </a:solidFill>
                <a:latin typeface="+mj-lt"/>
                <a:ea typeface="+mj-ea"/>
                <a:cs typeface="+mj-cs"/>
              </a:rPr>
              <a:t>Metabolic Syndrome</a:t>
            </a:r>
            <a:br>
              <a:rPr lang="en-US" sz="1800" b="0" i="0" kern="1200" dirty="0">
                <a:solidFill>
                  <a:srgbClr val="EBEBEB"/>
                </a:solidFill>
                <a:latin typeface="+mj-lt"/>
                <a:ea typeface="+mj-ea"/>
                <a:cs typeface="+mj-cs"/>
              </a:rPr>
            </a:br>
            <a:r>
              <a:rPr lang="en-US" sz="1800" b="0" i="0" kern="1200" dirty="0">
                <a:solidFill>
                  <a:srgbClr val="EBEBEB"/>
                </a:solidFill>
                <a:latin typeface="+mj-lt"/>
                <a:ea typeface="+mj-ea"/>
                <a:cs typeface="+mj-cs"/>
              </a:rPr>
              <a:t>1. Waist &gt;35 inches for women</a:t>
            </a:r>
            <a:br>
              <a:rPr lang="en-US" sz="1800" b="0" i="0" kern="1200" dirty="0">
                <a:solidFill>
                  <a:srgbClr val="EBEBEB"/>
                </a:solidFill>
                <a:latin typeface="+mj-lt"/>
                <a:ea typeface="+mj-ea"/>
                <a:cs typeface="+mj-cs"/>
              </a:rPr>
            </a:br>
            <a:r>
              <a:rPr lang="en-US" sz="1800" b="0" i="0" kern="1200" dirty="0">
                <a:solidFill>
                  <a:srgbClr val="EBEBEB"/>
                </a:solidFill>
                <a:latin typeface="+mj-lt"/>
                <a:ea typeface="+mj-ea"/>
                <a:cs typeface="+mj-cs"/>
              </a:rPr>
              <a:t>    Waist &gt;40 inches for men.</a:t>
            </a:r>
            <a:br>
              <a:rPr lang="en-US" sz="1800" b="0" i="0" kern="1200" dirty="0">
                <a:solidFill>
                  <a:srgbClr val="EBEBEB"/>
                </a:solidFill>
                <a:latin typeface="+mj-lt"/>
                <a:ea typeface="+mj-ea"/>
                <a:cs typeface="+mj-cs"/>
              </a:rPr>
            </a:br>
            <a:r>
              <a:rPr lang="en-US" sz="1800" b="0" i="0" kern="1200" dirty="0">
                <a:solidFill>
                  <a:srgbClr val="EBEBEB"/>
                </a:solidFill>
                <a:latin typeface="+mj-lt"/>
                <a:ea typeface="+mj-ea"/>
                <a:cs typeface="+mj-cs"/>
              </a:rPr>
              <a:t>2. Elevated blood </a:t>
            </a:r>
            <a:r>
              <a:rPr lang="en-US" sz="1800" b="0" i="0" kern="1200">
                <a:solidFill>
                  <a:srgbClr val="EBEBEB"/>
                </a:solidFill>
                <a:latin typeface="+mj-lt"/>
                <a:ea typeface="+mj-ea"/>
                <a:cs typeface="+mj-cs"/>
              </a:rPr>
              <a:t>P</a:t>
            </a:r>
            <a:r>
              <a:rPr lang="en-US" sz="1800" b="0" i="0" kern="1200" dirty="0">
                <a:solidFill>
                  <a:srgbClr val="EBEBEB"/>
                </a:solidFill>
                <a:latin typeface="+mj-lt"/>
                <a:ea typeface="+mj-ea"/>
                <a:cs typeface="+mj-cs"/>
              </a:rPr>
              <a:t>ressure.</a:t>
            </a:r>
            <a:br>
              <a:rPr lang="en-US" sz="1800" b="0" i="0" kern="1200" dirty="0">
                <a:solidFill>
                  <a:srgbClr val="EBEBEB"/>
                </a:solidFill>
                <a:latin typeface="+mj-lt"/>
                <a:ea typeface="+mj-ea"/>
                <a:cs typeface="+mj-cs"/>
              </a:rPr>
            </a:br>
            <a:r>
              <a:rPr lang="en-US" sz="1800" b="0" i="0" kern="1200" dirty="0">
                <a:solidFill>
                  <a:srgbClr val="EBEBEB"/>
                </a:solidFill>
                <a:latin typeface="+mj-lt"/>
                <a:ea typeface="+mj-ea"/>
                <a:cs typeface="+mj-cs"/>
              </a:rPr>
              <a:t>3. Elevated Blood Sugar.</a:t>
            </a:r>
            <a:br>
              <a:rPr lang="en-US" sz="1800" b="0" i="0" kern="1200" dirty="0">
                <a:solidFill>
                  <a:srgbClr val="EBEBEB"/>
                </a:solidFill>
                <a:latin typeface="+mj-lt"/>
                <a:ea typeface="+mj-ea"/>
                <a:cs typeface="+mj-cs"/>
              </a:rPr>
            </a:br>
            <a:r>
              <a:rPr lang="en-US" sz="1800" b="0" i="0" kern="1200" dirty="0">
                <a:solidFill>
                  <a:srgbClr val="EBEBEB"/>
                </a:solidFill>
                <a:latin typeface="+mj-lt"/>
                <a:ea typeface="+mj-ea"/>
                <a:cs typeface="+mj-cs"/>
              </a:rPr>
              <a:t>4. Elevated Triglyceride.</a:t>
            </a:r>
            <a:br>
              <a:rPr lang="en-US" sz="1800" b="0" i="0" kern="1200" dirty="0">
                <a:solidFill>
                  <a:srgbClr val="EBEBEB"/>
                </a:solidFill>
                <a:latin typeface="+mj-lt"/>
                <a:ea typeface="+mj-ea"/>
                <a:cs typeface="+mj-cs"/>
              </a:rPr>
            </a:br>
            <a:r>
              <a:rPr lang="en-US" sz="1800" b="0" i="0" kern="1200" dirty="0">
                <a:solidFill>
                  <a:srgbClr val="EBEBEB"/>
                </a:solidFill>
                <a:latin typeface="+mj-lt"/>
                <a:ea typeface="+mj-ea"/>
                <a:cs typeface="+mj-cs"/>
              </a:rPr>
              <a:t>5. Low HDL.</a:t>
            </a:r>
          </a:p>
        </p:txBody>
      </p:sp>
      <p:sp>
        <p:nvSpPr>
          <p:cNvPr id="1045"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1047" name="Freeform: Shape 1046">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9" name="Rectangle 1048">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Slide Number Placeholder 4">
            <a:extLst>
              <a:ext uri="{FF2B5EF4-FFF2-40B4-BE49-F238E27FC236}">
                <a16:creationId xmlns:a16="http://schemas.microsoft.com/office/drawing/2014/main" id="{C6C7B4CB-F667-1922-EDE2-35DC4351EDB5}"/>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914400">
              <a:spcAft>
                <a:spcPts val="600"/>
              </a:spcAft>
            </a:pPr>
            <a:fld id="{DBA1B0FB-D917-4C8C-928F-313BD683BF39}" type="slidenum">
              <a:rPr lang="en-US">
                <a:solidFill>
                  <a:srgbClr val="FFFFFF"/>
                </a:solidFill>
              </a:rPr>
              <a:pPr defTabSz="914400">
                <a:spcAft>
                  <a:spcPts val="600"/>
                </a:spcAft>
              </a:pPr>
              <a:t>27</a:t>
            </a:fld>
            <a:endParaRPr lang="en-US">
              <a:solidFill>
                <a:srgbClr val="FFFFFF"/>
              </a:solidFill>
            </a:endParaRPr>
          </a:p>
        </p:txBody>
      </p:sp>
      <p:sp>
        <p:nvSpPr>
          <p:cNvPr id="4" name="Footer Placeholder 3">
            <a:extLst>
              <a:ext uri="{FF2B5EF4-FFF2-40B4-BE49-F238E27FC236}">
                <a16:creationId xmlns:a16="http://schemas.microsoft.com/office/drawing/2014/main" id="{D94B7D22-149E-8255-90C7-76F6671A717D}"/>
              </a:ext>
            </a:extLst>
          </p:cNvPr>
          <p:cNvSpPr>
            <a:spLocks noGrp="1"/>
          </p:cNvSpPr>
          <p:nvPr>
            <p:ph type="ftr" sz="quarter" idx="11"/>
          </p:nvPr>
        </p:nvSpPr>
        <p:spPr>
          <a:xfrm>
            <a:off x="636915" y="6355080"/>
            <a:ext cx="6277601" cy="304801"/>
          </a:xfrm>
        </p:spPr>
        <p:txBody>
          <a:bodyPr vert="horz" lIns="91440" tIns="45720" rIns="91440" bIns="45720" rtlCol="0" anchor="b">
            <a:normAutofit/>
          </a:bodyPr>
          <a:lstStyle/>
          <a:p>
            <a:pPr defTabSz="914400">
              <a:spcAft>
                <a:spcPts val="600"/>
              </a:spcAft>
            </a:pPr>
            <a:r>
              <a:rPr lang="en-US" b="0" i="0" kern="1200">
                <a:solidFill>
                  <a:schemeClr val="tx1">
                    <a:alpha val="60000"/>
                  </a:schemeClr>
                </a:solidFill>
                <a:latin typeface="+mn-lt"/>
                <a:ea typeface="+mn-ea"/>
                <a:cs typeface="+mn-cs"/>
              </a:rPr>
              <a:t>Sample Footer Text</a:t>
            </a:r>
          </a:p>
        </p:txBody>
      </p:sp>
      <p:pic>
        <p:nvPicPr>
          <p:cNvPr id="1026" name="Picture 2" descr="Pin on Health-fitness-beauty">
            <a:extLst>
              <a:ext uri="{FF2B5EF4-FFF2-40B4-BE49-F238E27FC236}">
                <a16:creationId xmlns:a16="http://schemas.microsoft.com/office/drawing/2014/main" id="{5BD522A0-1D89-C439-948E-4189A177F58F}"/>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1568235" y="647698"/>
            <a:ext cx="4421900" cy="5562139"/>
          </a:xfrm>
          <a:prstGeom prst="rect">
            <a:avLst/>
          </a:prstGeom>
          <a:noFill/>
          <a:effectLst/>
          <a:extLst>
            <a:ext uri="{909E8E84-426E-40DD-AFC4-6F175D3DCCD1}">
              <a14:hiddenFill xmlns:a14="http://schemas.microsoft.com/office/drawing/2010/main">
                <a:solidFill>
                  <a:srgbClr val="FFFFFF"/>
                </a:solidFill>
              </a14:hiddenFill>
            </a:ext>
          </a:extLst>
        </p:spPr>
      </p:pic>
      <p:sp>
        <p:nvSpPr>
          <p:cNvPr id="3" name="Date Placeholder 2">
            <a:extLst>
              <a:ext uri="{FF2B5EF4-FFF2-40B4-BE49-F238E27FC236}">
                <a16:creationId xmlns:a16="http://schemas.microsoft.com/office/drawing/2014/main" id="{23CECB84-ABBD-0F8D-B2CE-2ADB0D35D70D}"/>
              </a:ext>
            </a:extLst>
          </p:cNvPr>
          <p:cNvSpPr>
            <a:spLocks noGrp="1"/>
          </p:cNvSpPr>
          <p:nvPr>
            <p:ph type="dt" sz="half" idx="10"/>
          </p:nvPr>
        </p:nvSpPr>
        <p:spPr>
          <a:xfrm>
            <a:off x="9254068" y="6355080"/>
            <a:ext cx="2290232" cy="304799"/>
          </a:xfrm>
        </p:spPr>
        <p:txBody>
          <a:bodyPr vert="horz" lIns="91440" tIns="45720" rIns="91440" bIns="45720" rtlCol="0" anchor="t">
            <a:normAutofit/>
          </a:bodyPr>
          <a:lstStyle/>
          <a:p>
            <a:pPr algn="r" defTabSz="914400">
              <a:spcAft>
                <a:spcPts val="600"/>
              </a:spcAft>
            </a:pPr>
            <a:r>
              <a:rPr lang="en-US">
                <a:solidFill>
                  <a:srgbClr val="FFFFFF">
                    <a:alpha val="60000"/>
                  </a:srgbClr>
                </a:solidFill>
              </a:rPr>
              <a:t>Tuesday, February 2, 20XX</a:t>
            </a:r>
          </a:p>
        </p:txBody>
      </p:sp>
    </p:spTree>
    <p:extLst>
      <p:ext uri="{BB962C8B-B14F-4D97-AF65-F5344CB8AC3E}">
        <p14:creationId xmlns:p14="http://schemas.microsoft.com/office/powerpoint/2010/main" val="633264240"/>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134" name="Picture 3133">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3136" name="Picture 3135">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138" name="Oval 3137">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3140" name="Picture 3139">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142" name="Picture 3141">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3144" name="Rectangle 3143">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46" name="Rectangle 3145">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3127" name="Title 1">
            <a:extLst>
              <a:ext uri="{FF2B5EF4-FFF2-40B4-BE49-F238E27FC236}">
                <a16:creationId xmlns:a16="http://schemas.microsoft.com/office/drawing/2014/main" id="{3AAE0332-B259-3680-4BC8-B31667B3DF5B}"/>
              </a:ext>
            </a:extLst>
          </p:cNvPr>
          <p:cNvSpPr>
            <a:spLocks noGrp="1"/>
          </p:cNvSpPr>
          <p:nvPr>
            <p:ph type="title"/>
          </p:nvPr>
        </p:nvSpPr>
        <p:spPr>
          <a:xfrm>
            <a:off x="8191925" y="1325880"/>
            <a:ext cx="3352375" cy="3066507"/>
          </a:xfrm>
        </p:spPr>
        <p:txBody>
          <a:bodyPr vert="horz" lIns="91440" tIns="45720" rIns="91440" bIns="45720" rtlCol="0" anchor="b">
            <a:normAutofit/>
          </a:bodyPr>
          <a:lstStyle/>
          <a:p>
            <a:pPr>
              <a:lnSpc>
                <a:spcPct val="90000"/>
              </a:lnSpc>
            </a:pPr>
            <a:r>
              <a:rPr lang="en-US" sz="3000" b="0" i="0" kern="1200">
                <a:solidFill>
                  <a:srgbClr val="EBEBEB"/>
                </a:solidFill>
                <a:latin typeface="+mj-lt"/>
                <a:ea typeface="+mj-ea"/>
                <a:cs typeface="+mj-cs"/>
              </a:rPr>
              <a:t>More Muscle</a:t>
            </a:r>
            <a:r>
              <a:rPr lang="en-US" sz="3000" b="0" i="0" kern="1200">
                <a:solidFill>
                  <a:srgbClr val="EBEBEB"/>
                </a:solidFill>
                <a:latin typeface="+mj-lt"/>
                <a:ea typeface="+mj-ea"/>
                <a:cs typeface="+mj-cs"/>
                <a:sym typeface="Wingdings" panose="05000000000000000000" pitchFamily="2" charset="2"/>
              </a:rPr>
              <a:t>Higher Metabolism</a:t>
            </a:r>
            <a:br>
              <a:rPr lang="en-US" sz="3000" b="0" i="0" kern="1200">
                <a:solidFill>
                  <a:srgbClr val="EBEBEB"/>
                </a:solidFill>
                <a:latin typeface="+mj-lt"/>
                <a:ea typeface="+mj-ea"/>
                <a:cs typeface="+mj-cs"/>
                <a:sym typeface="Wingdings" panose="05000000000000000000" pitchFamily="2" charset="2"/>
              </a:rPr>
            </a:br>
            <a:r>
              <a:rPr lang="en-US" sz="3000" b="0" i="0" kern="1200">
                <a:solidFill>
                  <a:srgbClr val="EBEBEB"/>
                </a:solidFill>
                <a:latin typeface="+mj-lt"/>
                <a:ea typeface="+mj-ea"/>
                <a:cs typeface="+mj-cs"/>
                <a:sym typeface="Wingdings" panose="05000000000000000000" pitchFamily="2" charset="2"/>
              </a:rPr>
              <a:t>More Weight</a:t>
            </a:r>
            <a:br>
              <a:rPr lang="en-US" sz="3000" b="0" i="0" kern="1200">
                <a:solidFill>
                  <a:srgbClr val="EBEBEB"/>
                </a:solidFill>
                <a:latin typeface="+mj-lt"/>
                <a:ea typeface="+mj-ea"/>
                <a:cs typeface="+mj-cs"/>
                <a:sym typeface="Wingdings" panose="05000000000000000000" pitchFamily="2" charset="2"/>
              </a:rPr>
            </a:br>
            <a:r>
              <a:rPr lang="en-US" sz="3000" b="0" i="0" kern="1200">
                <a:solidFill>
                  <a:srgbClr val="EBEBEB"/>
                </a:solidFill>
                <a:latin typeface="+mj-lt"/>
                <a:ea typeface="+mj-ea"/>
                <a:cs typeface="+mj-cs"/>
                <a:sym typeface="Wingdings" panose="05000000000000000000" pitchFamily="2" charset="2"/>
              </a:rPr>
              <a:t>Loss</a:t>
            </a:r>
            <a:endParaRPr lang="en-US" sz="3000" b="0" i="0" kern="1200">
              <a:solidFill>
                <a:srgbClr val="EBEBEB"/>
              </a:solidFill>
              <a:latin typeface="+mj-lt"/>
              <a:ea typeface="+mj-ea"/>
              <a:cs typeface="+mj-cs"/>
            </a:endParaRPr>
          </a:p>
        </p:txBody>
      </p:sp>
      <p:sp>
        <p:nvSpPr>
          <p:cNvPr id="3129" name="Text Placeholder 2">
            <a:extLst>
              <a:ext uri="{FF2B5EF4-FFF2-40B4-BE49-F238E27FC236}">
                <a16:creationId xmlns:a16="http://schemas.microsoft.com/office/drawing/2014/main" id="{FCEF017F-61E9-086A-EE3E-02C6B7AB08AB}"/>
              </a:ext>
            </a:extLst>
          </p:cNvPr>
          <p:cNvSpPr>
            <a:spLocks noGrp="1"/>
          </p:cNvSpPr>
          <p:nvPr>
            <p:ph type="body" sz="half" idx="2"/>
          </p:nvPr>
        </p:nvSpPr>
        <p:spPr>
          <a:xfrm>
            <a:off x="8191925" y="4588329"/>
            <a:ext cx="3352375" cy="1621508"/>
          </a:xfrm>
        </p:spPr>
        <p:txBody>
          <a:bodyPr vert="horz" lIns="91440" tIns="45720" rIns="91440" bIns="45720" rtlCol="0" anchor="t">
            <a:normAutofit/>
          </a:bodyPr>
          <a:lstStyle/>
          <a:p>
            <a:r>
              <a:rPr lang="en-US" cap="all">
                <a:solidFill>
                  <a:schemeClr val="tx2">
                    <a:lumMod val="40000"/>
                    <a:lumOff val="60000"/>
                  </a:schemeClr>
                </a:solidFill>
              </a:rPr>
              <a:t>Metabolic Syndrome</a:t>
            </a:r>
          </a:p>
        </p:txBody>
      </p:sp>
      <p:sp>
        <p:nvSpPr>
          <p:cNvPr id="3148"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3150" name="Freeform: Shape 3149">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52" name="Rectangle 3151">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a:extLst>
              <a:ext uri="{FF2B5EF4-FFF2-40B4-BE49-F238E27FC236}">
                <a16:creationId xmlns:a16="http://schemas.microsoft.com/office/drawing/2014/main" id="{AB65DDEC-FF54-8F59-70F7-3826F0E26F94}"/>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914400">
              <a:spcAft>
                <a:spcPts val="600"/>
              </a:spcAft>
            </a:pPr>
            <a:fld id="{DBA1B0FB-D917-4C8C-928F-313BD683BF39}" type="slidenum">
              <a:rPr lang="en-US" smtClean="0">
                <a:solidFill>
                  <a:srgbClr val="FFFFFF"/>
                </a:solidFill>
              </a:rPr>
              <a:pPr defTabSz="914400">
                <a:spcAft>
                  <a:spcPts val="600"/>
                </a:spcAft>
              </a:pPr>
              <a:t>28</a:t>
            </a:fld>
            <a:endParaRPr lang="en-US">
              <a:solidFill>
                <a:srgbClr val="FFFFFF"/>
              </a:solidFill>
            </a:endParaRPr>
          </a:p>
        </p:txBody>
      </p:sp>
      <p:sp>
        <p:nvSpPr>
          <p:cNvPr id="5" name="Footer Placeholder 4">
            <a:extLst>
              <a:ext uri="{FF2B5EF4-FFF2-40B4-BE49-F238E27FC236}">
                <a16:creationId xmlns:a16="http://schemas.microsoft.com/office/drawing/2014/main" id="{B1BB244B-D903-10A5-3804-8008CDE804F2}"/>
              </a:ext>
            </a:extLst>
          </p:cNvPr>
          <p:cNvSpPr>
            <a:spLocks noGrp="1"/>
          </p:cNvSpPr>
          <p:nvPr>
            <p:ph type="ftr" sz="quarter" idx="11"/>
          </p:nvPr>
        </p:nvSpPr>
        <p:spPr>
          <a:xfrm>
            <a:off x="636915" y="6355080"/>
            <a:ext cx="6277601" cy="304801"/>
          </a:xfrm>
        </p:spPr>
        <p:txBody>
          <a:bodyPr vert="horz" lIns="91440" tIns="45720" rIns="91440" bIns="45720" rtlCol="0" anchor="b">
            <a:normAutofit/>
          </a:bodyPr>
          <a:lstStyle/>
          <a:p>
            <a:pPr defTabSz="914400">
              <a:spcAft>
                <a:spcPts val="600"/>
              </a:spcAft>
            </a:pPr>
            <a:r>
              <a:rPr lang="en-US" b="0" i="0" kern="1200">
                <a:solidFill>
                  <a:schemeClr val="tx1">
                    <a:alpha val="60000"/>
                  </a:schemeClr>
                </a:solidFill>
                <a:latin typeface="+mn-lt"/>
                <a:ea typeface="+mn-ea"/>
                <a:cs typeface="+mn-cs"/>
              </a:rPr>
              <a:t>Sample Footer Text</a:t>
            </a:r>
          </a:p>
        </p:txBody>
      </p:sp>
      <p:pic>
        <p:nvPicPr>
          <p:cNvPr id="3074" name="Picture 2">
            <a:extLst>
              <a:ext uri="{FF2B5EF4-FFF2-40B4-BE49-F238E27FC236}">
                <a16:creationId xmlns:a16="http://schemas.microsoft.com/office/drawing/2014/main" id="{140C1C33-00EB-9A47-8DB9-0E92CB308698}"/>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643854" y="1578922"/>
            <a:ext cx="6270662" cy="3699690"/>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4C58F210-5E86-6B99-3C0E-CE7AD40554B3}"/>
              </a:ext>
            </a:extLst>
          </p:cNvPr>
          <p:cNvSpPr>
            <a:spLocks noGrp="1"/>
          </p:cNvSpPr>
          <p:nvPr>
            <p:ph type="dt" sz="half" idx="10"/>
          </p:nvPr>
        </p:nvSpPr>
        <p:spPr>
          <a:xfrm>
            <a:off x="9254068" y="6355080"/>
            <a:ext cx="2290232" cy="304799"/>
          </a:xfrm>
        </p:spPr>
        <p:txBody>
          <a:bodyPr vert="horz" lIns="91440" tIns="45720" rIns="91440" bIns="45720" rtlCol="0" anchor="t">
            <a:normAutofit/>
          </a:bodyPr>
          <a:lstStyle/>
          <a:p>
            <a:pPr algn="r" defTabSz="914400">
              <a:spcAft>
                <a:spcPts val="600"/>
              </a:spcAft>
            </a:pPr>
            <a:r>
              <a:rPr lang="en-US">
                <a:solidFill>
                  <a:srgbClr val="FFFFFF">
                    <a:alpha val="60000"/>
                  </a:srgbClr>
                </a:solidFill>
              </a:rPr>
              <a:t>Tuesday, February 2, 20XX</a:t>
            </a:r>
          </a:p>
        </p:txBody>
      </p:sp>
    </p:spTree>
    <p:extLst>
      <p:ext uri="{BB962C8B-B14F-4D97-AF65-F5344CB8AC3E}">
        <p14:creationId xmlns:p14="http://schemas.microsoft.com/office/powerpoint/2010/main" val="2340716241"/>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6726E-821C-2CD0-464A-F1E6DF5CAA3D}"/>
              </a:ext>
            </a:extLst>
          </p:cNvPr>
          <p:cNvSpPr>
            <a:spLocks noGrp="1"/>
          </p:cNvSpPr>
          <p:nvPr>
            <p:ph type="title"/>
          </p:nvPr>
        </p:nvSpPr>
        <p:spPr>
          <a:xfrm>
            <a:off x="650669" y="629266"/>
            <a:ext cx="3330328" cy="1641986"/>
          </a:xfrm>
        </p:spPr>
        <p:txBody>
          <a:bodyPr vert="horz" lIns="91440" tIns="45720" rIns="91440" bIns="45720" rtlCol="0" anchor="t">
            <a:normAutofit/>
          </a:bodyPr>
          <a:lstStyle/>
          <a:p>
            <a:pPr>
              <a:lnSpc>
                <a:spcPct val="90000"/>
              </a:lnSpc>
            </a:pPr>
            <a:r>
              <a:rPr lang="en-US" sz="3600"/>
              <a:t>Medical Causes of Obesity</a:t>
            </a:r>
          </a:p>
        </p:txBody>
      </p:sp>
      <p:pic>
        <p:nvPicPr>
          <p:cNvPr id="11268" name="Picture 4" descr="You can help Third World countries with your empty pill bottles">
            <a:extLst>
              <a:ext uri="{FF2B5EF4-FFF2-40B4-BE49-F238E27FC236}">
                <a16:creationId xmlns:a16="http://schemas.microsoft.com/office/drawing/2014/main" id="{3DD05424-1ABF-2113-40EC-6BE3B486FC79}"/>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8007" r="24117"/>
          <a:stretch/>
        </p:blipFill>
        <p:spPr bwMode="auto">
          <a:xfrm>
            <a:off x="4634680" y="10"/>
            <a:ext cx="756013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786F4C9D-2B6D-9F5D-23CB-7FBA895A5A1B}"/>
              </a:ext>
            </a:extLst>
          </p:cNvPr>
          <p:cNvSpPr>
            <a:spLocks noGrp="1"/>
          </p:cNvSpPr>
          <p:nvPr>
            <p:ph type="body" sz="half" idx="2"/>
          </p:nvPr>
        </p:nvSpPr>
        <p:spPr>
          <a:xfrm>
            <a:off x="650669" y="2438400"/>
            <a:ext cx="3330328" cy="3916680"/>
          </a:xfrm>
        </p:spPr>
        <p:txBody>
          <a:bodyPr vert="horz" lIns="91440" tIns="45720" rIns="91440" bIns="45720" rtlCol="0">
            <a:normAutofit fontScale="92500" lnSpcReduction="10000"/>
          </a:bodyPr>
          <a:lstStyle/>
          <a:p>
            <a:pPr>
              <a:lnSpc>
                <a:spcPct val="90000"/>
              </a:lnSpc>
              <a:buFont typeface="Wingdings 3" charset="2"/>
              <a:buChar char=""/>
            </a:pPr>
            <a:r>
              <a:rPr lang="en-US" sz="1500" dirty="0">
                <a:hlinkClick r:id="rId4"/>
              </a:rPr>
              <a:t>Thyroid disorders</a:t>
            </a:r>
          </a:p>
          <a:p>
            <a:pPr>
              <a:lnSpc>
                <a:spcPct val="90000"/>
              </a:lnSpc>
              <a:buFont typeface="Wingdings 3" charset="2"/>
              <a:buChar char=""/>
            </a:pPr>
            <a:r>
              <a:rPr lang="en-US" sz="1500" dirty="0">
                <a:hlinkClick r:id="rId4"/>
              </a:rPr>
              <a:t>Cushing’s Disease</a:t>
            </a:r>
          </a:p>
          <a:p>
            <a:pPr>
              <a:lnSpc>
                <a:spcPct val="90000"/>
              </a:lnSpc>
              <a:buFont typeface="Wingdings 3" charset="2"/>
              <a:buChar char=""/>
            </a:pPr>
            <a:r>
              <a:rPr lang="en-US" sz="1500" dirty="0">
                <a:hlinkClick r:id="rId4"/>
              </a:rPr>
              <a:t>Insomnia </a:t>
            </a:r>
          </a:p>
          <a:p>
            <a:pPr>
              <a:lnSpc>
                <a:spcPct val="90000"/>
              </a:lnSpc>
              <a:buFont typeface="Wingdings 3" charset="2"/>
              <a:buChar char=""/>
            </a:pPr>
            <a:r>
              <a:rPr lang="en-US" sz="1500" dirty="0">
                <a:hlinkClick r:id="rId4"/>
              </a:rPr>
              <a:t>Menopause</a:t>
            </a:r>
          </a:p>
          <a:p>
            <a:pPr>
              <a:lnSpc>
                <a:spcPct val="90000"/>
              </a:lnSpc>
              <a:buFont typeface="Wingdings 3" charset="2"/>
              <a:buChar char=""/>
            </a:pPr>
            <a:r>
              <a:rPr lang="en-US" sz="1500" dirty="0">
                <a:hlinkClick r:id="rId4"/>
              </a:rPr>
              <a:t>Depression</a:t>
            </a:r>
          </a:p>
          <a:p>
            <a:pPr>
              <a:lnSpc>
                <a:spcPct val="90000"/>
              </a:lnSpc>
              <a:buFont typeface="Wingdings 3" charset="2"/>
              <a:buChar char=""/>
            </a:pPr>
            <a:r>
              <a:rPr lang="en-US" sz="1500" dirty="0">
                <a:hlinkClick r:id="rId4"/>
              </a:rPr>
              <a:t>OSA </a:t>
            </a:r>
          </a:p>
          <a:p>
            <a:pPr>
              <a:lnSpc>
                <a:spcPct val="90000"/>
              </a:lnSpc>
              <a:buFont typeface="Wingdings 3" charset="2"/>
              <a:buChar char=""/>
            </a:pPr>
            <a:r>
              <a:rPr lang="en-US" sz="1500" dirty="0">
                <a:hlinkClick r:id="rId4"/>
              </a:rPr>
              <a:t>PCOS</a:t>
            </a:r>
          </a:p>
          <a:p>
            <a:pPr>
              <a:lnSpc>
                <a:spcPct val="90000"/>
              </a:lnSpc>
              <a:buFont typeface="Wingdings 3" charset="2"/>
              <a:buChar char=""/>
            </a:pPr>
            <a:r>
              <a:rPr lang="en-US" sz="1500" dirty="0">
                <a:hlinkClick r:id="rId4"/>
              </a:rPr>
              <a:t>CHF</a:t>
            </a:r>
          </a:p>
          <a:p>
            <a:pPr>
              <a:lnSpc>
                <a:spcPct val="90000"/>
              </a:lnSpc>
              <a:buFont typeface="Wingdings 3" charset="2"/>
              <a:buChar char=""/>
            </a:pPr>
            <a:r>
              <a:rPr lang="en-US" sz="1500" dirty="0">
                <a:hlinkClick r:id="rId4"/>
              </a:rPr>
              <a:t>DRUGS</a:t>
            </a:r>
          </a:p>
          <a:p>
            <a:pPr>
              <a:lnSpc>
                <a:spcPct val="90000"/>
              </a:lnSpc>
              <a:buFont typeface="Wingdings 3" charset="2"/>
              <a:buChar char=""/>
            </a:pPr>
            <a:r>
              <a:rPr lang="en-US" sz="1500" dirty="0">
                <a:hlinkClick r:id="rId4"/>
              </a:rPr>
              <a:t>EDEMA</a:t>
            </a:r>
          </a:p>
          <a:p>
            <a:pPr>
              <a:lnSpc>
                <a:spcPct val="90000"/>
              </a:lnSpc>
              <a:buFont typeface="Wingdings 3" charset="2"/>
              <a:buChar char=""/>
            </a:pPr>
            <a:r>
              <a:rPr lang="en-US" sz="1500" dirty="0">
                <a:hlinkClick r:id="rId4"/>
              </a:rPr>
              <a:t>Metabolic Syndrome</a:t>
            </a:r>
          </a:p>
          <a:p>
            <a:pPr>
              <a:lnSpc>
                <a:spcPct val="90000"/>
              </a:lnSpc>
              <a:buFont typeface="Wingdings 3" charset="2"/>
              <a:buChar char=""/>
            </a:pPr>
            <a:r>
              <a:rPr lang="en-US" sz="900" dirty="0">
                <a:hlinkClick r:id="rId4"/>
              </a:rPr>
              <a:t>https://www.webmd.com/diet/obesity/ss/slideshow-weight-gain-conditions</a:t>
            </a:r>
            <a:endParaRPr lang="en-US" sz="900" dirty="0"/>
          </a:p>
          <a:p>
            <a:pPr>
              <a:lnSpc>
                <a:spcPct val="90000"/>
              </a:lnSpc>
              <a:buFont typeface="Wingdings 3" charset="2"/>
              <a:buChar char=""/>
            </a:pPr>
            <a:r>
              <a:rPr lang="en-US" sz="900" dirty="0"/>
              <a:t>https://www.healthgrades.com/right-care/weight-control-and-obesity/7-conditions-that-cause-weight-gain</a:t>
            </a:r>
          </a:p>
        </p:txBody>
      </p:sp>
      <p:sp>
        <p:nvSpPr>
          <p:cNvPr id="5" name="Date Placeholder 4">
            <a:extLst>
              <a:ext uri="{FF2B5EF4-FFF2-40B4-BE49-F238E27FC236}">
                <a16:creationId xmlns:a16="http://schemas.microsoft.com/office/drawing/2014/main" id="{FFD77D3B-3628-0F66-FC4D-02BF79726FD4}"/>
              </a:ext>
            </a:extLst>
          </p:cNvPr>
          <p:cNvSpPr>
            <a:spLocks noGrp="1"/>
          </p:cNvSpPr>
          <p:nvPr>
            <p:ph type="dt" sz="half" idx="10"/>
          </p:nvPr>
        </p:nvSpPr>
        <p:spPr>
          <a:xfrm>
            <a:off x="8129874" y="6355080"/>
            <a:ext cx="3414426" cy="304799"/>
          </a:xfrm>
        </p:spPr>
        <p:txBody>
          <a:bodyPr vert="horz" lIns="91440" tIns="45720" rIns="91440" bIns="45720" rtlCol="0" anchor="b">
            <a:normAutofit/>
          </a:bodyPr>
          <a:lstStyle/>
          <a:p>
            <a:pPr algn="r" defTabSz="914400">
              <a:spcAft>
                <a:spcPts val="600"/>
              </a:spcAft>
            </a:pPr>
            <a:r>
              <a:rPr lang="en-US">
                <a:solidFill>
                  <a:schemeClr val="tx1">
                    <a:tint val="75000"/>
                  </a:schemeClr>
                </a:solidFill>
              </a:rPr>
              <a:t>Tuesday, February 2, 20XX</a:t>
            </a:r>
          </a:p>
        </p:txBody>
      </p:sp>
      <p:sp>
        <p:nvSpPr>
          <p:cNvPr id="6" name="Footer Placeholder 5">
            <a:extLst>
              <a:ext uri="{FF2B5EF4-FFF2-40B4-BE49-F238E27FC236}">
                <a16:creationId xmlns:a16="http://schemas.microsoft.com/office/drawing/2014/main" id="{BF54D1DF-C921-BF05-C973-28802E9731EE}"/>
              </a:ext>
            </a:extLst>
          </p:cNvPr>
          <p:cNvSpPr>
            <a:spLocks noGrp="1"/>
          </p:cNvSpPr>
          <p:nvPr>
            <p:ph type="ftr" sz="quarter" idx="11"/>
          </p:nvPr>
        </p:nvSpPr>
        <p:spPr>
          <a:xfrm>
            <a:off x="636915" y="6355080"/>
            <a:ext cx="3422033" cy="304801"/>
          </a:xfrm>
        </p:spPr>
        <p:txBody>
          <a:bodyPr vert="horz" lIns="91440" tIns="45720" rIns="91440" bIns="45720" rtlCol="0" anchor="b">
            <a:normAutofit/>
          </a:bodyPr>
          <a:lstStyle/>
          <a:p>
            <a:pPr defTabSz="914400">
              <a:spcAft>
                <a:spcPts val="600"/>
              </a:spcAft>
            </a:pPr>
            <a:endParaRPr lang="en-US" sz="1100" b="0" i="0" kern="1200">
              <a:solidFill>
                <a:schemeClr val="tx1">
                  <a:tint val="75000"/>
                  <a:alpha val="60000"/>
                </a:schemeClr>
              </a:solidFill>
              <a:latin typeface="+mn-lt"/>
              <a:ea typeface="+mn-ea"/>
              <a:cs typeface="+mn-cs"/>
            </a:endParaRPr>
          </a:p>
        </p:txBody>
      </p:sp>
      <p:sp>
        <p:nvSpPr>
          <p:cNvPr id="7" name="Slide Number Placeholder 6">
            <a:extLst>
              <a:ext uri="{FF2B5EF4-FFF2-40B4-BE49-F238E27FC236}">
                <a16:creationId xmlns:a16="http://schemas.microsoft.com/office/drawing/2014/main" id="{482F1E4B-16D7-56A2-B2F3-5F81032F53C5}"/>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a:pPr defTabSz="914400">
                <a:spcAft>
                  <a:spcPts val="600"/>
                </a:spcAft>
              </a:pPr>
              <a:t>29</a:t>
            </a:fld>
            <a:endParaRPr lang="en-US"/>
          </a:p>
        </p:txBody>
      </p:sp>
    </p:spTree>
    <p:extLst>
      <p:ext uri="{BB962C8B-B14F-4D97-AF65-F5344CB8AC3E}">
        <p14:creationId xmlns:p14="http://schemas.microsoft.com/office/powerpoint/2010/main" val="17277051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A21F1-E509-98E1-129C-37B81AEA9D51}"/>
              </a:ext>
            </a:extLst>
          </p:cNvPr>
          <p:cNvSpPr>
            <a:spLocks noGrp="1"/>
          </p:cNvSpPr>
          <p:nvPr>
            <p:ph type="title"/>
          </p:nvPr>
        </p:nvSpPr>
        <p:spPr>
          <a:xfrm>
            <a:off x="8000837" y="1325879"/>
            <a:ext cx="3543464" cy="6992498"/>
          </a:xfrm>
        </p:spPr>
        <p:txBody>
          <a:bodyPr vert="horz" lIns="91440" tIns="45720" rIns="91440" bIns="45720" rtlCol="0" anchor="b">
            <a:normAutofit fontScale="90000"/>
          </a:bodyPr>
          <a:lstStyle/>
          <a:p>
            <a:pPr>
              <a:lnSpc>
                <a:spcPct val="90000"/>
              </a:lnSpc>
            </a:pPr>
            <a:br>
              <a:rPr lang="en-US" sz="1200" dirty="0">
                <a:solidFill>
                  <a:srgbClr val="EBEBEB"/>
                </a:solidFill>
              </a:rPr>
            </a:br>
            <a:br>
              <a:rPr lang="en-US" sz="1200" dirty="0">
                <a:solidFill>
                  <a:srgbClr val="EBEBEB"/>
                </a:solidFill>
              </a:rPr>
            </a:br>
            <a:br>
              <a:rPr lang="en-US" sz="1200" dirty="0">
                <a:solidFill>
                  <a:srgbClr val="EBEBEB"/>
                </a:solidFill>
              </a:rPr>
            </a:br>
            <a:r>
              <a:rPr lang="en-US" sz="1800" b="1" u="sng" dirty="0">
                <a:solidFill>
                  <a:srgbClr val="EBEBEB"/>
                </a:solidFill>
              </a:rPr>
              <a:t>Drugs and Weight Gain</a:t>
            </a:r>
            <a:br>
              <a:rPr lang="en-US" sz="1200" dirty="0">
                <a:solidFill>
                  <a:srgbClr val="EBEBEB"/>
                </a:solidFill>
              </a:rPr>
            </a:br>
            <a:br>
              <a:rPr lang="en-US" sz="1200" dirty="0">
                <a:solidFill>
                  <a:srgbClr val="EBEBEB"/>
                </a:solidFill>
              </a:rPr>
            </a:br>
            <a:r>
              <a:rPr lang="en-US" sz="1200" dirty="0">
                <a:solidFill>
                  <a:srgbClr val="EBEBEB"/>
                </a:solidFill>
              </a:rPr>
              <a:t>Diabetic Medicine (</a:t>
            </a:r>
            <a:r>
              <a:rPr lang="en-US" sz="1200" dirty="0" err="1">
                <a:solidFill>
                  <a:srgbClr val="EBEBEB"/>
                </a:solidFill>
              </a:rPr>
              <a:t>Prandin</a:t>
            </a:r>
            <a:r>
              <a:rPr lang="en-US" sz="1200" dirty="0">
                <a:solidFill>
                  <a:srgbClr val="EBEBEB"/>
                </a:solidFill>
              </a:rPr>
              <a:t>, Actos, Avandia.)</a:t>
            </a:r>
            <a:br>
              <a:rPr lang="en-US" sz="1200" dirty="0">
                <a:solidFill>
                  <a:srgbClr val="EBEBEB"/>
                </a:solidFill>
              </a:rPr>
            </a:br>
            <a:br>
              <a:rPr lang="en-US" sz="1200" dirty="0">
                <a:solidFill>
                  <a:srgbClr val="EBEBEB"/>
                </a:solidFill>
              </a:rPr>
            </a:br>
            <a:r>
              <a:rPr lang="en-US" sz="1200" dirty="0">
                <a:solidFill>
                  <a:srgbClr val="EBEBEB"/>
                </a:solidFill>
              </a:rPr>
              <a:t>Tricyclic Antidepressants (e.g., Elavil.)</a:t>
            </a:r>
            <a:br>
              <a:rPr lang="en-US" sz="1200" dirty="0">
                <a:solidFill>
                  <a:srgbClr val="EBEBEB"/>
                </a:solidFill>
              </a:rPr>
            </a:br>
            <a:br>
              <a:rPr lang="en-US" sz="1200" dirty="0">
                <a:solidFill>
                  <a:srgbClr val="EBEBEB"/>
                </a:solidFill>
              </a:rPr>
            </a:br>
            <a:r>
              <a:rPr lang="en-US" sz="1200" dirty="0">
                <a:solidFill>
                  <a:srgbClr val="EBEBEB"/>
                </a:solidFill>
              </a:rPr>
              <a:t>Steroid</a:t>
            </a:r>
            <a:br>
              <a:rPr lang="en-US" sz="1200" dirty="0">
                <a:solidFill>
                  <a:srgbClr val="EBEBEB"/>
                </a:solidFill>
              </a:rPr>
            </a:br>
            <a:br>
              <a:rPr lang="en-US" sz="1200" dirty="0">
                <a:solidFill>
                  <a:srgbClr val="EBEBEB"/>
                </a:solidFill>
              </a:rPr>
            </a:br>
            <a:r>
              <a:rPr lang="en-US" sz="1200" dirty="0">
                <a:solidFill>
                  <a:srgbClr val="EBEBEB"/>
                </a:solidFill>
              </a:rPr>
              <a:t>Beta Blockers (Propranolol)</a:t>
            </a:r>
            <a:br>
              <a:rPr lang="en-US" sz="1200" dirty="0">
                <a:solidFill>
                  <a:srgbClr val="EBEBEB"/>
                </a:solidFill>
              </a:rPr>
            </a:br>
            <a:br>
              <a:rPr lang="en-US" sz="1200" dirty="0">
                <a:solidFill>
                  <a:srgbClr val="EBEBEB"/>
                </a:solidFill>
              </a:rPr>
            </a:br>
            <a:r>
              <a:rPr lang="en-US" sz="1200" dirty="0">
                <a:solidFill>
                  <a:srgbClr val="EBEBEB"/>
                </a:solidFill>
              </a:rPr>
              <a:t>SSRI (e.g., Prozac, Paxil, Zoloft, Lexapro.)</a:t>
            </a:r>
            <a:br>
              <a:rPr lang="en-US" sz="1200" dirty="0">
                <a:solidFill>
                  <a:srgbClr val="EBEBEB"/>
                </a:solidFill>
              </a:rPr>
            </a:br>
            <a:br>
              <a:rPr lang="en-US" sz="1200" dirty="0">
                <a:solidFill>
                  <a:srgbClr val="EBEBEB"/>
                </a:solidFill>
              </a:rPr>
            </a:br>
            <a:r>
              <a:rPr lang="en-US" sz="1200" dirty="0">
                <a:solidFill>
                  <a:srgbClr val="EBEBEB"/>
                </a:solidFill>
              </a:rPr>
              <a:t>Insulin</a:t>
            </a:r>
            <a:br>
              <a:rPr lang="en-US" sz="1200" dirty="0">
                <a:solidFill>
                  <a:srgbClr val="EBEBEB"/>
                </a:solidFill>
              </a:rPr>
            </a:br>
            <a:br>
              <a:rPr lang="en-US" sz="1200" dirty="0">
                <a:solidFill>
                  <a:srgbClr val="EBEBEB"/>
                </a:solidFill>
              </a:rPr>
            </a:br>
            <a:r>
              <a:rPr lang="en-US" sz="1200" dirty="0">
                <a:solidFill>
                  <a:srgbClr val="EBEBEB"/>
                </a:solidFill>
              </a:rPr>
              <a:t>SNRI (Lexapro, Cymbalta, Effexor.)</a:t>
            </a:r>
            <a:br>
              <a:rPr lang="en-US" sz="1200" dirty="0">
                <a:solidFill>
                  <a:srgbClr val="EBEBEB"/>
                </a:solidFill>
              </a:rPr>
            </a:br>
            <a:br>
              <a:rPr lang="en-US" sz="1200" dirty="0">
                <a:solidFill>
                  <a:srgbClr val="EBEBEB"/>
                </a:solidFill>
              </a:rPr>
            </a:br>
            <a:r>
              <a:rPr lang="en-US" sz="1200" dirty="0">
                <a:solidFill>
                  <a:srgbClr val="EBEBEB"/>
                </a:solidFill>
              </a:rPr>
              <a:t>Calcium Channel Blocker (Norvasc, Diltiazem.)</a:t>
            </a:r>
            <a:br>
              <a:rPr lang="en-US" sz="1200" dirty="0">
                <a:solidFill>
                  <a:srgbClr val="EBEBEB"/>
                </a:solidFill>
              </a:rPr>
            </a:br>
            <a:br>
              <a:rPr lang="en-US" sz="1200" dirty="0">
                <a:solidFill>
                  <a:srgbClr val="EBEBEB"/>
                </a:solidFill>
              </a:rPr>
            </a:br>
            <a:r>
              <a:rPr lang="en-US" sz="1200" dirty="0">
                <a:solidFill>
                  <a:srgbClr val="EBEBEB"/>
                </a:solidFill>
              </a:rPr>
              <a:t>Gabapentin</a:t>
            </a:r>
            <a:br>
              <a:rPr lang="en-US" sz="1200" dirty="0">
                <a:solidFill>
                  <a:srgbClr val="EBEBEB"/>
                </a:solidFill>
              </a:rPr>
            </a:br>
            <a:br>
              <a:rPr lang="en-US" sz="1200" dirty="0">
                <a:solidFill>
                  <a:srgbClr val="EBEBEB"/>
                </a:solidFill>
              </a:rPr>
            </a:br>
            <a:r>
              <a:rPr lang="en-US" sz="1200" dirty="0">
                <a:solidFill>
                  <a:srgbClr val="EBEBEB"/>
                </a:solidFill>
              </a:rPr>
              <a:t>Antihistamines (e.g., Allegra.)</a:t>
            </a:r>
            <a:br>
              <a:rPr lang="en-US" sz="1200" dirty="0">
                <a:solidFill>
                  <a:srgbClr val="EBEBEB"/>
                </a:solidFill>
              </a:rPr>
            </a:br>
            <a:br>
              <a:rPr lang="en-US" sz="1200" dirty="0">
                <a:solidFill>
                  <a:srgbClr val="EBEBEB"/>
                </a:solidFill>
              </a:rPr>
            </a:br>
            <a:r>
              <a:rPr lang="en-US" sz="1200" dirty="0">
                <a:solidFill>
                  <a:srgbClr val="EBEBEB"/>
                </a:solidFill>
              </a:rPr>
              <a:t>Antipsychotic (Seroquel, Zyprexa, Haldol.)</a:t>
            </a:r>
            <a:br>
              <a:rPr lang="en-US" sz="1200" dirty="0">
                <a:solidFill>
                  <a:srgbClr val="EBEBEB"/>
                </a:solidFill>
              </a:rPr>
            </a:br>
            <a:br>
              <a:rPr lang="en-US" sz="1200" dirty="0">
                <a:solidFill>
                  <a:srgbClr val="EBEBEB"/>
                </a:solidFill>
              </a:rPr>
            </a:br>
            <a:br>
              <a:rPr lang="en-US" sz="1200" dirty="0">
                <a:solidFill>
                  <a:srgbClr val="EBEBEB"/>
                </a:solidFill>
              </a:rPr>
            </a:br>
            <a:br>
              <a:rPr lang="en-US" sz="1200" dirty="0">
                <a:solidFill>
                  <a:srgbClr val="EBEBEB"/>
                </a:solidFill>
              </a:rPr>
            </a:br>
            <a:br>
              <a:rPr lang="en-US" sz="1200" dirty="0">
                <a:solidFill>
                  <a:srgbClr val="EBEBEB"/>
                </a:solidFill>
              </a:rPr>
            </a:br>
            <a:br>
              <a:rPr lang="en-US" sz="1200" dirty="0">
                <a:solidFill>
                  <a:srgbClr val="EBEBEB"/>
                </a:solidFill>
              </a:rPr>
            </a:br>
            <a:br>
              <a:rPr lang="en-US" sz="1200" dirty="0">
                <a:solidFill>
                  <a:srgbClr val="EBEBEB"/>
                </a:solidFill>
              </a:rPr>
            </a:br>
            <a:br>
              <a:rPr lang="en-US" sz="1200" dirty="0">
                <a:solidFill>
                  <a:srgbClr val="EBEBEB"/>
                </a:solidFill>
              </a:rPr>
            </a:br>
            <a:br>
              <a:rPr lang="en-US" sz="1200" dirty="0">
                <a:solidFill>
                  <a:srgbClr val="EBEBEB"/>
                </a:solidFill>
              </a:rPr>
            </a:br>
            <a:r>
              <a:rPr lang="en-US" sz="900" dirty="0">
                <a:solidFill>
                  <a:srgbClr val="EBEBEB"/>
                </a:solidFill>
              </a:rPr>
              <a:t>https://dakotadietitians.com/medications-cause-weight-gain/</a:t>
            </a:r>
            <a:br>
              <a:rPr lang="en-US" sz="1200" dirty="0">
                <a:solidFill>
                  <a:srgbClr val="EBEBEB"/>
                </a:solidFill>
              </a:rPr>
            </a:br>
            <a:r>
              <a:rPr lang="en-US" sz="900" dirty="0">
                <a:solidFill>
                  <a:srgbClr val="EBEBEB"/>
                </a:solidFill>
              </a:rPr>
              <a:t>https://obesitymedicine.org/antihistamines-and-weight-gain-obesity-medicine-association/</a:t>
            </a:r>
            <a:br>
              <a:rPr lang="en-US" sz="900" dirty="0">
                <a:solidFill>
                  <a:srgbClr val="EBEBEB"/>
                </a:solidFill>
              </a:rPr>
            </a:br>
            <a:br>
              <a:rPr lang="en-US" sz="900" dirty="0">
                <a:solidFill>
                  <a:srgbClr val="EBEBEB"/>
                </a:solidFill>
              </a:rPr>
            </a:br>
            <a:br>
              <a:rPr lang="en-US" sz="1200" dirty="0">
                <a:solidFill>
                  <a:srgbClr val="EBEBEB"/>
                </a:solidFill>
              </a:rPr>
            </a:br>
            <a:br>
              <a:rPr lang="en-US" sz="1200" dirty="0">
                <a:solidFill>
                  <a:srgbClr val="EBEBEB"/>
                </a:solidFill>
              </a:rPr>
            </a:br>
            <a:br>
              <a:rPr lang="en-US" sz="1200" dirty="0">
                <a:solidFill>
                  <a:srgbClr val="EBEBEB"/>
                </a:solidFill>
              </a:rPr>
            </a:br>
            <a:br>
              <a:rPr lang="en-US" sz="1200" dirty="0">
                <a:solidFill>
                  <a:srgbClr val="EBEBEB"/>
                </a:solidFill>
              </a:rPr>
            </a:br>
            <a:br>
              <a:rPr lang="en-US" sz="1200" dirty="0">
                <a:solidFill>
                  <a:srgbClr val="EBEBEB"/>
                </a:solidFill>
              </a:rPr>
            </a:br>
            <a:br>
              <a:rPr lang="en-US" sz="1200" dirty="0">
                <a:solidFill>
                  <a:srgbClr val="EBEBEB"/>
                </a:solidFill>
              </a:rPr>
            </a:br>
            <a:br>
              <a:rPr lang="en-US" sz="1200" dirty="0">
                <a:solidFill>
                  <a:srgbClr val="EBEBEB"/>
                </a:solidFill>
              </a:rPr>
            </a:br>
            <a:br>
              <a:rPr lang="en-US" sz="1200" dirty="0">
                <a:solidFill>
                  <a:srgbClr val="EBEBEB"/>
                </a:solidFill>
              </a:rPr>
            </a:br>
            <a:br>
              <a:rPr lang="en-US" sz="1200" dirty="0">
                <a:solidFill>
                  <a:srgbClr val="EBEBEB"/>
                </a:solidFill>
              </a:rPr>
            </a:br>
            <a:br>
              <a:rPr lang="en-US" sz="1200" dirty="0">
                <a:solidFill>
                  <a:srgbClr val="EBEBEB"/>
                </a:solidFill>
              </a:rPr>
            </a:br>
            <a:endParaRPr lang="en-US" sz="1200" dirty="0">
              <a:solidFill>
                <a:srgbClr val="EBEBEB"/>
              </a:solidFill>
            </a:endParaRPr>
          </a:p>
        </p:txBody>
      </p:sp>
      <p:pic>
        <p:nvPicPr>
          <p:cNvPr id="19458" name="Picture 2" descr="Premium Photo | Man hand holding frug medicine bottle on herbal ...">
            <a:extLst>
              <a:ext uri="{FF2B5EF4-FFF2-40B4-BE49-F238E27FC236}">
                <a16:creationId xmlns:a16="http://schemas.microsoft.com/office/drawing/2014/main" id="{0CC581F4-59FB-CDC1-C82F-1CDDE926C287}"/>
              </a:ext>
            </a:extLst>
          </p:cNvPr>
          <p:cNvPicPr>
            <a:picLocks noGrp="1" noChangeAspect="1" noChangeArrowheads="1"/>
          </p:cNvPicPr>
          <p:nvPr>
            <p:ph type="pic" sz="quarter" idx="13"/>
          </p:nvPr>
        </p:nvPicPr>
        <p:blipFill rotWithShape="1">
          <a:blip r:embed="rId3">
            <a:extLst>
              <a:ext uri="{28A0092B-C50C-407E-A947-70E740481C1C}">
                <a14:useLocalDpi xmlns:a14="http://schemas.microsoft.com/office/drawing/2010/main" val="0"/>
              </a:ext>
            </a:extLst>
          </a:blip>
          <a:srcRect l="424" r="24330"/>
          <a:stretch/>
        </p:blipFill>
        <p:spPr bwMode="auto">
          <a:xfrm>
            <a:off x="20" y="10"/>
            <a:ext cx="7759920" cy="6857991"/>
          </a:xfrm>
          <a:custGeom>
            <a:avLst/>
            <a:gdLst/>
            <a:ahLst/>
            <a:cxnLst/>
            <a:rect l="l" t="t" r="r" b="b"/>
            <a:pathLst>
              <a:path w="7759940" h="6858001">
                <a:moveTo>
                  <a:pt x="0" y="0"/>
                </a:moveTo>
                <a:lnTo>
                  <a:pt x="1296537" y="0"/>
                </a:lnTo>
                <a:lnTo>
                  <a:pt x="1296537" y="1"/>
                </a:lnTo>
                <a:lnTo>
                  <a:pt x="6415225" y="1"/>
                </a:lnTo>
                <a:lnTo>
                  <a:pt x="6415225" y="0"/>
                </a:lnTo>
                <a:lnTo>
                  <a:pt x="7758763" y="0"/>
                </a:lnTo>
                <a:lnTo>
                  <a:pt x="7733718" y="155677"/>
                </a:lnTo>
                <a:lnTo>
                  <a:pt x="7709849" y="310668"/>
                </a:lnTo>
                <a:lnTo>
                  <a:pt x="7686485" y="466344"/>
                </a:lnTo>
                <a:lnTo>
                  <a:pt x="7666482" y="622707"/>
                </a:lnTo>
                <a:lnTo>
                  <a:pt x="7646311" y="778383"/>
                </a:lnTo>
                <a:lnTo>
                  <a:pt x="7627485" y="934746"/>
                </a:lnTo>
                <a:lnTo>
                  <a:pt x="7611349" y="1089051"/>
                </a:lnTo>
                <a:lnTo>
                  <a:pt x="7596053" y="1245413"/>
                </a:lnTo>
                <a:lnTo>
                  <a:pt x="7582101" y="1401090"/>
                </a:lnTo>
                <a:lnTo>
                  <a:pt x="7569999" y="1554023"/>
                </a:lnTo>
                <a:lnTo>
                  <a:pt x="7557896" y="1709014"/>
                </a:lnTo>
                <a:lnTo>
                  <a:pt x="7547811" y="1861947"/>
                </a:lnTo>
                <a:lnTo>
                  <a:pt x="7539911" y="2014881"/>
                </a:lnTo>
                <a:lnTo>
                  <a:pt x="7531674" y="2167128"/>
                </a:lnTo>
                <a:lnTo>
                  <a:pt x="7524783" y="2318004"/>
                </a:lnTo>
                <a:lnTo>
                  <a:pt x="7519908" y="2467509"/>
                </a:lnTo>
                <a:lnTo>
                  <a:pt x="7515706" y="2617013"/>
                </a:lnTo>
                <a:lnTo>
                  <a:pt x="7511672" y="2765146"/>
                </a:lnTo>
                <a:lnTo>
                  <a:pt x="7509823" y="2911221"/>
                </a:lnTo>
                <a:lnTo>
                  <a:pt x="7507806" y="3057297"/>
                </a:lnTo>
                <a:lnTo>
                  <a:pt x="7506797" y="3201315"/>
                </a:lnTo>
                <a:lnTo>
                  <a:pt x="7507806" y="3343961"/>
                </a:lnTo>
                <a:lnTo>
                  <a:pt x="7507806" y="3485236"/>
                </a:lnTo>
                <a:lnTo>
                  <a:pt x="7509823" y="3625139"/>
                </a:lnTo>
                <a:lnTo>
                  <a:pt x="7512848" y="3762299"/>
                </a:lnTo>
                <a:lnTo>
                  <a:pt x="7515706" y="3898087"/>
                </a:lnTo>
                <a:lnTo>
                  <a:pt x="7518900" y="4031133"/>
                </a:lnTo>
                <a:lnTo>
                  <a:pt x="7523774" y="4163492"/>
                </a:lnTo>
                <a:lnTo>
                  <a:pt x="7528985" y="4293793"/>
                </a:lnTo>
                <a:lnTo>
                  <a:pt x="7533691" y="4421352"/>
                </a:lnTo>
                <a:lnTo>
                  <a:pt x="7546971" y="4670298"/>
                </a:lnTo>
                <a:lnTo>
                  <a:pt x="7561090" y="4908956"/>
                </a:lnTo>
                <a:lnTo>
                  <a:pt x="7575882" y="5138013"/>
                </a:lnTo>
                <a:lnTo>
                  <a:pt x="7592187" y="5354726"/>
                </a:lnTo>
                <a:lnTo>
                  <a:pt x="7609164" y="5561838"/>
                </a:lnTo>
                <a:lnTo>
                  <a:pt x="7627485" y="5753862"/>
                </a:lnTo>
                <a:lnTo>
                  <a:pt x="7645471" y="5934227"/>
                </a:lnTo>
                <a:lnTo>
                  <a:pt x="7663456" y="6100191"/>
                </a:lnTo>
                <a:lnTo>
                  <a:pt x="7680433" y="6252438"/>
                </a:lnTo>
                <a:lnTo>
                  <a:pt x="7696570" y="6387541"/>
                </a:lnTo>
                <a:lnTo>
                  <a:pt x="7711866" y="6509613"/>
                </a:lnTo>
                <a:lnTo>
                  <a:pt x="7724641" y="6612483"/>
                </a:lnTo>
                <a:lnTo>
                  <a:pt x="7736743" y="6698894"/>
                </a:lnTo>
                <a:lnTo>
                  <a:pt x="7754057" y="6817538"/>
                </a:lnTo>
                <a:lnTo>
                  <a:pt x="7759940" y="6858000"/>
                </a:lnTo>
                <a:lnTo>
                  <a:pt x="6854586" y="6858000"/>
                </a:lnTo>
                <a:lnTo>
                  <a:pt x="6854586" y="6858001"/>
                </a:lnTo>
                <a:lnTo>
                  <a:pt x="764022" y="6858001"/>
                </a:lnTo>
                <a:lnTo>
                  <a:pt x="764022"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5" name="Date Placeholder 4">
            <a:extLst>
              <a:ext uri="{FF2B5EF4-FFF2-40B4-BE49-F238E27FC236}">
                <a16:creationId xmlns:a16="http://schemas.microsoft.com/office/drawing/2014/main" id="{ED2A9F01-8590-9EDE-8902-181C2A7390CD}"/>
              </a:ext>
            </a:extLst>
          </p:cNvPr>
          <p:cNvSpPr>
            <a:spLocks noGrp="1"/>
          </p:cNvSpPr>
          <p:nvPr>
            <p:ph type="dt" sz="half" idx="10"/>
          </p:nvPr>
        </p:nvSpPr>
        <p:spPr>
          <a:xfrm>
            <a:off x="9262532" y="6355080"/>
            <a:ext cx="2281767" cy="304799"/>
          </a:xfrm>
        </p:spPr>
        <p:txBody>
          <a:bodyPr vert="horz" lIns="91440" tIns="45720" rIns="91440" bIns="45720" rtlCol="0" anchor="t">
            <a:normAutofit/>
          </a:bodyPr>
          <a:lstStyle/>
          <a:p>
            <a:pPr algn="r" defTabSz="914400">
              <a:spcAft>
                <a:spcPts val="600"/>
              </a:spcAft>
            </a:pPr>
            <a:r>
              <a:rPr lang="en-US">
                <a:solidFill>
                  <a:srgbClr val="FFFFFF">
                    <a:alpha val="60000"/>
                  </a:srgbClr>
                </a:solidFill>
              </a:rPr>
              <a:t>Tuesday, February 2, 20XX</a:t>
            </a:r>
          </a:p>
        </p:txBody>
      </p:sp>
      <p:sp>
        <p:nvSpPr>
          <p:cNvPr id="6" name="Footer Placeholder 5">
            <a:extLst>
              <a:ext uri="{FF2B5EF4-FFF2-40B4-BE49-F238E27FC236}">
                <a16:creationId xmlns:a16="http://schemas.microsoft.com/office/drawing/2014/main" id="{C20F4CB8-9785-F571-BD49-78D6F7092756}"/>
              </a:ext>
            </a:extLst>
          </p:cNvPr>
          <p:cNvSpPr>
            <a:spLocks noGrp="1"/>
          </p:cNvSpPr>
          <p:nvPr>
            <p:ph type="ftr" sz="quarter" idx="11"/>
          </p:nvPr>
        </p:nvSpPr>
        <p:spPr>
          <a:xfrm>
            <a:off x="636915" y="6355080"/>
            <a:ext cx="5453650" cy="304801"/>
          </a:xfrm>
        </p:spPr>
        <p:txBody>
          <a:bodyPr vert="horz" lIns="91440" tIns="45720" rIns="91440" bIns="45720" rtlCol="0" anchor="b">
            <a:normAutofit/>
          </a:bodyPr>
          <a:lstStyle/>
          <a:p>
            <a:pPr defTabSz="914400">
              <a:spcAft>
                <a:spcPts val="600"/>
              </a:spcAft>
            </a:pPr>
            <a:r>
              <a:rPr lang="en-US" sz="1100" b="0" i="0" kern="1200" dirty="0">
                <a:solidFill>
                  <a:srgbClr val="FFFFFF"/>
                </a:solidFill>
                <a:latin typeface="+mn-lt"/>
                <a:ea typeface="+mn-ea"/>
                <a:cs typeface="+mn-cs"/>
              </a:rPr>
              <a:t>https://dakotadietitians.com/medications-cause-weight-gain/</a:t>
            </a:r>
          </a:p>
        </p:txBody>
      </p:sp>
      <p:sp>
        <p:nvSpPr>
          <p:cNvPr id="7" name="Slide Number Placeholder 6">
            <a:extLst>
              <a:ext uri="{FF2B5EF4-FFF2-40B4-BE49-F238E27FC236}">
                <a16:creationId xmlns:a16="http://schemas.microsoft.com/office/drawing/2014/main" id="{ADBB8B46-7A1A-9A6D-AE64-9B14D3E3107F}"/>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a:solidFill>
                  <a:srgbClr val="FFFFFF"/>
                </a:solidFill>
              </a:rPr>
              <a:pPr defTabSz="914400">
                <a:spcAft>
                  <a:spcPts val="600"/>
                </a:spcAft>
              </a:pPr>
              <a:t>30</a:t>
            </a:fld>
            <a:endParaRPr lang="en-US">
              <a:solidFill>
                <a:srgbClr val="FFFFFF"/>
              </a:solidFill>
            </a:endParaRPr>
          </a:p>
        </p:txBody>
      </p:sp>
    </p:spTree>
    <p:extLst>
      <p:ext uri="{BB962C8B-B14F-4D97-AF65-F5344CB8AC3E}">
        <p14:creationId xmlns:p14="http://schemas.microsoft.com/office/powerpoint/2010/main" val="5384584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30E17-D949-2B8F-D874-EFF1436E0E0C}"/>
              </a:ext>
            </a:extLst>
          </p:cNvPr>
          <p:cNvSpPr>
            <a:spLocks noGrp="1"/>
          </p:cNvSpPr>
          <p:nvPr>
            <p:ph type="ctrTitle"/>
          </p:nvPr>
        </p:nvSpPr>
        <p:spPr/>
        <p:txBody>
          <a:bodyPr/>
          <a:lstStyle/>
          <a:p>
            <a:r>
              <a:rPr lang="en-US" dirty="0"/>
              <a:t>Genetics</a:t>
            </a:r>
          </a:p>
        </p:txBody>
      </p:sp>
      <p:pic>
        <p:nvPicPr>
          <p:cNvPr id="1032" name="Picture 8">
            <a:extLst>
              <a:ext uri="{FF2B5EF4-FFF2-40B4-BE49-F238E27FC236}">
                <a16:creationId xmlns:a16="http://schemas.microsoft.com/office/drawing/2014/main" id="{13D2BA45-4A87-266A-09D8-1A706DC7F8C1}"/>
              </a:ext>
            </a:extLst>
          </p:cNvPr>
          <p:cNvPicPr>
            <a:picLocks noGrp="1" noChangeAspect="1" noChangeArrowheads="1"/>
          </p:cNvPicPr>
          <p:nvPr>
            <p:ph type="pic" sz="quarter" idx="13"/>
          </p:nvPr>
        </p:nvPicPr>
        <p:blipFill>
          <a:blip r:embed="rId2">
            <a:extLst>
              <a:ext uri="{28A0092B-C50C-407E-A947-70E740481C1C}">
                <a14:useLocalDpi xmlns:a14="http://schemas.microsoft.com/office/drawing/2010/main" val="0"/>
              </a:ext>
            </a:extLst>
          </a:blip>
          <a:srcRect t="18169" b="18169"/>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7026E680-4C6E-C7C9-3F20-B3AF3549B96A}"/>
              </a:ext>
            </a:extLst>
          </p:cNvPr>
          <p:cNvPicPr>
            <a:picLocks noGrp="1" noChangeAspect="1" noChangeArrowheads="1"/>
          </p:cNvPicPr>
          <p:nvPr>
            <p:ph type="pic" sz="quarter" idx="14"/>
          </p:nvPr>
        </p:nvPicPr>
        <p:blipFill>
          <a:blip r:embed="rId3">
            <a:extLst>
              <a:ext uri="{28A0092B-C50C-407E-A947-70E740481C1C}">
                <a14:useLocalDpi xmlns:a14="http://schemas.microsoft.com/office/drawing/2010/main" val="0"/>
              </a:ext>
            </a:extLst>
          </a:blip>
          <a:srcRect t="7559" b="7559"/>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15F0F8DA-B06F-B439-47AC-B0C74A49D70B}"/>
              </a:ext>
            </a:extLst>
          </p:cNvPr>
          <p:cNvPicPr>
            <a:picLocks noGrp="1" noChangeAspect="1" noChangeArrowheads="1"/>
          </p:cNvPicPr>
          <p:nvPr>
            <p:ph type="pic" sz="quarter" idx="15"/>
          </p:nvPr>
        </p:nvPicPr>
        <p:blipFill>
          <a:blip r:embed="rId4">
            <a:extLst>
              <a:ext uri="{28A0092B-C50C-407E-A947-70E740481C1C}">
                <a14:useLocalDpi xmlns:a14="http://schemas.microsoft.com/office/drawing/2010/main" val="0"/>
              </a:ext>
            </a:extLst>
          </a:blip>
          <a:srcRect t="7559" b="7559"/>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ugar and mental health: A toxic combination?">
            <a:extLst>
              <a:ext uri="{FF2B5EF4-FFF2-40B4-BE49-F238E27FC236}">
                <a16:creationId xmlns:a16="http://schemas.microsoft.com/office/drawing/2014/main" id="{5599FF68-D079-2671-EF06-7903219E75AD}"/>
              </a:ext>
            </a:extLst>
          </p:cNvPr>
          <p:cNvPicPr>
            <a:picLocks noGrp="1" noChangeAspect="1" noChangeArrowheads="1"/>
          </p:cNvPicPr>
          <p:nvPr>
            <p:ph type="pic" sz="quarter" idx="16"/>
          </p:nvPr>
        </p:nvPicPr>
        <p:blipFill>
          <a:blip r:embed="rId5">
            <a:extLst>
              <a:ext uri="{28A0092B-C50C-407E-A947-70E740481C1C}">
                <a14:useLocalDpi xmlns:a14="http://schemas.microsoft.com/office/drawing/2010/main" val="0"/>
              </a:ext>
            </a:extLst>
          </a:blip>
          <a:srcRect l="10657" r="1065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a:extLst>
              <a:ext uri="{FF2B5EF4-FFF2-40B4-BE49-F238E27FC236}">
                <a16:creationId xmlns:a16="http://schemas.microsoft.com/office/drawing/2014/main" id="{F3FA4BEB-9424-33BE-63A3-D33C24148DB7}"/>
              </a:ext>
            </a:extLst>
          </p:cNvPr>
          <p:cNvSpPr>
            <a:spLocks noGrp="1"/>
          </p:cNvSpPr>
          <p:nvPr>
            <p:ph type="body" sz="quarter" idx="18"/>
          </p:nvPr>
        </p:nvSpPr>
        <p:spPr>
          <a:xfrm>
            <a:off x="1079500" y="3615375"/>
            <a:ext cx="1711325" cy="531810"/>
          </a:xfrm>
        </p:spPr>
        <p:txBody>
          <a:bodyPr/>
          <a:lstStyle/>
          <a:p>
            <a:r>
              <a:rPr lang="en-US" dirty="0"/>
              <a:t>NPY</a:t>
            </a:r>
          </a:p>
          <a:p>
            <a:r>
              <a:rPr lang="en-US" dirty="0"/>
              <a:t>LPL</a:t>
            </a:r>
          </a:p>
          <a:p>
            <a:r>
              <a:rPr lang="en-US" dirty="0"/>
              <a:t>Leptin</a:t>
            </a:r>
          </a:p>
          <a:p>
            <a:r>
              <a:rPr lang="en-US" dirty="0"/>
              <a:t>Ghrelin </a:t>
            </a:r>
          </a:p>
          <a:p>
            <a:endParaRPr lang="en-US" dirty="0"/>
          </a:p>
        </p:txBody>
      </p:sp>
      <p:sp>
        <p:nvSpPr>
          <p:cNvPr id="8" name="Text Placeholder 7">
            <a:extLst>
              <a:ext uri="{FF2B5EF4-FFF2-40B4-BE49-F238E27FC236}">
                <a16:creationId xmlns:a16="http://schemas.microsoft.com/office/drawing/2014/main" id="{026B45A5-6F59-66D5-68BD-95F6BEB27D5D}"/>
              </a:ext>
            </a:extLst>
          </p:cNvPr>
          <p:cNvSpPr>
            <a:spLocks noGrp="1"/>
          </p:cNvSpPr>
          <p:nvPr>
            <p:ph type="body" sz="quarter" idx="17"/>
          </p:nvPr>
        </p:nvSpPr>
        <p:spPr>
          <a:xfrm flipV="1">
            <a:off x="573402" y="6126927"/>
            <a:ext cx="45719" cy="591321"/>
          </a:xfrm>
        </p:spPr>
        <p:txBody>
          <a:bodyPr/>
          <a:lstStyle/>
          <a:p>
            <a:endParaRPr lang="en-US" dirty="0"/>
          </a:p>
        </p:txBody>
      </p:sp>
      <p:sp>
        <p:nvSpPr>
          <p:cNvPr id="9" name="Text Placeholder 8">
            <a:extLst>
              <a:ext uri="{FF2B5EF4-FFF2-40B4-BE49-F238E27FC236}">
                <a16:creationId xmlns:a16="http://schemas.microsoft.com/office/drawing/2014/main" id="{45D79334-F79B-2011-74E5-2ED614A35859}"/>
              </a:ext>
            </a:extLst>
          </p:cNvPr>
          <p:cNvSpPr>
            <a:spLocks noGrp="1"/>
          </p:cNvSpPr>
          <p:nvPr>
            <p:ph type="body" sz="quarter" idx="20"/>
          </p:nvPr>
        </p:nvSpPr>
        <p:spPr/>
        <p:txBody>
          <a:bodyPr/>
          <a:lstStyle/>
          <a:p>
            <a:r>
              <a:rPr lang="en-US" dirty="0"/>
              <a:t>PROP</a:t>
            </a:r>
          </a:p>
        </p:txBody>
      </p:sp>
      <p:sp>
        <p:nvSpPr>
          <p:cNvPr id="10" name="Text Placeholder 9">
            <a:extLst>
              <a:ext uri="{FF2B5EF4-FFF2-40B4-BE49-F238E27FC236}">
                <a16:creationId xmlns:a16="http://schemas.microsoft.com/office/drawing/2014/main" id="{684DA339-2EEA-AB35-CECC-7772F61A3E37}"/>
              </a:ext>
            </a:extLst>
          </p:cNvPr>
          <p:cNvSpPr>
            <a:spLocks noGrp="1"/>
          </p:cNvSpPr>
          <p:nvPr>
            <p:ph type="body" sz="quarter" idx="19"/>
          </p:nvPr>
        </p:nvSpPr>
        <p:spPr>
          <a:xfrm>
            <a:off x="3838384" y="4232949"/>
            <a:ext cx="1711572" cy="1435608"/>
          </a:xfrm>
        </p:spPr>
        <p:txBody>
          <a:bodyPr/>
          <a:lstStyle/>
          <a:p>
            <a:r>
              <a:rPr lang="en-US" dirty="0"/>
              <a:t>6-N-PTU</a:t>
            </a:r>
          </a:p>
          <a:p>
            <a:r>
              <a:rPr lang="en-US" dirty="0"/>
              <a:t>BMR </a:t>
            </a:r>
            <a:r>
              <a:rPr lang="en-US" sz="1100" dirty="0"/>
              <a:t>(Basal   Metabolic Rate)</a:t>
            </a:r>
          </a:p>
          <a:p>
            <a:endParaRPr lang="en-US" dirty="0"/>
          </a:p>
        </p:txBody>
      </p:sp>
      <p:sp>
        <p:nvSpPr>
          <p:cNvPr id="11" name="Text Placeholder 10">
            <a:extLst>
              <a:ext uri="{FF2B5EF4-FFF2-40B4-BE49-F238E27FC236}">
                <a16:creationId xmlns:a16="http://schemas.microsoft.com/office/drawing/2014/main" id="{59B7041B-3BBE-9440-440E-62E858A81F25}"/>
              </a:ext>
            </a:extLst>
          </p:cNvPr>
          <p:cNvSpPr>
            <a:spLocks noGrp="1"/>
          </p:cNvSpPr>
          <p:nvPr>
            <p:ph type="body" sz="quarter" idx="22"/>
          </p:nvPr>
        </p:nvSpPr>
        <p:spPr/>
        <p:txBody>
          <a:bodyPr/>
          <a:lstStyle/>
          <a:p>
            <a:r>
              <a:rPr lang="en-US" dirty="0"/>
              <a:t>Body Type</a:t>
            </a:r>
          </a:p>
        </p:txBody>
      </p:sp>
      <p:sp>
        <p:nvSpPr>
          <p:cNvPr id="12" name="Text Placeholder 11">
            <a:extLst>
              <a:ext uri="{FF2B5EF4-FFF2-40B4-BE49-F238E27FC236}">
                <a16:creationId xmlns:a16="http://schemas.microsoft.com/office/drawing/2014/main" id="{0BD8436C-77C4-85D9-9906-4D308579596E}"/>
              </a:ext>
            </a:extLst>
          </p:cNvPr>
          <p:cNvSpPr>
            <a:spLocks noGrp="1"/>
          </p:cNvSpPr>
          <p:nvPr>
            <p:ph type="body" sz="quarter" idx="21"/>
          </p:nvPr>
        </p:nvSpPr>
        <p:spPr>
          <a:xfrm>
            <a:off x="6661976" y="4232949"/>
            <a:ext cx="1711572" cy="1175795"/>
          </a:xfrm>
        </p:spPr>
        <p:txBody>
          <a:bodyPr/>
          <a:lstStyle/>
          <a:p>
            <a:r>
              <a:rPr lang="en-US" dirty="0"/>
              <a:t>Recess Gene</a:t>
            </a:r>
          </a:p>
          <a:p>
            <a:r>
              <a:rPr lang="en-US" dirty="0"/>
              <a:t>Exercise </a:t>
            </a:r>
          </a:p>
          <a:p>
            <a:r>
              <a:rPr lang="en-US" dirty="0"/>
              <a:t>METABOLISM</a:t>
            </a:r>
          </a:p>
          <a:p>
            <a:endParaRPr lang="en-US" dirty="0"/>
          </a:p>
        </p:txBody>
      </p:sp>
      <p:sp>
        <p:nvSpPr>
          <p:cNvPr id="13" name="Text Placeholder 12">
            <a:extLst>
              <a:ext uri="{FF2B5EF4-FFF2-40B4-BE49-F238E27FC236}">
                <a16:creationId xmlns:a16="http://schemas.microsoft.com/office/drawing/2014/main" id="{81856C62-261B-D59F-3B4A-D5842E20B5D7}"/>
              </a:ext>
            </a:extLst>
          </p:cNvPr>
          <p:cNvSpPr>
            <a:spLocks noGrp="1"/>
          </p:cNvSpPr>
          <p:nvPr>
            <p:ph type="body" sz="quarter" idx="24"/>
          </p:nvPr>
        </p:nvSpPr>
        <p:spPr/>
        <p:txBody>
          <a:bodyPr/>
          <a:lstStyle/>
          <a:p>
            <a:r>
              <a:rPr lang="en-US" dirty="0"/>
              <a:t>Cravings </a:t>
            </a:r>
          </a:p>
        </p:txBody>
      </p:sp>
      <p:sp>
        <p:nvSpPr>
          <p:cNvPr id="14" name="Text Placeholder 13">
            <a:extLst>
              <a:ext uri="{FF2B5EF4-FFF2-40B4-BE49-F238E27FC236}">
                <a16:creationId xmlns:a16="http://schemas.microsoft.com/office/drawing/2014/main" id="{2FEAFD9B-8BE4-69D5-14B0-978775EE57D7}"/>
              </a:ext>
            </a:extLst>
          </p:cNvPr>
          <p:cNvSpPr>
            <a:spLocks noGrp="1"/>
          </p:cNvSpPr>
          <p:nvPr>
            <p:ph type="body" sz="quarter" idx="23"/>
          </p:nvPr>
        </p:nvSpPr>
        <p:spPr/>
        <p:txBody>
          <a:bodyPr/>
          <a:lstStyle/>
          <a:p>
            <a:r>
              <a:rPr lang="en-US" dirty="0"/>
              <a:t>Food  </a:t>
            </a:r>
          </a:p>
        </p:txBody>
      </p:sp>
      <p:sp>
        <p:nvSpPr>
          <p:cNvPr id="15" name="Date Placeholder 14">
            <a:extLst>
              <a:ext uri="{FF2B5EF4-FFF2-40B4-BE49-F238E27FC236}">
                <a16:creationId xmlns:a16="http://schemas.microsoft.com/office/drawing/2014/main" id="{4D5B8608-8B2E-C1BD-A04A-49292DACB6A9}"/>
              </a:ext>
            </a:extLst>
          </p:cNvPr>
          <p:cNvSpPr>
            <a:spLocks noGrp="1"/>
          </p:cNvSpPr>
          <p:nvPr>
            <p:ph type="dt" sz="half" idx="10"/>
          </p:nvPr>
        </p:nvSpPr>
        <p:spPr/>
        <p:txBody>
          <a:bodyPr/>
          <a:lstStyle/>
          <a:p>
            <a:r>
              <a:rPr lang="en-US"/>
              <a:t>Tuesday, February 2, 20XX</a:t>
            </a:r>
            <a:endParaRPr lang="en-US" dirty="0"/>
          </a:p>
        </p:txBody>
      </p:sp>
      <p:sp>
        <p:nvSpPr>
          <p:cNvPr id="16" name="Footer Placeholder 15">
            <a:extLst>
              <a:ext uri="{FF2B5EF4-FFF2-40B4-BE49-F238E27FC236}">
                <a16:creationId xmlns:a16="http://schemas.microsoft.com/office/drawing/2014/main" id="{CF7AFDEA-5982-79C0-5FD1-9D199183CA42}"/>
              </a:ext>
            </a:extLst>
          </p:cNvPr>
          <p:cNvSpPr>
            <a:spLocks noGrp="1"/>
          </p:cNvSpPr>
          <p:nvPr>
            <p:ph type="ftr" sz="quarter" idx="11"/>
          </p:nvPr>
        </p:nvSpPr>
        <p:spPr>
          <a:xfrm>
            <a:off x="3374708" y="6507212"/>
            <a:ext cx="6379210" cy="153888"/>
          </a:xfrm>
        </p:spPr>
        <p:txBody>
          <a:bodyPr/>
          <a:lstStyle/>
          <a:p>
            <a:r>
              <a:rPr lang="en-US"/>
              <a:t>Sample Footer Text</a:t>
            </a:r>
          </a:p>
        </p:txBody>
      </p:sp>
      <p:sp>
        <p:nvSpPr>
          <p:cNvPr id="17" name="Slide Number Placeholder 16">
            <a:extLst>
              <a:ext uri="{FF2B5EF4-FFF2-40B4-BE49-F238E27FC236}">
                <a16:creationId xmlns:a16="http://schemas.microsoft.com/office/drawing/2014/main" id="{C2D1693A-E22C-50AB-266A-191544A9E86E}"/>
              </a:ext>
            </a:extLst>
          </p:cNvPr>
          <p:cNvSpPr>
            <a:spLocks noGrp="1"/>
          </p:cNvSpPr>
          <p:nvPr>
            <p:ph type="sldNum" sz="quarter" idx="12"/>
          </p:nvPr>
        </p:nvSpPr>
        <p:spPr/>
        <p:txBody>
          <a:bodyPr/>
          <a:lstStyle/>
          <a:p>
            <a:fld id="{DBA1B0FB-D917-4C8C-928F-313BD683BF39}" type="slidenum">
              <a:rPr lang="en-US" smtClean="0"/>
              <a:t>31</a:t>
            </a:fld>
            <a:endParaRPr lang="en-US"/>
          </a:p>
        </p:txBody>
      </p:sp>
    </p:spTree>
    <p:extLst>
      <p:ext uri="{BB962C8B-B14F-4D97-AF65-F5344CB8AC3E}">
        <p14:creationId xmlns:p14="http://schemas.microsoft.com/office/powerpoint/2010/main" val="10070132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393" name="Picture 16392">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6395" name="Picture 16394">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397" name="Oval 16396">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6399" name="Picture 16398">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6401" name="Picture 16400">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6403" name="Rectangle 16402">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405" name="Rectangle 16404">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F1F6ADAD-3540-3F85-E6FF-9553048B1A79}"/>
              </a:ext>
            </a:extLst>
          </p:cNvPr>
          <p:cNvSpPr>
            <a:spLocks noGrp="1"/>
          </p:cNvSpPr>
          <p:nvPr>
            <p:ph type="ctrTitle"/>
          </p:nvPr>
        </p:nvSpPr>
        <p:spPr>
          <a:xfrm>
            <a:off x="8191925" y="1325880"/>
            <a:ext cx="3352375" cy="3066507"/>
          </a:xfrm>
        </p:spPr>
        <p:txBody>
          <a:bodyPr vert="horz" lIns="91440" tIns="45720" rIns="91440" bIns="45720" rtlCol="0" anchor="b">
            <a:normAutofit/>
          </a:bodyPr>
          <a:lstStyle/>
          <a:p>
            <a:r>
              <a:rPr lang="en-US" sz="2600" b="0" i="0" kern="1200" dirty="0">
                <a:solidFill>
                  <a:srgbClr val="EBEBEB"/>
                </a:solidFill>
                <a:latin typeface="+mj-lt"/>
                <a:ea typeface="+mj-ea"/>
                <a:cs typeface="+mj-cs"/>
              </a:rPr>
              <a:t>Neuropeptide-Y</a:t>
            </a:r>
            <a:endParaRPr lang="en-US" sz="2600" b="0" i="0" kern="1200">
              <a:solidFill>
                <a:srgbClr val="EBEBEB"/>
              </a:solidFill>
              <a:latin typeface="+mj-lt"/>
              <a:ea typeface="+mj-ea"/>
              <a:cs typeface="+mj-cs"/>
            </a:endParaRPr>
          </a:p>
        </p:txBody>
      </p:sp>
      <p:sp>
        <p:nvSpPr>
          <p:cNvPr id="3" name="Subtitle 2">
            <a:extLst>
              <a:ext uri="{FF2B5EF4-FFF2-40B4-BE49-F238E27FC236}">
                <a16:creationId xmlns:a16="http://schemas.microsoft.com/office/drawing/2014/main" id="{9BA75DD8-A88A-72C5-8A03-38E67EA7ED0E}"/>
              </a:ext>
            </a:extLst>
          </p:cNvPr>
          <p:cNvSpPr>
            <a:spLocks noGrp="1"/>
          </p:cNvSpPr>
          <p:nvPr>
            <p:ph type="subTitle" idx="1"/>
          </p:nvPr>
        </p:nvSpPr>
        <p:spPr>
          <a:xfrm>
            <a:off x="8191925" y="4588329"/>
            <a:ext cx="3352375" cy="1621508"/>
          </a:xfrm>
        </p:spPr>
        <p:txBody>
          <a:bodyPr vert="horz" lIns="91440" tIns="45720" rIns="91440" bIns="45720" rtlCol="0" anchor="t">
            <a:normAutofit/>
          </a:bodyPr>
          <a:lstStyle/>
          <a:p>
            <a:pPr marL="0">
              <a:lnSpc>
                <a:spcPct val="190000"/>
              </a:lnSpc>
            </a:pPr>
            <a:r>
              <a:rPr lang="en-US" sz="1400" cap="all">
                <a:solidFill>
                  <a:schemeClr val="tx2">
                    <a:lumMod val="40000"/>
                    <a:lumOff val="60000"/>
                  </a:schemeClr>
                </a:solidFill>
              </a:rPr>
              <a:t> Neuropeptide Y (NPY): relays information to the brain to  TELL THE BRAIN:   Eat  OR   STOP EATING </a:t>
            </a:r>
          </a:p>
          <a:p>
            <a:pPr marL="0">
              <a:lnSpc>
                <a:spcPct val="190000"/>
              </a:lnSpc>
            </a:pPr>
            <a:endParaRPr lang="en-US" sz="1400" cap="all">
              <a:solidFill>
                <a:schemeClr val="tx2">
                  <a:lumMod val="40000"/>
                  <a:lumOff val="60000"/>
                </a:schemeClr>
              </a:solidFill>
            </a:endParaRPr>
          </a:p>
        </p:txBody>
      </p:sp>
      <p:sp>
        <p:nvSpPr>
          <p:cNvPr id="16407"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16409" name="Freeform: Shape 16408">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411" name="Rectangle 16410">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6388" name="Picture 4" descr="Cognitive Science: Neuroscience">
            <a:extLst>
              <a:ext uri="{FF2B5EF4-FFF2-40B4-BE49-F238E27FC236}">
                <a16:creationId xmlns:a16="http://schemas.microsoft.com/office/drawing/2014/main" id="{9E39B5B6-0602-4BD0-480D-291B47729838}"/>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643854" y="2397409"/>
            <a:ext cx="6270662" cy="2062717"/>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2097263"/>
      </p:ext>
    </p:extLst>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54" name="Picture 1053">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056" name="Picture 1055">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058" name="Oval 1057">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060" name="Picture 1059">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62" name="Picture 1061">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064" name="Rectangle 1063">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66" name="Rectangle 1065">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69629E-7135-C961-E7B9-A4F05C283BFC}"/>
              </a:ext>
            </a:extLst>
          </p:cNvPr>
          <p:cNvSpPr>
            <a:spLocks noGrp="1"/>
          </p:cNvSpPr>
          <p:nvPr>
            <p:ph type="title"/>
          </p:nvPr>
        </p:nvSpPr>
        <p:spPr>
          <a:xfrm>
            <a:off x="8191925" y="1325880"/>
            <a:ext cx="3352375" cy="3066507"/>
          </a:xfrm>
        </p:spPr>
        <p:txBody>
          <a:bodyPr vert="horz" lIns="91440" tIns="45720" rIns="91440" bIns="45720" rtlCol="0" anchor="b">
            <a:normAutofit/>
          </a:bodyPr>
          <a:lstStyle/>
          <a:p>
            <a:pPr>
              <a:lnSpc>
                <a:spcPct val="90000"/>
              </a:lnSpc>
            </a:pPr>
            <a:r>
              <a:rPr lang="en-US" sz="1800" b="0" i="0" kern="1200">
                <a:solidFill>
                  <a:srgbClr val="EBEBEB"/>
                </a:solidFill>
                <a:latin typeface="+mj-lt"/>
                <a:ea typeface="+mj-ea"/>
                <a:cs typeface="+mj-cs"/>
              </a:rPr>
              <a:t>Limbic system</a:t>
            </a:r>
            <a:br>
              <a:rPr lang="en-US" sz="1800" b="0" i="0" kern="1200">
                <a:solidFill>
                  <a:srgbClr val="EBEBEB"/>
                </a:solidFill>
                <a:latin typeface="+mj-lt"/>
                <a:ea typeface="+mj-ea"/>
                <a:cs typeface="+mj-cs"/>
              </a:rPr>
            </a:br>
            <a:br>
              <a:rPr lang="en-US" sz="1800" b="0" i="0" kern="1200">
                <a:solidFill>
                  <a:srgbClr val="EBEBEB"/>
                </a:solidFill>
                <a:latin typeface="+mj-lt"/>
                <a:ea typeface="+mj-ea"/>
                <a:cs typeface="+mj-cs"/>
              </a:rPr>
            </a:br>
            <a:r>
              <a:rPr lang="en-US" sz="1800" b="0" i="0" u="sng" kern="1200">
                <a:solidFill>
                  <a:srgbClr val="EBEBEB"/>
                </a:solidFill>
                <a:latin typeface="+mj-lt"/>
                <a:ea typeface="+mj-ea"/>
                <a:cs typeface="+mj-cs"/>
              </a:rPr>
              <a:t>Primitive brain</a:t>
            </a:r>
            <a:br>
              <a:rPr lang="en-US" sz="1800" b="0" i="0" kern="1200">
                <a:solidFill>
                  <a:srgbClr val="EBEBEB"/>
                </a:solidFill>
                <a:latin typeface="+mj-lt"/>
                <a:ea typeface="+mj-ea"/>
                <a:cs typeface="+mj-cs"/>
              </a:rPr>
            </a:br>
            <a:r>
              <a:rPr lang="en-US" sz="1800" b="0" i="0" kern="1200">
                <a:solidFill>
                  <a:srgbClr val="EBEBEB"/>
                </a:solidFill>
                <a:latin typeface="+mj-lt"/>
                <a:ea typeface="+mj-ea"/>
                <a:cs typeface="+mj-cs"/>
              </a:rPr>
              <a:t>The 4 F’s </a:t>
            </a:r>
            <a:br>
              <a:rPr lang="en-US" sz="1800" b="0" i="0" kern="1200">
                <a:solidFill>
                  <a:srgbClr val="EBEBEB"/>
                </a:solidFill>
                <a:latin typeface="+mj-lt"/>
                <a:ea typeface="+mj-ea"/>
                <a:cs typeface="+mj-cs"/>
              </a:rPr>
            </a:br>
            <a:r>
              <a:rPr lang="en-US" sz="1800" b="0" i="0" kern="1200">
                <a:solidFill>
                  <a:srgbClr val="EBEBEB"/>
                </a:solidFill>
                <a:latin typeface="+mj-lt"/>
                <a:ea typeface="+mj-ea"/>
                <a:cs typeface="+mj-cs"/>
              </a:rPr>
              <a:t>The “Emotional Nervous System.”</a:t>
            </a:r>
            <a:br>
              <a:rPr lang="en-US" sz="1800" b="0" i="0" kern="1200">
                <a:solidFill>
                  <a:srgbClr val="EBEBEB"/>
                </a:solidFill>
                <a:latin typeface="+mj-lt"/>
                <a:ea typeface="+mj-ea"/>
                <a:cs typeface="+mj-cs"/>
              </a:rPr>
            </a:br>
            <a:r>
              <a:rPr lang="en-US" sz="1800" b="0" i="0" kern="1200">
                <a:solidFill>
                  <a:srgbClr val="EBEBEB"/>
                </a:solidFill>
                <a:latin typeface="+mj-lt"/>
                <a:ea typeface="+mj-ea"/>
                <a:cs typeface="+mj-cs"/>
              </a:rPr>
              <a:t>4 components:</a:t>
            </a:r>
            <a:br>
              <a:rPr lang="en-US" sz="1800" b="0" i="0" kern="1200">
                <a:solidFill>
                  <a:srgbClr val="EBEBEB"/>
                </a:solidFill>
                <a:latin typeface="+mj-lt"/>
                <a:ea typeface="+mj-ea"/>
                <a:cs typeface="+mj-cs"/>
              </a:rPr>
            </a:br>
            <a:r>
              <a:rPr lang="en-US" sz="1800" b="0" i="0" kern="1200">
                <a:solidFill>
                  <a:srgbClr val="EBEBEB"/>
                </a:solidFill>
                <a:latin typeface="+mj-lt"/>
                <a:ea typeface="+mj-ea"/>
                <a:cs typeface="+mj-cs"/>
              </a:rPr>
              <a:t>Hypothalamus</a:t>
            </a:r>
            <a:br>
              <a:rPr lang="en-US" sz="1800" b="0" i="0" kern="1200">
                <a:solidFill>
                  <a:srgbClr val="EBEBEB"/>
                </a:solidFill>
                <a:latin typeface="+mj-lt"/>
                <a:ea typeface="+mj-ea"/>
                <a:cs typeface="+mj-cs"/>
              </a:rPr>
            </a:br>
            <a:r>
              <a:rPr lang="en-US" sz="1800" b="0" i="0" kern="1200">
                <a:solidFill>
                  <a:srgbClr val="EBEBEB"/>
                </a:solidFill>
                <a:latin typeface="+mj-lt"/>
                <a:ea typeface="+mj-ea"/>
                <a:cs typeface="+mj-cs"/>
              </a:rPr>
              <a:t>thalamus</a:t>
            </a:r>
            <a:br>
              <a:rPr lang="en-US" sz="1800" b="0" i="0" kern="1200">
                <a:solidFill>
                  <a:srgbClr val="EBEBEB"/>
                </a:solidFill>
                <a:latin typeface="+mj-lt"/>
                <a:ea typeface="+mj-ea"/>
                <a:cs typeface="+mj-cs"/>
              </a:rPr>
            </a:br>
            <a:r>
              <a:rPr lang="en-US" sz="1800" b="0" i="0" kern="1200">
                <a:solidFill>
                  <a:srgbClr val="EBEBEB"/>
                </a:solidFill>
                <a:latin typeface="+mj-lt"/>
                <a:ea typeface="+mj-ea"/>
                <a:cs typeface="+mj-cs"/>
              </a:rPr>
              <a:t>Amygdala</a:t>
            </a:r>
            <a:br>
              <a:rPr lang="en-US" sz="1800" b="0" i="0" kern="1200">
                <a:solidFill>
                  <a:srgbClr val="EBEBEB"/>
                </a:solidFill>
                <a:latin typeface="+mj-lt"/>
                <a:ea typeface="+mj-ea"/>
                <a:cs typeface="+mj-cs"/>
              </a:rPr>
            </a:br>
            <a:r>
              <a:rPr lang="en-US" sz="1800" b="0" i="0" kern="1200">
                <a:solidFill>
                  <a:srgbClr val="EBEBEB"/>
                </a:solidFill>
                <a:latin typeface="+mj-lt"/>
                <a:ea typeface="+mj-ea"/>
                <a:cs typeface="+mj-cs"/>
              </a:rPr>
              <a:t>Hippocampus </a:t>
            </a:r>
            <a:br>
              <a:rPr lang="en-US" sz="1800" b="0" i="0" kern="1200">
                <a:solidFill>
                  <a:srgbClr val="EBEBEB"/>
                </a:solidFill>
                <a:latin typeface="+mj-lt"/>
                <a:ea typeface="+mj-ea"/>
                <a:cs typeface="+mj-cs"/>
              </a:rPr>
            </a:br>
            <a:endParaRPr lang="en-US" sz="1800" b="0" i="0" kern="1200">
              <a:solidFill>
                <a:srgbClr val="EBEBEB"/>
              </a:solidFill>
              <a:latin typeface="+mj-lt"/>
              <a:ea typeface="+mj-ea"/>
              <a:cs typeface="+mj-cs"/>
            </a:endParaRPr>
          </a:p>
        </p:txBody>
      </p:sp>
      <p:sp>
        <p:nvSpPr>
          <p:cNvPr id="1068"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1070" name="Freeform: Shape 1069">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72" name="Rectangle 1071">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a:extLst>
              <a:ext uri="{FF2B5EF4-FFF2-40B4-BE49-F238E27FC236}">
                <a16:creationId xmlns:a16="http://schemas.microsoft.com/office/drawing/2014/main" id="{A18F2B07-14C4-AA08-6614-401E776C7024}"/>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914400">
              <a:spcAft>
                <a:spcPts val="600"/>
              </a:spcAft>
            </a:pPr>
            <a:fld id="{DBA1B0FB-D917-4C8C-928F-313BD683BF39}" type="slidenum">
              <a:rPr lang="en-US">
                <a:solidFill>
                  <a:srgbClr val="FFFFFF"/>
                </a:solidFill>
              </a:rPr>
              <a:pPr defTabSz="914400">
                <a:spcAft>
                  <a:spcPts val="600"/>
                </a:spcAft>
              </a:pPr>
              <a:t>33</a:t>
            </a:fld>
            <a:endParaRPr lang="en-US">
              <a:solidFill>
                <a:srgbClr val="FFFFFF"/>
              </a:solidFill>
            </a:endParaRPr>
          </a:p>
        </p:txBody>
      </p:sp>
      <p:sp>
        <p:nvSpPr>
          <p:cNvPr id="5" name="Footer Placeholder 4">
            <a:extLst>
              <a:ext uri="{FF2B5EF4-FFF2-40B4-BE49-F238E27FC236}">
                <a16:creationId xmlns:a16="http://schemas.microsoft.com/office/drawing/2014/main" id="{C5F864C0-943E-0825-DA31-591966E2DFDE}"/>
              </a:ext>
            </a:extLst>
          </p:cNvPr>
          <p:cNvSpPr>
            <a:spLocks noGrp="1"/>
          </p:cNvSpPr>
          <p:nvPr>
            <p:ph type="ftr" sz="quarter" idx="11"/>
          </p:nvPr>
        </p:nvSpPr>
        <p:spPr>
          <a:xfrm>
            <a:off x="636915" y="6355080"/>
            <a:ext cx="6277601" cy="304801"/>
          </a:xfrm>
        </p:spPr>
        <p:txBody>
          <a:bodyPr vert="horz" lIns="91440" tIns="45720" rIns="91440" bIns="45720" rtlCol="0" anchor="b">
            <a:normAutofit/>
          </a:bodyPr>
          <a:lstStyle/>
          <a:p>
            <a:pPr defTabSz="914400">
              <a:spcAft>
                <a:spcPts val="600"/>
              </a:spcAft>
            </a:pPr>
            <a:r>
              <a:rPr lang="en-US" b="0" i="0" kern="1200">
                <a:solidFill>
                  <a:schemeClr val="tx1">
                    <a:alpha val="60000"/>
                  </a:schemeClr>
                </a:solidFill>
                <a:latin typeface="+mn-lt"/>
                <a:ea typeface="+mn-ea"/>
                <a:cs typeface="+mn-cs"/>
              </a:rPr>
              <a:t>Sample Footer Text</a:t>
            </a:r>
          </a:p>
        </p:txBody>
      </p:sp>
      <p:pic>
        <p:nvPicPr>
          <p:cNvPr id="1026" name="Picture 2" descr="The four structures of the limbic system in your brain and what they manage">
            <a:extLst>
              <a:ext uri="{FF2B5EF4-FFF2-40B4-BE49-F238E27FC236}">
                <a16:creationId xmlns:a16="http://schemas.microsoft.com/office/drawing/2014/main" id="{FAE70870-B662-2FA1-D0DA-324613610706}"/>
              </a:ext>
            </a:extLst>
          </p:cNvPr>
          <p:cNvPicPr>
            <a:picLocks noGrp="1" noChangeAspect="1" noChangeArrowheads="1"/>
          </p:cNvPicPr>
          <p:nvPr>
            <p:ph idx="1"/>
          </p:nvPr>
        </p:nvPicPr>
        <p:blipFill>
          <a:blip r:embed="rId6">
            <a:extLst>
              <a:ext uri="{28A0092B-C50C-407E-A947-70E740481C1C}">
                <a14:useLocalDpi xmlns:a14="http://schemas.microsoft.com/office/drawing/2010/main" val="0"/>
              </a:ext>
            </a:extLst>
          </a:blip>
          <a:stretch>
            <a:fillRect/>
          </a:stretch>
        </p:blipFill>
        <p:spPr bwMode="auto">
          <a:xfrm>
            <a:off x="1158027" y="647698"/>
            <a:ext cx="5242316" cy="5562139"/>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22968761-B9CB-D834-9BB9-EE2C96C35DA5}"/>
              </a:ext>
            </a:extLst>
          </p:cNvPr>
          <p:cNvSpPr>
            <a:spLocks noGrp="1"/>
          </p:cNvSpPr>
          <p:nvPr>
            <p:ph type="dt" sz="half" idx="10"/>
          </p:nvPr>
        </p:nvSpPr>
        <p:spPr>
          <a:xfrm>
            <a:off x="9254068" y="6355080"/>
            <a:ext cx="2290232" cy="304799"/>
          </a:xfrm>
        </p:spPr>
        <p:txBody>
          <a:bodyPr vert="horz" lIns="91440" tIns="45720" rIns="91440" bIns="45720" rtlCol="0" anchor="t">
            <a:normAutofit/>
          </a:bodyPr>
          <a:lstStyle/>
          <a:p>
            <a:pPr algn="r" defTabSz="914400">
              <a:spcAft>
                <a:spcPts val="600"/>
              </a:spcAft>
            </a:pPr>
            <a:r>
              <a:rPr lang="en-US">
                <a:solidFill>
                  <a:srgbClr val="FFFFFF">
                    <a:alpha val="60000"/>
                  </a:srgbClr>
                </a:solidFill>
              </a:rPr>
              <a:t>Tuesday, February 2, 20XX</a:t>
            </a:r>
          </a:p>
        </p:txBody>
      </p:sp>
    </p:spTree>
    <p:extLst>
      <p:ext uri="{BB962C8B-B14F-4D97-AF65-F5344CB8AC3E}">
        <p14:creationId xmlns:p14="http://schemas.microsoft.com/office/powerpoint/2010/main" val="3848574118"/>
      </p:ext>
    </p:extLst>
  </p:cSld>
  <p:clrMapOvr>
    <a:overrideClrMapping bg1="lt1" tx1="dk1" bg2="lt2" tx2="dk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747F1B4-B831-4277-8AB0-32767F7EB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5" name="Freeform 7">
            <a:extLst>
              <a:ext uri="{FF2B5EF4-FFF2-40B4-BE49-F238E27FC236}">
                <a16:creationId xmlns:a16="http://schemas.microsoft.com/office/drawing/2014/main" id="{D80CFA21-AB7C-4BEB-9BFF-05764FBBF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1344F960-B24C-E26F-74EF-7E19A07D07BC}"/>
              </a:ext>
            </a:extLst>
          </p:cNvPr>
          <p:cNvSpPr>
            <a:spLocks noGrp="1"/>
          </p:cNvSpPr>
          <p:nvPr>
            <p:ph type="title"/>
          </p:nvPr>
        </p:nvSpPr>
        <p:spPr>
          <a:xfrm>
            <a:off x="648930" y="629267"/>
            <a:ext cx="9252154" cy="1016654"/>
          </a:xfrm>
        </p:spPr>
        <p:txBody>
          <a:bodyPr>
            <a:normAutofit/>
          </a:bodyPr>
          <a:lstStyle/>
          <a:p>
            <a:r>
              <a:rPr lang="en-US">
                <a:solidFill>
                  <a:srgbClr val="EBEBEB"/>
                </a:solidFill>
              </a:rPr>
              <a:t>LPL (Lipoprotein Lipase)</a:t>
            </a:r>
          </a:p>
        </p:txBody>
      </p:sp>
      <p:sp>
        <p:nvSpPr>
          <p:cNvPr id="17" name="Rectangle 16">
            <a:extLst>
              <a:ext uri="{FF2B5EF4-FFF2-40B4-BE49-F238E27FC236}">
                <a16:creationId xmlns:a16="http://schemas.microsoft.com/office/drawing/2014/main" id="{12F7E335-851A-4CAE-B09F-E657819D4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a:extLst>
              <a:ext uri="{FF2B5EF4-FFF2-40B4-BE49-F238E27FC236}">
                <a16:creationId xmlns:a16="http://schemas.microsoft.com/office/drawing/2014/main" id="{F0539C53-CF3B-0D29-3780-AFC057CFA308}"/>
              </a:ext>
            </a:extLst>
          </p:cNvPr>
          <p:cNvSpPr>
            <a:spLocks noGrp="1"/>
          </p:cNvSpPr>
          <p:nvPr>
            <p:ph type="sldNum" sz="quarter" idx="12"/>
          </p:nvPr>
        </p:nvSpPr>
        <p:spPr>
          <a:xfrm>
            <a:off x="10352540" y="295729"/>
            <a:ext cx="838199" cy="767687"/>
          </a:xfrm>
        </p:spPr>
        <p:txBody>
          <a:bodyPr>
            <a:normAutofit/>
          </a:bodyPr>
          <a:lstStyle/>
          <a:p>
            <a:pPr>
              <a:spcAft>
                <a:spcPts val="600"/>
              </a:spcAft>
            </a:pPr>
            <a:fld id="{DBA1B0FB-D917-4C8C-928F-313BD683BF39}" type="slidenum">
              <a:rPr lang="en-US" smtClean="0">
                <a:solidFill>
                  <a:srgbClr val="FFFFFF"/>
                </a:solidFill>
              </a:rPr>
              <a:pPr>
                <a:spcAft>
                  <a:spcPts val="600"/>
                </a:spcAft>
              </a:pPr>
              <a:t>34</a:t>
            </a:fld>
            <a:endParaRPr lang="en-US">
              <a:solidFill>
                <a:srgbClr val="FFFFFF"/>
              </a:solidFill>
            </a:endParaRPr>
          </a:p>
        </p:txBody>
      </p:sp>
      <p:sp>
        <p:nvSpPr>
          <p:cNvPr id="19" name="Freeform: Shape 18">
            <a:extLst>
              <a:ext uri="{FF2B5EF4-FFF2-40B4-BE49-F238E27FC236}">
                <a16:creationId xmlns:a16="http://schemas.microsoft.com/office/drawing/2014/main" id="{10B541F0-7F6E-402E-84D8-CF96EACA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en-US"/>
          </a:p>
        </p:txBody>
      </p:sp>
      <p:sp>
        <p:nvSpPr>
          <p:cNvPr id="5" name="Footer Placeholder 4">
            <a:extLst>
              <a:ext uri="{FF2B5EF4-FFF2-40B4-BE49-F238E27FC236}">
                <a16:creationId xmlns:a16="http://schemas.microsoft.com/office/drawing/2014/main" id="{3EF289FD-172C-AE69-3AEB-220DE8F15D54}"/>
              </a:ext>
            </a:extLst>
          </p:cNvPr>
          <p:cNvSpPr>
            <a:spLocks noGrp="1"/>
          </p:cNvSpPr>
          <p:nvPr>
            <p:ph type="ftr" sz="quarter" idx="11"/>
          </p:nvPr>
        </p:nvSpPr>
        <p:spPr>
          <a:xfrm>
            <a:off x="636915" y="6355080"/>
            <a:ext cx="3859795" cy="304801"/>
          </a:xfrm>
        </p:spPr>
        <p:txBody>
          <a:bodyPr>
            <a:normAutofit/>
          </a:bodyPr>
          <a:lstStyle/>
          <a:p>
            <a:pPr>
              <a:spcAft>
                <a:spcPts val="600"/>
              </a:spcAft>
            </a:pPr>
            <a:r>
              <a:rPr lang="en-US">
                <a:solidFill>
                  <a:schemeClr val="accent1"/>
                </a:solidFill>
              </a:rPr>
              <a:t>Sample Footer Text</a:t>
            </a:r>
          </a:p>
        </p:txBody>
      </p:sp>
      <p:sp>
        <p:nvSpPr>
          <p:cNvPr id="4" name="Date Placeholder 3">
            <a:extLst>
              <a:ext uri="{FF2B5EF4-FFF2-40B4-BE49-F238E27FC236}">
                <a16:creationId xmlns:a16="http://schemas.microsoft.com/office/drawing/2014/main" id="{49EA5887-C1FF-BBBC-565F-D284476A8EF7}"/>
              </a:ext>
            </a:extLst>
          </p:cNvPr>
          <p:cNvSpPr>
            <a:spLocks noGrp="1"/>
          </p:cNvSpPr>
          <p:nvPr>
            <p:ph type="dt" sz="half" idx="10"/>
          </p:nvPr>
        </p:nvSpPr>
        <p:spPr>
          <a:xfrm>
            <a:off x="9254068" y="6355080"/>
            <a:ext cx="2290232" cy="304799"/>
          </a:xfrm>
        </p:spPr>
        <p:txBody>
          <a:bodyPr>
            <a:normAutofit/>
          </a:bodyPr>
          <a:lstStyle/>
          <a:p>
            <a:pPr algn="r">
              <a:spcAft>
                <a:spcPts val="600"/>
              </a:spcAft>
            </a:pPr>
            <a:r>
              <a:rPr lang="en-US">
                <a:solidFill>
                  <a:schemeClr val="accent1"/>
                </a:solidFill>
              </a:rPr>
              <a:t>Tuesday, February 2, 20XX</a:t>
            </a:r>
          </a:p>
        </p:txBody>
      </p:sp>
      <p:graphicFrame>
        <p:nvGraphicFramePr>
          <p:cNvPr id="8" name="Content Placeholder 2">
            <a:extLst>
              <a:ext uri="{FF2B5EF4-FFF2-40B4-BE49-F238E27FC236}">
                <a16:creationId xmlns:a16="http://schemas.microsoft.com/office/drawing/2014/main" id="{0C93057D-26EB-A87F-D11A-BDF8455ECC38}"/>
              </a:ext>
            </a:extLst>
          </p:cNvPr>
          <p:cNvGraphicFramePr>
            <a:graphicFrameLocks noGrp="1"/>
          </p:cNvGraphicFramePr>
          <p:nvPr>
            <p:ph idx="1"/>
            <p:extLst>
              <p:ext uri="{D42A27DB-BD31-4B8C-83A1-F6EECF244321}">
                <p14:modId xmlns:p14="http://schemas.microsoft.com/office/powerpoint/2010/main" val="1858932005"/>
              </p:ext>
            </p:extLst>
          </p:nvPr>
        </p:nvGraphicFramePr>
        <p:xfrm>
          <a:off x="648930" y="2810256"/>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78630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6744E44-463A-7737-AB93-4295AC020F3B}"/>
              </a:ext>
            </a:extLst>
          </p:cNvPr>
          <p:cNvPicPr>
            <a:picLocks noChangeAspect="1"/>
          </p:cNvPicPr>
          <p:nvPr/>
        </p:nvPicPr>
        <p:blipFill rotWithShape="1">
          <a:blip r:embed="rId3"/>
          <a:srcRect t="19571" r="-1" b="18739"/>
          <a:stretch/>
        </p:blipFill>
        <p:spPr>
          <a:xfrm>
            <a:off x="1" y="-5"/>
            <a:ext cx="12191695" cy="5020241"/>
          </a:xfrm>
          <a:custGeom>
            <a:avLst/>
            <a:gdLst/>
            <a:ahLst/>
            <a:cxnLst/>
            <a:rect l="l" t="t" r="r" b="b"/>
            <a:pathLst>
              <a:path w="12191695" h="5020241">
                <a:moveTo>
                  <a:pt x="0" y="0"/>
                </a:moveTo>
                <a:lnTo>
                  <a:pt x="12191695" y="0"/>
                </a:lnTo>
                <a:lnTo>
                  <a:pt x="12191695" y="4057991"/>
                </a:lnTo>
                <a:lnTo>
                  <a:pt x="11914945" y="4110187"/>
                </a:lnTo>
                <a:lnTo>
                  <a:pt x="11639412" y="4159931"/>
                </a:lnTo>
                <a:lnTo>
                  <a:pt x="11362661" y="4208624"/>
                </a:lnTo>
                <a:lnTo>
                  <a:pt x="11084690" y="4250310"/>
                </a:lnTo>
                <a:lnTo>
                  <a:pt x="10807939" y="4292347"/>
                </a:lnTo>
                <a:lnTo>
                  <a:pt x="10529968" y="4331582"/>
                </a:lnTo>
                <a:lnTo>
                  <a:pt x="10255655" y="4365211"/>
                </a:lnTo>
                <a:lnTo>
                  <a:pt x="9977684" y="4397089"/>
                </a:lnTo>
                <a:lnTo>
                  <a:pt x="9700933" y="4426165"/>
                </a:lnTo>
                <a:lnTo>
                  <a:pt x="9429058" y="4451387"/>
                </a:lnTo>
                <a:lnTo>
                  <a:pt x="9153526" y="4476609"/>
                </a:lnTo>
                <a:lnTo>
                  <a:pt x="8881651" y="4497628"/>
                </a:lnTo>
                <a:lnTo>
                  <a:pt x="8609776" y="4514092"/>
                </a:lnTo>
                <a:lnTo>
                  <a:pt x="8339121" y="4531258"/>
                </a:lnTo>
                <a:lnTo>
                  <a:pt x="8070903" y="4545620"/>
                </a:lnTo>
                <a:lnTo>
                  <a:pt x="7805124" y="4555779"/>
                </a:lnTo>
                <a:lnTo>
                  <a:pt x="7539345" y="4564537"/>
                </a:lnTo>
                <a:lnTo>
                  <a:pt x="7276005" y="4572944"/>
                </a:lnTo>
                <a:lnTo>
                  <a:pt x="7016322" y="4576798"/>
                </a:lnTo>
                <a:lnTo>
                  <a:pt x="6756639" y="4581001"/>
                </a:lnTo>
                <a:lnTo>
                  <a:pt x="6500613" y="4583103"/>
                </a:lnTo>
                <a:lnTo>
                  <a:pt x="6247026" y="4581001"/>
                </a:lnTo>
                <a:lnTo>
                  <a:pt x="5995877" y="4581001"/>
                </a:lnTo>
                <a:lnTo>
                  <a:pt x="5747167" y="4576798"/>
                </a:lnTo>
                <a:lnTo>
                  <a:pt x="5503333" y="4570492"/>
                </a:lnTo>
                <a:lnTo>
                  <a:pt x="5261938" y="4564537"/>
                </a:lnTo>
                <a:lnTo>
                  <a:pt x="5025418" y="4557881"/>
                </a:lnTo>
                <a:lnTo>
                  <a:pt x="4790118" y="4547722"/>
                </a:lnTo>
                <a:lnTo>
                  <a:pt x="4558477" y="4536862"/>
                </a:lnTo>
                <a:lnTo>
                  <a:pt x="4331710" y="4527054"/>
                </a:lnTo>
                <a:lnTo>
                  <a:pt x="3889152" y="4499379"/>
                </a:lnTo>
                <a:lnTo>
                  <a:pt x="3464881" y="4469954"/>
                </a:lnTo>
                <a:lnTo>
                  <a:pt x="3057678" y="4439126"/>
                </a:lnTo>
                <a:lnTo>
                  <a:pt x="2672421" y="4405147"/>
                </a:lnTo>
                <a:lnTo>
                  <a:pt x="2304232" y="4369765"/>
                </a:lnTo>
                <a:lnTo>
                  <a:pt x="1962864" y="4331582"/>
                </a:lnTo>
                <a:lnTo>
                  <a:pt x="1642223" y="4294099"/>
                </a:lnTo>
                <a:lnTo>
                  <a:pt x="1347183" y="4256616"/>
                </a:lnTo>
                <a:lnTo>
                  <a:pt x="1076528" y="4221235"/>
                </a:lnTo>
                <a:lnTo>
                  <a:pt x="836351" y="4187605"/>
                </a:lnTo>
                <a:lnTo>
                  <a:pt x="619339" y="4155727"/>
                </a:lnTo>
                <a:lnTo>
                  <a:pt x="436464" y="4129104"/>
                </a:lnTo>
                <a:lnTo>
                  <a:pt x="282848" y="4103881"/>
                </a:lnTo>
                <a:lnTo>
                  <a:pt x="71932" y="4067800"/>
                </a:lnTo>
                <a:lnTo>
                  <a:pt x="1" y="4055539"/>
                </a:lnTo>
                <a:lnTo>
                  <a:pt x="1" y="5020241"/>
                </a:lnTo>
                <a:lnTo>
                  <a:pt x="0" y="5020241"/>
                </a:lnTo>
                <a:close/>
              </a:path>
            </a:pathLst>
          </a:custGeom>
        </p:spPr>
      </p:pic>
      <p:sp>
        <p:nvSpPr>
          <p:cNvPr id="2" name="Title 1">
            <a:extLst>
              <a:ext uri="{FF2B5EF4-FFF2-40B4-BE49-F238E27FC236}">
                <a16:creationId xmlns:a16="http://schemas.microsoft.com/office/drawing/2014/main" id="{993450DE-EA08-6A7A-61FD-7A275EA05C29}"/>
              </a:ext>
            </a:extLst>
          </p:cNvPr>
          <p:cNvSpPr>
            <a:spLocks noGrp="1"/>
          </p:cNvSpPr>
          <p:nvPr>
            <p:ph type="title"/>
          </p:nvPr>
        </p:nvSpPr>
        <p:spPr>
          <a:xfrm>
            <a:off x="636916" y="4854346"/>
            <a:ext cx="10407602" cy="868026"/>
          </a:xfrm>
        </p:spPr>
        <p:txBody>
          <a:bodyPr vert="horz" lIns="91440" tIns="45720" rIns="91440" bIns="45720" rtlCol="0" anchor="b">
            <a:normAutofit/>
          </a:bodyPr>
          <a:lstStyle/>
          <a:p>
            <a:r>
              <a:rPr lang="en-US" sz="4800">
                <a:solidFill>
                  <a:srgbClr val="EBEBEB"/>
                </a:solidFill>
              </a:rPr>
              <a:t>LPL</a:t>
            </a:r>
          </a:p>
        </p:txBody>
      </p:sp>
      <p:sp>
        <p:nvSpPr>
          <p:cNvPr id="3" name="Text Placeholder 2">
            <a:extLst>
              <a:ext uri="{FF2B5EF4-FFF2-40B4-BE49-F238E27FC236}">
                <a16:creationId xmlns:a16="http://schemas.microsoft.com/office/drawing/2014/main" id="{D5CC79F1-37A8-5A3A-1B75-8828E30E97F7}"/>
              </a:ext>
            </a:extLst>
          </p:cNvPr>
          <p:cNvSpPr>
            <a:spLocks noGrp="1"/>
          </p:cNvSpPr>
          <p:nvPr>
            <p:ph type="body" idx="1"/>
          </p:nvPr>
        </p:nvSpPr>
        <p:spPr>
          <a:xfrm>
            <a:off x="636917" y="5722374"/>
            <a:ext cx="10407602" cy="487924"/>
          </a:xfrm>
        </p:spPr>
        <p:txBody>
          <a:bodyPr vert="horz" lIns="91440" tIns="45720" rIns="91440" bIns="45720" rtlCol="0" anchor="t">
            <a:normAutofit/>
          </a:bodyPr>
          <a:lstStyle/>
          <a:p>
            <a:r>
              <a:rPr lang="en-US">
                <a:solidFill>
                  <a:schemeClr val="tx2">
                    <a:lumMod val="40000"/>
                    <a:lumOff val="60000"/>
                  </a:schemeClr>
                </a:solidFill>
              </a:rPr>
              <a:t>ADIPOSE TISSUE </a:t>
            </a:r>
            <a:r>
              <a:rPr lang="en-US">
                <a:solidFill>
                  <a:schemeClr val="tx2">
                    <a:lumMod val="40000"/>
                    <a:lumOff val="60000"/>
                  </a:schemeClr>
                </a:solidFill>
                <a:sym typeface="Wingdings" panose="05000000000000000000" pitchFamily="2" charset="2"/>
              </a:rPr>
              <a:t></a:t>
            </a:r>
            <a:r>
              <a:rPr lang="en-US">
                <a:solidFill>
                  <a:schemeClr val="tx2">
                    <a:lumMod val="40000"/>
                    <a:lumOff val="60000"/>
                  </a:schemeClr>
                </a:solidFill>
              </a:rPr>
              <a:t>FAT</a:t>
            </a:r>
            <a:r>
              <a:rPr lang="en-US">
                <a:solidFill>
                  <a:schemeClr val="tx2">
                    <a:lumMod val="40000"/>
                    <a:lumOff val="60000"/>
                  </a:schemeClr>
                </a:solidFill>
                <a:sym typeface="Wingdings" panose="05000000000000000000" pitchFamily="2" charset="2"/>
              </a:rPr>
              <a:t> </a:t>
            </a:r>
            <a:r>
              <a:rPr lang="en-US">
                <a:solidFill>
                  <a:schemeClr val="tx2">
                    <a:lumMod val="40000"/>
                    <a:lumOff val="60000"/>
                  </a:schemeClr>
                </a:solidFill>
              </a:rPr>
              <a:t>MUSCLE</a:t>
            </a:r>
          </a:p>
        </p:txBody>
      </p:sp>
      <p:sp>
        <p:nvSpPr>
          <p:cNvPr id="4" name="Date Placeholder 3">
            <a:extLst>
              <a:ext uri="{FF2B5EF4-FFF2-40B4-BE49-F238E27FC236}">
                <a16:creationId xmlns:a16="http://schemas.microsoft.com/office/drawing/2014/main" id="{66AFDD35-B837-22AA-CC2F-D5C483ADA7C2}"/>
              </a:ext>
            </a:extLst>
          </p:cNvPr>
          <p:cNvSpPr>
            <a:spLocks noGrp="1"/>
          </p:cNvSpPr>
          <p:nvPr>
            <p:ph type="dt" sz="half" idx="10"/>
          </p:nvPr>
        </p:nvSpPr>
        <p:spPr>
          <a:xfrm>
            <a:off x="8818705" y="6355080"/>
            <a:ext cx="2225814" cy="304799"/>
          </a:xfrm>
        </p:spPr>
        <p:txBody>
          <a:bodyPr vert="horz" lIns="91440" tIns="45720" rIns="91440" bIns="45720" rtlCol="0" anchor="t">
            <a:normAutofit/>
          </a:bodyPr>
          <a:lstStyle/>
          <a:p>
            <a:pPr algn="r" defTabSz="914400">
              <a:spcAft>
                <a:spcPts val="600"/>
              </a:spcAft>
            </a:pPr>
            <a:r>
              <a:rPr lang="en-US">
                <a:solidFill>
                  <a:schemeClr val="tx1">
                    <a:alpha val="60000"/>
                  </a:schemeClr>
                </a:solidFill>
              </a:rPr>
              <a:t>Tuesday, February 2, 20XX</a:t>
            </a:r>
          </a:p>
        </p:txBody>
      </p:sp>
      <p:sp>
        <p:nvSpPr>
          <p:cNvPr id="5" name="Footer Placeholder 4">
            <a:extLst>
              <a:ext uri="{FF2B5EF4-FFF2-40B4-BE49-F238E27FC236}">
                <a16:creationId xmlns:a16="http://schemas.microsoft.com/office/drawing/2014/main" id="{C043061D-D226-608B-6AB9-3C02629186DC}"/>
              </a:ext>
            </a:extLst>
          </p:cNvPr>
          <p:cNvSpPr>
            <a:spLocks noGrp="1"/>
          </p:cNvSpPr>
          <p:nvPr>
            <p:ph type="ftr" sz="quarter" idx="11"/>
          </p:nvPr>
        </p:nvSpPr>
        <p:spPr>
          <a:xfrm>
            <a:off x="636916" y="6355080"/>
            <a:ext cx="7544872" cy="304801"/>
          </a:xfrm>
        </p:spPr>
        <p:txBody>
          <a:bodyPr vert="horz" lIns="91440" tIns="45720" rIns="91440" bIns="45720" rtlCol="0" anchor="b">
            <a:normAutofit/>
          </a:bodyPr>
          <a:lstStyle/>
          <a:p>
            <a:pPr defTabSz="914400">
              <a:spcAft>
                <a:spcPts val="600"/>
              </a:spcAft>
            </a:pPr>
            <a:r>
              <a:rPr lang="en-US" b="0" i="0" kern="1200">
                <a:solidFill>
                  <a:schemeClr val="tx1">
                    <a:alpha val="60000"/>
                  </a:schemeClr>
                </a:solidFill>
                <a:latin typeface="+mn-lt"/>
                <a:ea typeface="+mn-ea"/>
                <a:cs typeface="+mn-cs"/>
              </a:rPr>
              <a:t>Sample Footer Text</a:t>
            </a:r>
          </a:p>
        </p:txBody>
      </p:sp>
      <p:sp>
        <p:nvSpPr>
          <p:cNvPr id="6" name="Slide Number Placeholder 5">
            <a:extLst>
              <a:ext uri="{FF2B5EF4-FFF2-40B4-BE49-F238E27FC236}">
                <a16:creationId xmlns:a16="http://schemas.microsoft.com/office/drawing/2014/main" id="{A1983875-5AB3-6D97-CBFB-9D673D36507B}"/>
              </a:ext>
            </a:extLst>
          </p:cNvPr>
          <p:cNvSpPr>
            <a:spLocks noGrp="1"/>
          </p:cNvSpPr>
          <p:nvPr>
            <p:ph type="sldNum" sz="quarter" idx="12"/>
          </p:nvPr>
        </p:nvSpPr>
        <p:spPr>
          <a:xfrm>
            <a:off x="11135984" y="5826454"/>
            <a:ext cx="838199" cy="833425"/>
          </a:xfrm>
        </p:spPr>
        <p:txBody>
          <a:bodyPr vert="horz" lIns="91440" tIns="45720" rIns="91440" bIns="45720" rtlCol="0" anchor="b">
            <a:normAutofit/>
          </a:bodyPr>
          <a:lstStyle/>
          <a:p>
            <a:pPr defTabSz="914400">
              <a:spcAft>
                <a:spcPts val="600"/>
              </a:spcAft>
            </a:pPr>
            <a:fld id="{DBA1B0FB-D917-4C8C-928F-313BD683BF39}" type="slidenum">
              <a:rPr lang="en-US">
                <a:solidFill>
                  <a:srgbClr val="FFFFFF"/>
                </a:solidFill>
              </a:rPr>
              <a:pPr defTabSz="914400">
                <a:spcAft>
                  <a:spcPts val="600"/>
                </a:spcAft>
              </a:pPr>
              <a:t>35</a:t>
            </a:fld>
            <a:endParaRPr lang="en-US">
              <a:solidFill>
                <a:srgbClr val="FFFFFF"/>
              </a:solidFill>
            </a:endParaRPr>
          </a:p>
        </p:txBody>
      </p:sp>
    </p:spTree>
    <p:extLst>
      <p:ext uri="{BB962C8B-B14F-4D97-AF65-F5344CB8AC3E}">
        <p14:creationId xmlns:p14="http://schemas.microsoft.com/office/powerpoint/2010/main" val="34001088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8" name="Picture 7" descr="Bowl of cereal">
            <a:extLst>
              <a:ext uri="{FF2B5EF4-FFF2-40B4-BE49-F238E27FC236}">
                <a16:creationId xmlns:a16="http://schemas.microsoft.com/office/drawing/2014/main" id="{B792BA6B-8EC7-9B91-31A0-6EF008841229}"/>
              </a:ext>
            </a:extLst>
          </p:cNvPr>
          <p:cNvPicPr>
            <a:picLocks noChangeAspect="1"/>
          </p:cNvPicPr>
          <p:nvPr/>
        </p:nvPicPr>
        <p:blipFill rotWithShape="1">
          <a:blip r:embed="rId3"/>
          <a:srcRect t="15051" b="6278"/>
          <a:stretch/>
        </p:blipFill>
        <p:spPr>
          <a:xfrm>
            <a:off x="20" y="10"/>
            <a:ext cx="12191980" cy="6857990"/>
          </a:xfrm>
          <a:prstGeom prst="rect">
            <a:avLst/>
          </a:prstGeom>
        </p:spPr>
      </p:pic>
      <p:sp>
        <p:nvSpPr>
          <p:cNvPr id="2" name="Title 1">
            <a:extLst>
              <a:ext uri="{FF2B5EF4-FFF2-40B4-BE49-F238E27FC236}">
                <a16:creationId xmlns:a16="http://schemas.microsoft.com/office/drawing/2014/main" id="{6DC8ABDF-8E21-BB4E-E55D-2B9169A69F04}"/>
              </a:ext>
            </a:extLst>
          </p:cNvPr>
          <p:cNvSpPr>
            <a:spLocks noGrp="1"/>
          </p:cNvSpPr>
          <p:nvPr>
            <p:ph type="title"/>
          </p:nvPr>
        </p:nvSpPr>
        <p:spPr>
          <a:xfrm>
            <a:off x="6374887" y="1641860"/>
            <a:ext cx="4204298" cy="1034728"/>
          </a:xfrm>
        </p:spPr>
        <p:txBody>
          <a:bodyPr vert="horz" lIns="91440" tIns="45720" rIns="91440" bIns="45720" rtlCol="0">
            <a:normAutofit/>
          </a:bodyPr>
          <a:lstStyle/>
          <a:p>
            <a:pPr>
              <a:lnSpc>
                <a:spcPct val="90000"/>
              </a:lnSpc>
            </a:pPr>
            <a:r>
              <a:rPr lang="en-US" sz="1500" u="sng"/>
              <a:t>PROP (N-Propylthiouracil)</a:t>
            </a:r>
            <a:br>
              <a:rPr lang="en-US" sz="1500"/>
            </a:br>
            <a:r>
              <a:rPr lang="en-US" sz="1500"/>
              <a:t>“Turn off the Fat Genes,” Neal Barnard, MD</a:t>
            </a:r>
            <a:br>
              <a:rPr lang="en-US" sz="1500"/>
            </a:br>
            <a:r>
              <a:rPr lang="en-US" sz="1500"/>
              <a:t> </a:t>
            </a:r>
            <a:endParaRPr lang="en-US" sz="1500" dirty="0"/>
          </a:p>
        </p:txBody>
      </p:sp>
      <p:sp>
        <p:nvSpPr>
          <p:cNvPr id="3" name="Content Placeholder 2">
            <a:extLst>
              <a:ext uri="{FF2B5EF4-FFF2-40B4-BE49-F238E27FC236}">
                <a16:creationId xmlns:a16="http://schemas.microsoft.com/office/drawing/2014/main" id="{A9737669-7C59-B286-C806-DBA9732796A0}"/>
              </a:ext>
            </a:extLst>
          </p:cNvPr>
          <p:cNvSpPr>
            <a:spLocks noGrp="1"/>
          </p:cNvSpPr>
          <p:nvPr>
            <p:ph idx="1"/>
          </p:nvPr>
        </p:nvSpPr>
        <p:spPr>
          <a:xfrm>
            <a:off x="6374886" y="2809812"/>
            <a:ext cx="4169380" cy="2384064"/>
          </a:xfrm>
        </p:spPr>
        <p:txBody>
          <a:bodyPr vert="horz" lIns="91440" tIns="45720" rIns="91440" bIns="45720" rtlCol="0">
            <a:normAutofit/>
          </a:bodyPr>
          <a:lstStyle/>
          <a:p>
            <a:pPr marL="0" indent="0">
              <a:lnSpc>
                <a:spcPct val="90000"/>
              </a:lnSpc>
              <a:buNone/>
            </a:pPr>
            <a:r>
              <a:rPr lang="en-US" sz="1300" cap="all"/>
              <a:t>1/5 of your taste or cravings comes from your parents.</a:t>
            </a:r>
          </a:p>
          <a:p>
            <a:pPr marL="0" indent="0">
              <a:lnSpc>
                <a:spcPct val="90000"/>
              </a:lnSpc>
              <a:buNone/>
            </a:pPr>
            <a:r>
              <a:rPr lang="en-US" sz="1300" cap="all"/>
              <a:t>PROP is a bitter substance (Gene marker.)</a:t>
            </a:r>
          </a:p>
          <a:p>
            <a:pPr marL="0" indent="0">
              <a:lnSpc>
                <a:spcPct val="90000"/>
              </a:lnSpc>
              <a:buNone/>
            </a:pPr>
            <a:r>
              <a:rPr lang="en-US" sz="1300" cap="all"/>
              <a:t>¾ OF Europeans can detect PROP</a:t>
            </a:r>
          </a:p>
          <a:p>
            <a:pPr marL="0" indent="0">
              <a:lnSpc>
                <a:spcPct val="90000"/>
              </a:lnSpc>
              <a:buNone/>
            </a:pPr>
            <a:r>
              <a:rPr lang="en-US" sz="1300" cap="all"/>
              <a:t>9/10  persons of Asian descent</a:t>
            </a:r>
          </a:p>
          <a:p>
            <a:pPr marL="0" indent="0">
              <a:lnSpc>
                <a:spcPct val="90000"/>
              </a:lnSpc>
              <a:buNone/>
            </a:pPr>
            <a:r>
              <a:rPr lang="en-US" sz="1300" cap="all"/>
              <a:t>most persons of African descent detect prop</a:t>
            </a:r>
          </a:p>
          <a:p>
            <a:pPr marL="0" indent="0">
              <a:lnSpc>
                <a:spcPct val="90000"/>
              </a:lnSpc>
              <a:buNone/>
            </a:pPr>
            <a:r>
              <a:rPr lang="en-US" sz="1300" cap="all"/>
              <a:t>If you can detect prop=aversion to sweets/fatty foods.</a:t>
            </a:r>
          </a:p>
          <a:p>
            <a:pPr marL="0" indent="0">
              <a:lnSpc>
                <a:spcPct val="90000"/>
              </a:lnSpc>
              <a:buNone/>
            </a:pPr>
            <a:endParaRPr lang="en-US" sz="1300" cap="all"/>
          </a:p>
          <a:p>
            <a:pPr marL="0" indent="0">
              <a:lnSpc>
                <a:spcPct val="90000"/>
              </a:lnSpc>
              <a:buNone/>
            </a:pPr>
            <a:endParaRPr lang="en-US" sz="1300" cap="all"/>
          </a:p>
          <a:p>
            <a:pPr marL="0" indent="0">
              <a:lnSpc>
                <a:spcPct val="90000"/>
              </a:lnSpc>
              <a:buNone/>
            </a:pPr>
            <a:endParaRPr lang="en-US" sz="1300" cap="all" dirty="0"/>
          </a:p>
        </p:txBody>
      </p:sp>
      <p:sp>
        <p:nvSpPr>
          <p:cNvPr id="4" name="Date Placeholder 3">
            <a:extLst>
              <a:ext uri="{FF2B5EF4-FFF2-40B4-BE49-F238E27FC236}">
                <a16:creationId xmlns:a16="http://schemas.microsoft.com/office/drawing/2014/main" id="{09C6F2B8-8459-C30F-FE17-1CC0A3F22D89}"/>
              </a:ext>
            </a:extLst>
          </p:cNvPr>
          <p:cNvSpPr>
            <a:spLocks noGrp="1"/>
          </p:cNvSpPr>
          <p:nvPr>
            <p:ph type="dt" sz="half" idx="10"/>
          </p:nvPr>
        </p:nvSpPr>
        <p:spPr>
          <a:xfrm rot="5400000">
            <a:off x="10876259" y="1790701"/>
            <a:ext cx="990599" cy="304799"/>
          </a:xfrm>
        </p:spPr>
        <p:txBody>
          <a:bodyPr vert="horz" lIns="91440" tIns="45720" rIns="91440" bIns="45720" rtlCol="0">
            <a:normAutofit/>
          </a:bodyPr>
          <a:lstStyle/>
          <a:p>
            <a:pPr defTabSz="914400">
              <a:lnSpc>
                <a:spcPct val="90000"/>
              </a:lnSpc>
              <a:spcAft>
                <a:spcPts val="600"/>
              </a:spcAft>
            </a:pPr>
            <a:r>
              <a:rPr lang="en-US" sz="700" b="0">
                <a:solidFill>
                  <a:srgbClr val="FFFFFF"/>
                </a:solidFill>
              </a:rPr>
              <a:t>Tuesday, February 2, 20XX</a:t>
            </a:r>
          </a:p>
        </p:txBody>
      </p:sp>
      <p:sp>
        <p:nvSpPr>
          <p:cNvPr id="5" name="Footer Placeholder 4">
            <a:extLst>
              <a:ext uri="{FF2B5EF4-FFF2-40B4-BE49-F238E27FC236}">
                <a16:creationId xmlns:a16="http://schemas.microsoft.com/office/drawing/2014/main" id="{3E96DC34-A119-AAA6-1B00-68C288A97A1D}"/>
              </a:ext>
            </a:extLst>
          </p:cNvPr>
          <p:cNvSpPr>
            <a:spLocks noGrp="1"/>
          </p:cNvSpPr>
          <p:nvPr>
            <p:ph type="ftr" sz="quarter" idx="11"/>
          </p:nvPr>
        </p:nvSpPr>
        <p:spPr>
          <a:xfrm rot="5400000">
            <a:off x="9672193" y="3225297"/>
            <a:ext cx="3859795" cy="304801"/>
          </a:xfrm>
        </p:spPr>
        <p:txBody>
          <a:bodyPr vert="horz" lIns="91440" tIns="45720" rIns="91440" bIns="45720" rtlCol="0">
            <a:normAutofit/>
          </a:bodyPr>
          <a:lstStyle/>
          <a:p>
            <a:pPr defTabSz="914400">
              <a:spcAft>
                <a:spcPts val="600"/>
              </a:spcAft>
            </a:pPr>
            <a:r>
              <a:rPr lang="en-US" b="0" i="0" kern="1200">
                <a:solidFill>
                  <a:srgbClr val="FFFFFF"/>
                </a:solidFill>
                <a:latin typeface="+mn-lt"/>
                <a:ea typeface="+mn-ea"/>
                <a:cs typeface="+mn-cs"/>
              </a:rPr>
              <a:t>Sample Footer Text</a:t>
            </a:r>
            <a:endParaRPr lang="en-US" b="0" i="0" kern="1200" dirty="0">
              <a:solidFill>
                <a:srgbClr val="FFFFFF"/>
              </a:solidFill>
              <a:latin typeface="+mn-lt"/>
              <a:ea typeface="+mn-ea"/>
              <a:cs typeface="+mn-cs"/>
            </a:endParaRPr>
          </a:p>
        </p:txBody>
      </p:sp>
      <p:sp>
        <p:nvSpPr>
          <p:cNvPr id="6" name="Slide Number Placeholder 5">
            <a:extLst>
              <a:ext uri="{FF2B5EF4-FFF2-40B4-BE49-F238E27FC236}">
                <a16:creationId xmlns:a16="http://schemas.microsoft.com/office/drawing/2014/main" id="{6F08DFF2-1CA9-0152-3CAF-4F5799096B33}"/>
              </a:ext>
            </a:extLst>
          </p:cNvPr>
          <p:cNvSpPr>
            <a:spLocks noGrp="1"/>
          </p:cNvSpPr>
          <p:nvPr>
            <p:ph type="sldNum" sz="quarter" idx="12"/>
          </p:nvPr>
        </p:nvSpPr>
        <p:spPr>
          <a:xfrm>
            <a:off x="11045952" y="295729"/>
            <a:ext cx="838199" cy="767687"/>
          </a:xfrm>
        </p:spPr>
        <p:txBody>
          <a:bodyPr vert="horz" lIns="91440" tIns="45720" rIns="91440" bIns="45720" rtlCol="0">
            <a:normAutofit/>
          </a:bodyPr>
          <a:lstStyle/>
          <a:p>
            <a:pPr defTabSz="914400">
              <a:spcAft>
                <a:spcPts val="600"/>
              </a:spcAft>
            </a:pPr>
            <a:fld id="{DBA1B0FB-D917-4C8C-928F-313BD683BF39}" type="slidenum">
              <a:rPr lang="en-US" smtClean="0">
                <a:solidFill>
                  <a:srgbClr val="FFFFFF"/>
                </a:solidFill>
              </a:rPr>
              <a:pPr defTabSz="914400">
                <a:spcAft>
                  <a:spcPts val="600"/>
                </a:spcAft>
              </a:pPr>
              <a:t>36</a:t>
            </a:fld>
            <a:endParaRPr lang="en-US">
              <a:solidFill>
                <a:srgbClr val="FFFFFF"/>
              </a:solidFill>
            </a:endParaRPr>
          </a:p>
        </p:txBody>
      </p:sp>
    </p:spTree>
    <p:extLst>
      <p:ext uri="{BB962C8B-B14F-4D97-AF65-F5344CB8AC3E}">
        <p14:creationId xmlns:p14="http://schemas.microsoft.com/office/powerpoint/2010/main" val="36594188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descr="Microscopic view of cells">
            <a:extLst>
              <a:ext uri="{FF2B5EF4-FFF2-40B4-BE49-F238E27FC236}">
                <a16:creationId xmlns:a16="http://schemas.microsoft.com/office/drawing/2014/main" id="{68A1EB39-04E8-1E60-2527-7C2C9E5E42A2}"/>
              </a:ext>
            </a:extLst>
          </p:cNvPr>
          <p:cNvPicPr>
            <a:picLocks noChangeAspect="1"/>
          </p:cNvPicPr>
          <p:nvPr/>
        </p:nvPicPr>
        <p:blipFill rotWithShape="1">
          <a:blip r:embed="rId2">
            <a:alphaModFix amt="40000"/>
          </a:blip>
          <a:srcRect t="11458" b="13542"/>
          <a:stretch/>
        </p:blipFill>
        <p:spPr>
          <a:xfrm>
            <a:off x="20" y="-190490"/>
            <a:ext cx="12191980" cy="6857990"/>
          </a:xfrm>
          <a:prstGeom prst="rect">
            <a:avLst/>
          </a:prstGeom>
        </p:spPr>
      </p:pic>
      <p:sp>
        <p:nvSpPr>
          <p:cNvPr id="2" name="Title 1">
            <a:extLst>
              <a:ext uri="{FF2B5EF4-FFF2-40B4-BE49-F238E27FC236}">
                <a16:creationId xmlns:a16="http://schemas.microsoft.com/office/drawing/2014/main" id="{9AA0375A-3E26-E06D-435E-D4F8FD75B016}"/>
              </a:ext>
            </a:extLst>
          </p:cNvPr>
          <p:cNvSpPr>
            <a:spLocks noGrp="1"/>
          </p:cNvSpPr>
          <p:nvPr>
            <p:ph type="ctrTitle"/>
          </p:nvPr>
        </p:nvSpPr>
        <p:spPr>
          <a:xfrm>
            <a:off x="1154955" y="2099733"/>
            <a:ext cx="8825658" cy="2677648"/>
          </a:xfrm>
        </p:spPr>
        <p:txBody>
          <a:bodyPr vert="horz" lIns="91440" tIns="45720" rIns="91440" bIns="45720" rtlCol="0" anchor="b">
            <a:normAutofit/>
          </a:bodyPr>
          <a:lstStyle/>
          <a:p>
            <a:r>
              <a:rPr lang="en-US" sz="5400">
                <a:solidFill>
                  <a:schemeClr val="tx1"/>
                </a:solidFill>
              </a:rPr>
              <a:t>Ghrelin </a:t>
            </a:r>
          </a:p>
        </p:txBody>
      </p:sp>
      <p:sp>
        <p:nvSpPr>
          <p:cNvPr id="3" name="Subtitle 2">
            <a:extLst>
              <a:ext uri="{FF2B5EF4-FFF2-40B4-BE49-F238E27FC236}">
                <a16:creationId xmlns:a16="http://schemas.microsoft.com/office/drawing/2014/main" id="{0F2219CD-EACE-E031-E528-275AE15222CD}"/>
              </a:ext>
            </a:extLst>
          </p:cNvPr>
          <p:cNvSpPr>
            <a:spLocks noGrp="1"/>
          </p:cNvSpPr>
          <p:nvPr>
            <p:ph type="subTitle" idx="1"/>
          </p:nvPr>
        </p:nvSpPr>
        <p:spPr>
          <a:xfrm>
            <a:off x="1154955" y="4777380"/>
            <a:ext cx="8825658" cy="1845362"/>
          </a:xfrm>
        </p:spPr>
        <p:txBody>
          <a:bodyPr vert="horz" lIns="91440" tIns="45720" rIns="91440" bIns="45720" rtlCol="0" anchor="t">
            <a:normAutofit fontScale="85000" lnSpcReduction="20000"/>
          </a:bodyPr>
          <a:lstStyle/>
          <a:p>
            <a:pPr marL="0" indent="0"/>
            <a:r>
              <a:rPr lang="en-US" sz="1800" cap="all" dirty="0">
                <a:solidFill>
                  <a:schemeClr val="tx1"/>
                </a:solidFill>
              </a:rPr>
              <a:t>“The hunger hormone”</a:t>
            </a:r>
          </a:p>
          <a:p>
            <a:pPr marL="0" indent="0"/>
            <a:r>
              <a:rPr lang="en-US" sz="1800" cap="all" dirty="0">
                <a:solidFill>
                  <a:schemeClr val="tx1"/>
                </a:solidFill>
              </a:rPr>
              <a:t>Hormone</a:t>
            </a:r>
          </a:p>
          <a:p>
            <a:pPr marL="0" indent="0"/>
            <a:r>
              <a:rPr lang="en-US" sz="1800" cap="all" dirty="0">
                <a:solidFill>
                  <a:schemeClr val="tx1"/>
                </a:solidFill>
              </a:rPr>
              <a:t>Stimulates hunger VIA </a:t>
            </a:r>
            <a:r>
              <a:rPr lang="en-US" sz="1800" cap="all" dirty="0" err="1">
                <a:solidFill>
                  <a:schemeClr val="tx1"/>
                </a:solidFill>
              </a:rPr>
              <a:t>npy</a:t>
            </a:r>
            <a:endParaRPr lang="en-US" sz="1800" cap="all" dirty="0">
              <a:solidFill>
                <a:schemeClr val="tx1"/>
              </a:solidFill>
            </a:endParaRPr>
          </a:p>
          <a:p>
            <a:pPr marL="0" indent="0"/>
            <a:r>
              <a:rPr lang="en-US" sz="1800" cap="all" dirty="0">
                <a:solidFill>
                  <a:schemeClr val="tx1"/>
                </a:solidFill>
              </a:rPr>
              <a:t>Stimulates storage of fat</a:t>
            </a:r>
          </a:p>
          <a:p>
            <a:pPr marL="0" indent="0"/>
            <a:r>
              <a:rPr lang="en-US" sz="1800" cap="all" dirty="0">
                <a:solidFill>
                  <a:schemeClr val="tx1"/>
                </a:solidFill>
              </a:rPr>
              <a:t>Secreted in the lining of the stomach </a:t>
            </a:r>
          </a:p>
          <a:p>
            <a:pPr marL="0" indent="0"/>
            <a:r>
              <a:rPr lang="en-US" sz="800" cap="all" dirty="0">
                <a:solidFill>
                  <a:schemeClr val="tx1"/>
                </a:solidFill>
              </a:rPr>
              <a:t>https://pubmed.ncbi.nlm.nih.gov/24100676/</a:t>
            </a:r>
          </a:p>
        </p:txBody>
      </p:sp>
      <p:pic>
        <p:nvPicPr>
          <p:cNvPr id="12290" name="Picture 2" descr="Chewing more helps people eat less, study says - CBS News">
            <a:extLst>
              <a:ext uri="{FF2B5EF4-FFF2-40B4-BE49-F238E27FC236}">
                <a16:creationId xmlns:a16="http://schemas.microsoft.com/office/drawing/2014/main" id="{4ED051C3-C968-CA01-8861-BA603516EDD1}"/>
              </a:ext>
            </a:extLst>
          </p:cNvPr>
          <p:cNvPicPr>
            <a:picLocks noGrp="1" noChangeAspect="1" noChangeArrowheads="1"/>
          </p:cNvPicPr>
          <p:nvPr>
            <p:ph type="pic" sz="quarter" idx="15"/>
          </p:nvPr>
        </p:nvPicPr>
        <p:blipFill>
          <a:blip r:embed="rId3">
            <a:extLst>
              <a:ext uri="{28A0092B-C50C-407E-A947-70E740481C1C}">
                <a14:useLocalDpi xmlns:a14="http://schemas.microsoft.com/office/drawing/2010/main" val="0"/>
              </a:ext>
            </a:extLst>
          </a:blip>
          <a:srcRect t="12232" b="1223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6" name="Date Placeholder 5">
            <a:extLst>
              <a:ext uri="{FF2B5EF4-FFF2-40B4-BE49-F238E27FC236}">
                <a16:creationId xmlns:a16="http://schemas.microsoft.com/office/drawing/2014/main" id="{3DBDAA33-737C-3127-48B4-43593D29F3BB}"/>
              </a:ext>
            </a:extLst>
          </p:cNvPr>
          <p:cNvSpPr>
            <a:spLocks noGrp="1"/>
          </p:cNvSpPr>
          <p:nvPr>
            <p:ph type="dt" sz="half" idx="10"/>
          </p:nvPr>
        </p:nvSpPr>
        <p:spPr>
          <a:xfrm rot="5400000">
            <a:off x="10158984" y="1792224"/>
            <a:ext cx="990599" cy="304799"/>
          </a:xfrm>
        </p:spPr>
        <p:txBody>
          <a:bodyPr vert="horz" lIns="91440" tIns="45720" rIns="91440" bIns="45720" rtlCol="0" anchor="t">
            <a:normAutofit/>
          </a:bodyPr>
          <a:lstStyle/>
          <a:p>
            <a:pPr algn="l" defTabSz="914400">
              <a:lnSpc>
                <a:spcPct val="90000"/>
              </a:lnSpc>
              <a:spcAft>
                <a:spcPts val="600"/>
              </a:spcAft>
            </a:pPr>
            <a:r>
              <a:rPr lang="en-US" sz="700" b="0">
                <a:solidFill>
                  <a:schemeClr val="tx1"/>
                </a:solidFill>
              </a:rPr>
              <a:t>Tuesday, February 2, 20XX</a:t>
            </a:r>
          </a:p>
        </p:txBody>
      </p:sp>
      <p:sp>
        <p:nvSpPr>
          <p:cNvPr id="7" name="Footer Placeholder 6">
            <a:extLst>
              <a:ext uri="{FF2B5EF4-FFF2-40B4-BE49-F238E27FC236}">
                <a16:creationId xmlns:a16="http://schemas.microsoft.com/office/drawing/2014/main" id="{78603F64-2133-7568-41CE-264076A72AE6}"/>
              </a:ext>
            </a:extLst>
          </p:cNvPr>
          <p:cNvSpPr>
            <a:spLocks noGrp="1"/>
          </p:cNvSpPr>
          <p:nvPr>
            <p:ph type="ftr" sz="quarter" idx="11"/>
          </p:nvPr>
        </p:nvSpPr>
        <p:spPr>
          <a:xfrm rot="5400000">
            <a:off x="8951976" y="3227832"/>
            <a:ext cx="3859795" cy="304801"/>
          </a:xfrm>
        </p:spPr>
        <p:txBody>
          <a:bodyPr vert="horz" lIns="91440" tIns="45720" rIns="91440" bIns="45720" rtlCol="0" anchor="ctr">
            <a:normAutofit/>
          </a:bodyPr>
          <a:lstStyle/>
          <a:p>
            <a:pPr defTabSz="914400">
              <a:spcAft>
                <a:spcPts val="600"/>
              </a:spcAft>
            </a:pPr>
            <a:r>
              <a:rPr lang="en-US" b="0" i="0" kern="1200">
                <a:solidFill>
                  <a:schemeClr val="tx1"/>
                </a:solidFill>
                <a:latin typeface="+mn-lt"/>
                <a:ea typeface="+mn-ea"/>
                <a:cs typeface="+mn-cs"/>
              </a:rPr>
              <a:t>Sample Footer Text</a:t>
            </a:r>
          </a:p>
        </p:txBody>
      </p:sp>
      <p:sp>
        <p:nvSpPr>
          <p:cNvPr id="8" name="Slide Number Placeholder 7">
            <a:extLst>
              <a:ext uri="{FF2B5EF4-FFF2-40B4-BE49-F238E27FC236}">
                <a16:creationId xmlns:a16="http://schemas.microsoft.com/office/drawing/2014/main" id="{CBFA9DF2-0909-4FC9-E6D7-2BDC840FC6BD}"/>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smtClean="0">
                <a:solidFill>
                  <a:schemeClr val="tx1"/>
                </a:solidFill>
              </a:rPr>
              <a:pPr defTabSz="914400">
                <a:spcAft>
                  <a:spcPts val="600"/>
                </a:spcAft>
              </a:pPr>
              <a:t>37</a:t>
            </a:fld>
            <a:endParaRPr lang="en-US">
              <a:solidFill>
                <a:schemeClr val="tx1"/>
              </a:solidFill>
            </a:endParaRPr>
          </a:p>
        </p:txBody>
      </p:sp>
    </p:spTree>
    <p:extLst>
      <p:ext uri="{BB962C8B-B14F-4D97-AF65-F5344CB8AC3E}">
        <p14:creationId xmlns:p14="http://schemas.microsoft.com/office/powerpoint/2010/main" val="119628595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A row of samples for medical testing">
            <a:extLst>
              <a:ext uri="{FF2B5EF4-FFF2-40B4-BE49-F238E27FC236}">
                <a16:creationId xmlns:a16="http://schemas.microsoft.com/office/drawing/2014/main" id="{AD82A8A5-B315-ECAD-5ECF-69DB1B2AB443}"/>
              </a:ext>
            </a:extLst>
          </p:cNvPr>
          <p:cNvPicPr>
            <a:picLocks noChangeAspect="1"/>
          </p:cNvPicPr>
          <p:nvPr/>
        </p:nvPicPr>
        <p:blipFill rotWithShape="1">
          <a:blip r:embed="rId2">
            <a:alphaModFix amt="40000"/>
          </a:blip>
          <a:srcRect l="33400"/>
          <a:stretch/>
        </p:blipFill>
        <p:spPr>
          <a:xfrm>
            <a:off x="20" y="10"/>
            <a:ext cx="6089884" cy="6857990"/>
          </a:xfrm>
          <a:prstGeom prst="rect">
            <a:avLst/>
          </a:prstGeom>
        </p:spPr>
      </p:pic>
      <p:pic>
        <p:nvPicPr>
          <p:cNvPr id="13316" name="Picture 4" descr="Brainstem Cerebellum Cerebral cortex White matter, Brain transparent ...">
            <a:extLst>
              <a:ext uri="{FF2B5EF4-FFF2-40B4-BE49-F238E27FC236}">
                <a16:creationId xmlns:a16="http://schemas.microsoft.com/office/drawing/2014/main" id="{FC88A941-C770-5781-2E53-300FF7E81A28}"/>
              </a:ext>
            </a:extLst>
          </p:cNvPr>
          <p:cNvPicPr>
            <a:picLocks noChangeAspect="1" noChangeArrowheads="1"/>
          </p:cNvPicPr>
          <p:nvPr/>
        </p:nvPicPr>
        <p:blipFill rotWithShape="1">
          <a:blip r:embed="rId3">
            <a:alphaModFix amt="40000"/>
            <a:extLst>
              <a:ext uri="{28A0092B-C50C-407E-A947-70E740481C1C}">
                <a14:useLocalDpi xmlns:a14="http://schemas.microsoft.com/office/drawing/2010/main" val="0"/>
              </a:ext>
            </a:extLst>
          </a:blip>
          <a:srcRect l="13187" r="27228" b="2"/>
          <a:stretch/>
        </p:blipFill>
        <p:spPr bwMode="auto">
          <a:xfrm>
            <a:off x="6092952" y="-1"/>
            <a:ext cx="609904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D5EF127-64BF-2381-7C18-CF4078FF5023}"/>
              </a:ext>
            </a:extLst>
          </p:cNvPr>
          <p:cNvSpPr>
            <a:spLocks noGrp="1"/>
          </p:cNvSpPr>
          <p:nvPr>
            <p:ph type="title"/>
          </p:nvPr>
        </p:nvSpPr>
        <p:spPr>
          <a:xfrm>
            <a:off x="474133" y="2099733"/>
            <a:ext cx="9506480" cy="2677648"/>
          </a:xfrm>
        </p:spPr>
        <p:txBody>
          <a:bodyPr vert="horz" lIns="91440" tIns="45720" rIns="91440" bIns="45720" rtlCol="0" anchor="b">
            <a:normAutofit/>
          </a:bodyPr>
          <a:lstStyle/>
          <a:p>
            <a:pPr>
              <a:lnSpc>
                <a:spcPct val="90000"/>
              </a:lnSpc>
            </a:pPr>
            <a:br>
              <a:rPr lang="en-US" sz="2200">
                <a:solidFill>
                  <a:schemeClr val="tx1"/>
                </a:solidFill>
              </a:rPr>
            </a:br>
            <a:r>
              <a:rPr lang="en-US" sz="2200">
                <a:solidFill>
                  <a:schemeClr val="tx1"/>
                </a:solidFill>
              </a:rPr>
              <a:t>Leptin</a:t>
            </a:r>
            <a:br>
              <a:rPr lang="en-US" sz="2200">
                <a:solidFill>
                  <a:schemeClr val="tx1"/>
                </a:solidFill>
              </a:rPr>
            </a:br>
            <a:r>
              <a:rPr lang="en-US" sz="2200">
                <a:solidFill>
                  <a:schemeClr val="tx1"/>
                </a:solidFill>
              </a:rPr>
              <a:t>Hormone discovered 1994</a:t>
            </a:r>
            <a:br>
              <a:rPr lang="en-US" sz="2200">
                <a:solidFill>
                  <a:schemeClr val="tx1"/>
                </a:solidFill>
              </a:rPr>
            </a:br>
            <a:r>
              <a:rPr lang="en-US" sz="2200">
                <a:solidFill>
                  <a:schemeClr val="tx1"/>
                </a:solidFill>
              </a:rPr>
              <a:t>The “Thin Hormone”.</a:t>
            </a:r>
            <a:br>
              <a:rPr lang="en-US" sz="2200">
                <a:solidFill>
                  <a:schemeClr val="tx1"/>
                </a:solidFill>
              </a:rPr>
            </a:br>
            <a:r>
              <a:rPr lang="en-US" sz="2200">
                <a:solidFill>
                  <a:schemeClr val="tx1"/>
                </a:solidFill>
              </a:rPr>
              <a:t>Released by Adipose (fat) Cells</a:t>
            </a:r>
            <a:br>
              <a:rPr lang="en-US" sz="2200">
                <a:solidFill>
                  <a:schemeClr val="tx1"/>
                </a:solidFill>
              </a:rPr>
            </a:br>
            <a:r>
              <a:rPr lang="en-US" sz="2200">
                <a:solidFill>
                  <a:schemeClr val="tx1"/>
                </a:solidFill>
              </a:rPr>
              <a:t>Amount of Leptin correlates to amount of body fat</a:t>
            </a:r>
            <a:br>
              <a:rPr lang="en-US" sz="2200">
                <a:solidFill>
                  <a:schemeClr val="tx1"/>
                </a:solidFill>
              </a:rPr>
            </a:br>
            <a:r>
              <a:rPr lang="en-US" sz="2200">
                <a:solidFill>
                  <a:schemeClr val="tx1"/>
                </a:solidFill>
              </a:rPr>
              <a:t>Inhibits hunger to the brain via NPY</a:t>
            </a:r>
            <a:br>
              <a:rPr lang="en-US" sz="2200">
                <a:solidFill>
                  <a:schemeClr val="tx1"/>
                </a:solidFill>
              </a:rPr>
            </a:br>
            <a:r>
              <a:rPr lang="en-US" sz="2200">
                <a:solidFill>
                  <a:schemeClr val="tx1"/>
                </a:solidFill>
              </a:rPr>
              <a:t>https://my.clevelandclinic.org/health/articles/22446-leptin</a:t>
            </a:r>
          </a:p>
        </p:txBody>
      </p:sp>
      <p:sp>
        <p:nvSpPr>
          <p:cNvPr id="5" name="Date Placeholder 4">
            <a:extLst>
              <a:ext uri="{FF2B5EF4-FFF2-40B4-BE49-F238E27FC236}">
                <a16:creationId xmlns:a16="http://schemas.microsoft.com/office/drawing/2014/main" id="{E8EB5F69-1C52-1D44-F823-CA7D78009449}"/>
              </a:ext>
            </a:extLst>
          </p:cNvPr>
          <p:cNvSpPr>
            <a:spLocks noGrp="1"/>
          </p:cNvSpPr>
          <p:nvPr>
            <p:ph type="dt" sz="half" idx="10"/>
          </p:nvPr>
        </p:nvSpPr>
        <p:spPr>
          <a:xfrm rot="5400000">
            <a:off x="10158984" y="1792224"/>
            <a:ext cx="990599" cy="304799"/>
          </a:xfrm>
        </p:spPr>
        <p:txBody>
          <a:bodyPr vert="horz" lIns="91440" tIns="45720" rIns="91440" bIns="45720" rtlCol="0" anchor="t">
            <a:normAutofit/>
          </a:bodyPr>
          <a:lstStyle/>
          <a:p>
            <a:pPr algn="l">
              <a:lnSpc>
                <a:spcPct val="90000"/>
              </a:lnSpc>
              <a:spcAft>
                <a:spcPts val="600"/>
              </a:spcAft>
            </a:pPr>
            <a:r>
              <a:rPr lang="en-US" sz="700" b="0">
                <a:solidFill>
                  <a:prstClr val="white"/>
                </a:solidFill>
              </a:rPr>
              <a:t>Tuesday, February 2, 20XX</a:t>
            </a:r>
          </a:p>
        </p:txBody>
      </p:sp>
      <p:sp>
        <p:nvSpPr>
          <p:cNvPr id="6" name="Footer Placeholder 5">
            <a:extLst>
              <a:ext uri="{FF2B5EF4-FFF2-40B4-BE49-F238E27FC236}">
                <a16:creationId xmlns:a16="http://schemas.microsoft.com/office/drawing/2014/main" id="{7E9F744C-27F6-BFAC-C2E1-357E8F0EDCEF}"/>
              </a:ext>
            </a:extLst>
          </p:cNvPr>
          <p:cNvSpPr>
            <a:spLocks noGrp="1"/>
          </p:cNvSpPr>
          <p:nvPr>
            <p:ph type="ftr" sz="quarter" idx="11"/>
          </p:nvPr>
        </p:nvSpPr>
        <p:spPr>
          <a:xfrm rot="5400000">
            <a:off x="8951976" y="3227832"/>
            <a:ext cx="3859795" cy="304801"/>
          </a:xfrm>
        </p:spPr>
        <p:txBody>
          <a:bodyPr vert="horz" lIns="91440" tIns="45720" rIns="91440" bIns="45720" rtlCol="0" anchor="ctr">
            <a:normAutofit/>
          </a:bodyPr>
          <a:lstStyle/>
          <a:p>
            <a:pPr>
              <a:spcAft>
                <a:spcPts val="600"/>
              </a:spcAft>
            </a:pPr>
            <a:r>
              <a:rPr lang="en-US" b="0" i="0" kern="1200">
                <a:solidFill>
                  <a:prstClr val="white"/>
                </a:solidFill>
                <a:latin typeface="+mn-lt"/>
                <a:ea typeface="+mn-ea"/>
                <a:cs typeface="+mn-cs"/>
              </a:rPr>
              <a:t>Sample Footer Text</a:t>
            </a:r>
          </a:p>
        </p:txBody>
      </p:sp>
      <p:sp>
        <p:nvSpPr>
          <p:cNvPr id="7" name="Slide Number Placeholder 6">
            <a:extLst>
              <a:ext uri="{FF2B5EF4-FFF2-40B4-BE49-F238E27FC236}">
                <a16:creationId xmlns:a16="http://schemas.microsoft.com/office/drawing/2014/main" id="{4C139E6F-1BF1-DADE-BBF4-E724F493104E}"/>
              </a:ext>
            </a:extLst>
          </p:cNvPr>
          <p:cNvSpPr>
            <a:spLocks noGrp="1"/>
          </p:cNvSpPr>
          <p:nvPr>
            <p:ph type="sldNum" sz="quarter" idx="12"/>
          </p:nvPr>
        </p:nvSpPr>
        <p:spPr/>
        <p:txBody>
          <a:bodyPr vert="horz" lIns="91440" tIns="45720" rIns="91440" bIns="45720" rtlCol="0" anchor="b">
            <a:normAutofit/>
          </a:bodyPr>
          <a:lstStyle/>
          <a:p>
            <a:pPr>
              <a:spcAft>
                <a:spcPts val="600"/>
              </a:spcAft>
            </a:pPr>
            <a:fld id="{DBA1B0FB-D917-4C8C-928F-313BD683BF39}" type="slidenum">
              <a:rPr lang="en-US">
                <a:solidFill>
                  <a:prstClr val="white"/>
                </a:solidFill>
              </a:rPr>
              <a:pPr>
                <a:spcAft>
                  <a:spcPts val="600"/>
                </a:spcAft>
              </a:pPr>
              <a:t>38</a:t>
            </a:fld>
            <a:endParaRPr lang="en-US">
              <a:solidFill>
                <a:prstClr val="white"/>
              </a:solidFill>
            </a:endParaRPr>
          </a:p>
        </p:txBody>
      </p:sp>
    </p:spTree>
    <p:extLst>
      <p:ext uri="{BB962C8B-B14F-4D97-AF65-F5344CB8AC3E}">
        <p14:creationId xmlns:p14="http://schemas.microsoft.com/office/powerpoint/2010/main" val="198486319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25B22-8A50-BA9E-DDA4-8652C318BC1A}"/>
              </a:ext>
            </a:extLst>
          </p:cNvPr>
          <p:cNvSpPr>
            <a:spLocks noGrp="1"/>
          </p:cNvSpPr>
          <p:nvPr>
            <p:ph type="title"/>
          </p:nvPr>
        </p:nvSpPr>
        <p:spPr>
          <a:xfrm>
            <a:off x="1154954" y="3124201"/>
            <a:ext cx="3207496" cy="1653180"/>
          </a:xfrm>
        </p:spPr>
        <p:txBody>
          <a:bodyPr/>
          <a:lstStyle/>
          <a:p>
            <a:r>
              <a:rPr lang="en-US" dirty="0"/>
              <a:t>Fat cells via Leptin</a:t>
            </a:r>
            <a:r>
              <a:rPr lang="en-US" dirty="0">
                <a:sym typeface="Wingdings" panose="05000000000000000000" pitchFamily="2" charset="2"/>
              </a:rPr>
              <a:t></a:t>
            </a:r>
            <a:br>
              <a:rPr lang="en-US" dirty="0">
                <a:sym typeface="Wingdings" panose="05000000000000000000" pitchFamily="2" charset="2"/>
              </a:rPr>
            </a:br>
            <a:r>
              <a:rPr lang="en-US" dirty="0">
                <a:sym typeface="Wingdings" panose="05000000000000000000" pitchFamily="2" charset="2"/>
              </a:rPr>
              <a:t>tell us to stop eating</a:t>
            </a:r>
            <a:br>
              <a:rPr lang="en-US" dirty="0"/>
            </a:br>
            <a:endParaRPr lang="en-US" dirty="0"/>
          </a:p>
        </p:txBody>
      </p:sp>
      <p:sp>
        <p:nvSpPr>
          <p:cNvPr id="3" name="Text Placeholder 2">
            <a:extLst>
              <a:ext uri="{FF2B5EF4-FFF2-40B4-BE49-F238E27FC236}">
                <a16:creationId xmlns:a16="http://schemas.microsoft.com/office/drawing/2014/main" id="{C8B79BF2-00BA-D936-61B9-6086668EEA9B}"/>
              </a:ext>
            </a:extLst>
          </p:cNvPr>
          <p:cNvSpPr>
            <a:spLocks noGrp="1"/>
          </p:cNvSpPr>
          <p:nvPr>
            <p:ph type="body" idx="1"/>
          </p:nvPr>
        </p:nvSpPr>
        <p:spPr>
          <a:xfrm>
            <a:off x="1154954" y="4777381"/>
            <a:ext cx="8825659" cy="1277190"/>
          </a:xfrm>
        </p:spPr>
        <p:txBody>
          <a:bodyPr>
            <a:normAutofit fontScale="92500" lnSpcReduction="10000"/>
          </a:bodyPr>
          <a:lstStyle/>
          <a:p>
            <a:r>
              <a:rPr lang="en-US" b="0" i="0" dirty="0">
                <a:solidFill>
                  <a:srgbClr val="231F20"/>
                </a:solidFill>
                <a:effectLst/>
                <a:latin typeface="Proxima Nova"/>
              </a:rPr>
              <a:t>“In a new study published in the </a:t>
            </a:r>
            <a:r>
              <a:rPr lang="en-US" b="0" i="1" dirty="0">
                <a:solidFill>
                  <a:srgbClr val="231F20"/>
                </a:solidFill>
                <a:effectLst/>
                <a:latin typeface="Proxima Nova"/>
              </a:rPr>
              <a:t>Journal of Endocrinology</a:t>
            </a:r>
            <a:r>
              <a:rPr lang="en-US" b="0" i="0" dirty="0">
                <a:solidFill>
                  <a:srgbClr val="231F20"/>
                </a:solidFill>
                <a:effectLst/>
                <a:latin typeface="Proxima Nova"/>
              </a:rPr>
              <a:t>, researchers describe how injecting a gene into the brain that codes for the hormone leptin may curb overeating, leading to long-term weight loss.”</a:t>
            </a:r>
          </a:p>
          <a:p>
            <a:r>
              <a:rPr lang="en-US" dirty="0"/>
              <a:t>https://www.medicalnewstoday.com/articles/301213</a:t>
            </a:r>
          </a:p>
        </p:txBody>
      </p:sp>
      <p:sp>
        <p:nvSpPr>
          <p:cNvPr id="4" name="Date Placeholder 3">
            <a:extLst>
              <a:ext uri="{FF2B5EF4-FFF2-40B4-BE49-F238E27FC236}">
                <a16:creationId xmlns:a16="http://schemas.microsoft.com/office/drawing/2014/main" id="{E6BD4680-4B94-BCC7-34B9-02F19B604079}"/>
              </a:ext>
            </a:extLst>
          </p:cNvPr>
          <p:cNvSpPr>
            <a:spLocks noGrp="1"/>
          </p:cNvSpPr>
          <p:nvPr>
            <p:ph type="dt" sz="half" idx="10"/>
          </p:nvPr>
        </p:nvSpPr>
        <p:spPr/>
        <p:txBody>
          <a:bodyPr/>
          <a:lstStyle/>
          <a:p>
            <a:r>
              <a:rPr lang="en-US"/>
              <a:t>Tuesday, February 2, 20XX</a:t>
            </a:r>
            <a:endParaRPr lang="en-US" dirty="0"/>
          </a:p>
        </p:txBody>
      </p:sp>
      <p:sp>
        <p:nvSpPr>
          <p:cNvPr id="5" name="Footer Placeholder 4">
            <a:extLst>
              <a:ext uri="{FF2B5EF4-FFF2-40B4-BE49-F238E27FC236}">
                <a16:creationId xmlns:a16="http://schemas.microsoft.com/office/drawing/2014/main" id="{8C4AEC76-FAA8-1C3A-A82A-E0B4D5BB092E}"/>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A5661F34-25A8-D57E-8915-C83B52EF1433}"/>
              </a:ext>
            </a:extLst>
          </p:cNvPr>
          <p:cNvSpPr>
            <a:spLocks noGrp="1"/>
          </p:cNvSpPr>
          <p:nvPr>
            <p:ph type="sldNum" sz="quarter" idx="12"/>
          </p:nvPr>
        </p:nvSpPr>
        <p:spPr/>
        <p:txBody>
          <a:bodyPr/>
          <a:lstStyle/>
          <a:p>
            <a:fld id="{DBA1B0FB-D917-4C8C-928F-313BD683BF39}" type="slidenum">
              <a:rPr lang="en-US" smtClean="0"/>
              <a:pPr/>
              <a:t>39</a:t>
            </a:fld>
            <a:endParaRPr lang="en-US"/>
          </a:p>
        </p:txBody>
      </p:sp>
      <p:pic>
        <p:nvPicPr>
          <p:cNvPr id="1028" name="Picture 4" descr="Fat Cells (gif) by Ilvira Nasreddinova on Dribbble">
            <a:extLst>
              <a:ext uri="{FF2B5EF4-FFF2-40B4-BE49-F238E27FC236}">
                <a16:creationId xmlns:a16="http://schemas.microsoft.com/office/drawing/2014/main" id="{25CA8271-48F8-3DB0-F18D-E350E178F0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32380" y="679572"/>
            <a:ext cx="5473700" cy="4105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59251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3A6EE-B3C4-5B9C-87F8-BA3530979DFD}"/>
              </a:ext>
            </a:extLst>
          </p:cNvPr>
          <p:cNvSpPr>
            <a:spLocks noGrp="1"/>
          </p:cNvSpPr>
          <p:nvPr>
            <p:ph type="title"/>
          </p:nvPr>
        </p:nvSpPr>
        <p:spPr/>
        <p:txBody>
          <a:bodyPr>
            <a:normAutofit/>
          </a:bodyPr>
          <a:lstStyle/>
          <a:p>
            <a:r>
              <a:rPr lang="en-US" sz="6600" dirty="0">
                <a:solidFill>
                  <a:srgbClr val="FFFFFF"/>
                </a:solidFill>
                <a:latin typeface="Amasis MT Pro Black" panose="02040A04050005020304" pitchFamily="18" charset="0"/>
              </a:rPr>
              <a:t>Leptin</a:t>
            </a:r>
          </a:p>
        </p:txBody>
      </p:sp>
      <p:graphicFrame>
        <p:nvGraphicFramePr>
          <p:cNvPr id="10" name="Content Placeholder 2">
            <a:extLst>
              <a:ext uri="{FF2B5EF4-FFF2-40B4-BE49-F238E27FC236}">
                <a16:creationId xmlns:a16="http://schemas.microsoft.com/office/drawing/2014/main" id="{E3D42786-4607-53D7-6984-BADA8CEEC7B1}"/>
              </a:ext>
            </a:extLst>
          </p:cNvPr>
          <p:cNvGraphicFramePr>
            <a:graphicFrameLocks noGrp="1"/>
          </p:cNvGraphicFramePr>
          <p:nvPr>
            <p:ph idx="1"/>
            <p:extLst>
              <p:ext uri="{D42A27DB-BD31-4B8C-83A1-F6EECF244321}">
                <p14:modId xmlns:p14="http://schemas.microsoft.com/office/powerpoint/2010/main" val="2533633381"/>
              </p:ext>
            </p:extLst>
          </p:nvPr>
        </p:nvGraphicFramePr>
        <p:xfrm>
          <a:off x="1286934" y="2324100"/>
          <a:ext cx="9625383" cy="34226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a:extLst>
              <a:ext uri="{FF2B5EF4-FFF2-40B4-BE49-F238E27FC236}">
                <a16:creationId xmlns:a16="http://schemas.microsoft.com/office/drawing/2014/main" id="{54018296-559B-C7C5-3EF0-04C13BF28FE5}"/>
              </a:ext>
            </a:extLst>
          </p:cNvPr>
          <p:cNvSpPr>
            <a:spLocks noGrp="1"/>
          </p:cNvSpPr>
          <p:nvPr>
            <p:ph type="dt" sz="half" idx="10"/>
          </p:nvPr>
        </p:nvSpPr>
        <p:spPr/>
        <p:txBody>
          <a:bodyPr>
            <a:normAutofit/>
          </a:bodyPr>
          <a:lstStyle/>
          <a:p>
            <a:pPr>
              <a:lnSpc>
                <a:spcPct val="90000"/>
              </a:lnSpc>
              <a:spcAft>
                <a:spcPts val="600"/>
              </a:spcAft>
            </a:pPr>
            <a:r>
              <a:rPr lang="en-US" sz="700"/>
              <a:t>Tuesday, February 2, 20XX</a:t>
            </a:r>
          </a:p>
        </p:txBody>
      </p:sp>
      <p:sp>
        <p:nvSpPr>
          <p:cNvPr id="5" name="Footer Placeholder 4">
            <a:extLst>
              <a:ext uri="{FF2B5EF4-FFF2-40B4-BE49-F238E27FC236}">
                <a16:creationId xmlns:a16="http://schemas.microsoft.com/office/drawing/2014/main" id="{9387BD25-69C6-8438-8BD5-9E1654E69020}"/>
              </a:ext>
            </a:extLst>
          </p:cNvPr>
          <p:cNvSpPr>
            <a:spLocks noGrp="1"/>
          </p:cNvSpPr>
          <p:nvPr>
            <p:ph type="ftr" sz="quarter" idx="11"/>
          </p:nvPr>
        </p:nvSpPr>
        <p:spPr/>
        <p:txBody>
          <a:bodyP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13173DAD-3F3B-9481-A691-56B8B3312BFF}"/>
              </a:ext>
            </a:extLst>
          </p:cNvPr>
          <p:cNvSpPr>
            <a:spLocks noGrp="1"/>
          </p:cNvSpPr>
          <p:nvPr>
            <p:ph type="sldNum" sz="quarter" idx="12"/>
          </p:nvPr>
        </p:nvSpPr>
        <p:spPr/>
        <p:txBody>
          <a:bodyPr>
            <a:normAutofit/>
          </a:bodyPr>
          <a:lstStyle/>
          <a:p>
            <a:pPr>
              <a:spcAft>
                <a:spcPts val="600"/>
              </a:spcAft>
            </a:pPr>
            <a:fld id="{DBA1B0FB-D917-4C8C-928F-313BD683BF39}" type="slidenum">
              <a:rPr lang="en-US">
                <a:solidFill>
                  <a:srgbClr val="FFFFFF"/>
                </a:solidFill>
              </a:rPr>
              <a:pPr>
                <a:spcAft>
                  <a:spcPts val="600"/>
                </a:spcAft>
              </a:pPr>
              <a:t>40</a:t>
            </a:fld>
            <a:endParaRPr lang="en-US">
              <a:solidFill>
                <a:srgbClr val="FFFFFF"/>
              </a:solidFill>
            </a:endParaRPr>
          </a:p>
        </p:txBody>
      </p:sp>
    </p:spTree>
    <p:extLst>
      <p:ext uri="{BB962C8B-B14F-4D97-AF65-F5344CB8AC3E}">
        <p14:creationId xmlns:p14="http://schemas.microsoft.com/office/powerpoint/2010/main" val="3775118014"/>
      </p:ext>
    </p:extLst>
  </p:cSld>
  <p:clrMapOvr>
    <a:overrideClrMapping bg1="dk1" tx1="lt1" bg2="dk2" tx2="lt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5" name="Picture 2054">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2057" name="Picture 2056">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2059" name="Oval 2058">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061" name="Picture 2060">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063" name="Picture 2062">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065" name="Rectangle 2064">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67" name="Rectangle 2066">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EFC305-8ECA-D548-303B-FA9918813773}"/>
              </a:ext>
            </a:extLst>
          </p:cNvPr>
          <p:cNvSpPr>
            <a:spLocks noGrp="1"/>
          </p:cNvSpPr>
          <p:nvPr>
            <p:ph type="title"/>
          </p:nvPr>
        </p:nvSpPr>
        <p:spPr>
          <a:xfrm>
            <a:off x="8191925" y="1325880"/>
            <a:ext cx="3352375" cy="3066507"/>
          </a:xfrm>
        </p:spPr>
        <p:txBody>
          <a:bodyPr vert="horz" lIns="91440" tIns="45720" rIns="91440" bIns="45720" rtlCol="0" anchor="b">
            <a:normAutofit/>
          </a:bodyPr>
          <a:lstStyle/>
          <a:p>
            <a:r>
              <a:rPr lang="en-US" sz="5400" b="0" i="0" kern="1200">
                <a:solidFill>
                  <a:srgbClr val="EBEBEB"/>
                </a:solidFill>
                <a:latin typeface="+mj-lt"/>
                <a:ea typeface="+mj-ea"/>
                <a:cs typeface="+mj-cs"/>
              </a:rPr>
              <a:t>Fat cells are not inert!</a:t>
            </a:r>
          </a:p>
        </p:txBody>
      </p:sp>
      <p:sp>
        <p:nvSpPr>
          <p:cNvPr id="2069"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2071" name="Freeform: Shape 2070">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73" name="Rectangle 2072">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Slide Number Placeholder 4">
            <a:extLst>
              <a:ext uri="{FF2B5EF4-FFF2-40B4-BE49-F238E27FC236}">
                <a16:creationId xmlns:a16="http://schemas.microsoft.com/office/drawing/2014/main" id="{A3C46ED1-3E6C-531B-13D6-5C961E9A1F1A}"/>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914400">
              <a:spcAft>
                <a:spcPts val="600"/>
              </a:spcAft>
            </a:pPr>
            <a:fld id="{DBA1B0FB-D917-4C8C-928F-313BD683BF39}" type="slidenum">
              <a:rPr lang="en-US" smtClean="0">
                <a:solidFill>
                  <a:srgbClr val="FFFFFF"/>
                </a:solidFill>
              </a:rPr>
              <a:pPr defTabSz="914400">
                <a:spcAft>
                  <a:spcPts val="600"/>
                </a:spcAft>
              </a:pPr>
              <a:t>41</a:t>
            </a:fld>
            <a:endParaRPr lang="en-US">
              <a:solidFill>
                <a:srgbClr val="FFFFFF"/>
              </a:solidFill>
            </a:endParaRPr>
          </a:p>
        </p:txBody>
      </p:sp>
      <p:sp>
        <p:nvSpPr>
          <p:cNvPr id="4" name="Footer Placeholder 3">
            <a:extLst>
              <a:ext uri="{FF2B5EF4-FFF2-40B4-BE49-F238E27FC236}">
                <a16:creationId xmlns:a16="http://schemas.microsoft.com/office/drawing/2014/main" id="{225A4F52-DB55-0117-0500-EB727FFC37BC}"/>
              </a:ext>
            </a:extLst>
          </p:cNvPr>
          <p:cNvSpPr>
            <a:spLocks noGrp="1"/>
          </p:cNvSpPr>
          <p:nvPr>
            <p:ph type="ftr" sz="quarter" idx="11"/>
          </p:nvPr>
        </p:nvSpPr>
        <p:spPr>
          <a:xfrm>
            <a:off x="636915" y="6355080"/>
            <a:ext cx="6277601" cy="304801"/>
          </a:xfrm>
        </p:spPr>
        <p:txBody>
          <a:bodyPr vert="horz" lIns="91440" tIns="45720" rIns="91440" bIns="45720" rtlCol="0" anchor="b">
            <a:normAutofit/>
          </a:bodyPr>
          <a:lstStyle/>
          <a:p>
            <a:pPr defTabSz="914400">
              <a:spcAft>
                <a:spcPts val="600"/>
              </a:spcAft>
            </a:pPr>
            <a:r>
              <a:rPr lang="en-US" b="0" i="0" kern="1200">
                <a:solidFill>
                  <a:schemeClr val="tx1">
                    <a:alpha val="60000"/>
                  </a:schemeClr>
                </a:solidFill>
                <a:latin typeface="+mn-lt"/>
                <a:ea typeface="+mn-ea"/>
                <a:cs typeface="+mn-cs"/>
              </a:rPr>
              <a:t>Sample Footer Text</a:t>
            </a:r>
          </a:p>
        </p:txBody>
      </p:sp>
      <p:pic>
        <p:nvPicPr>
          <p:cNvPr id="2050" name="Picture 2">
            <a:extLst>
              <a:ext uri="{FF2B5EF4-FFF2-40B4-BE49-F238E27FC236}">
                <a16:creationId xmlns:a16="http://schemas.microsoft.com/office/drawing/2014/main" id="{F2F2F0B4-E534-7CBE-6E02-23642852835D}"/>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984140" y="647698"/>
            <a:ext cx="5590089" cy="5562139"/>
          </a:xfrm>
          <a:prstGeom prst="rect">
            <a:avLst/>
          </a:prstGeom>
          <a:noFill/>
          <a:effectLst/>
          <a:extLst>
            <a:ext uri="{909E8E84-426E-40DD-AFC4-6F175D3DCCD1}">
              <a14:hiddenFill xmlns:a14="http://schemas.microsoft.com/office/drawing/2010/main">
                <a:solidFill>
                  <a:srgbClr val="FFFFFF"/>
                </a:solidFill>
              </a14:hiddenFill>
            </a:ext>
          </a:extLst>
        </p:spPr>
      </p:pic>
      <p:sp>
        <p:nvSpPr>
          <p:cNvPr id="3" name="Date Placeholder 2">
            <a:extLst>
              <a:ext uri="{FF2B5EF4-FFF2-40B4-BE49-F238E27FC236}">
                <a16:creationId xmlns:a16="http://schemas.microsoft.com/office/drawing/2014/main" id="{54D0BFB5-536D-82A7-829E-229C2CFB8614}"/>
              </a:ext>
            </a:extLst>
          </p:cNvPr>
          <p:cNvSpPr>
            <a:spLocks noGrp="1"/>
          </p:cNvSpPr>
          <p:nvPr>
            <p:ph type="dt" sz="half" idx="10"/>
          </p:nvPr>
        </p:nvSpPr>
        <p:spPr>
          <a:xfrm>
            <a:off x="9254068" y="6355080"/>
            <a:ext cx="2290232" cy="304799"/>
          </a:xfrm>
        </p:spPr>
        <p:txBody>
          <a:bodyPr vert="horz" lIns="91440" tIns="45720" rIns="91440" bIns="45720" rtlCol="0" anchor="t">
            <a:normAutofit/>
          </a:bodyPr>
          <a:lstStyle/>
          <a:p>
            <a:pPr algn="r" defTabSz="914400">
              <a:spcAft>
                <a:spcPts val="600"/>
              </a:spcAft>
            </a:pPr>
            <a:r>
              <a:rPr lang="en-US">
                <a:solidFill>
                  <a:srgbClr val="FFFFFF">
                    <a:alpha val="60000"/>
                  </a:srgbClr>
                </a:solidFill>
              </a:rPr>
              <a:t>Tuesday, February 2, 20XX</a:t>
            </a:r>
          </a:p>
        </p:txBody>
      </p:sp>
    </p:spTree>
    <p:extLst>
      <p:ext uri="{BB962C8B-B14F-4D97-AF65-F5344CB8AC3E}">
        <p14:creationId xmlns:p14="http://schemas.microsoft.com/office/powerpoint/2010/main" val="23497258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A16BE-9940-D5CB-77AA-A3963ECCAF65}"/>
              </a:ext>
            </a:extLst>
          </p:cNvPr>
          <p:cNvSpPr>
            <a:spLocks noGrp="1"/>
          </p:cNvSpPr>
          <p:nvPr>
            <p:ph type="ctrTitle"/>
          </p:nvPr>
        </p:nvSpPr>
        <p:spPr>
          <a:xfrm>
            <a:off x="553176" y="557586"/>
            <a:ext cx="8281987" cy="1253041"/>
          </a:xfrm>
        </p:spPr>
        <p:txBody>
          <a:bodyPr/>
          <a:lstStyle/>
          <a:p>
            <a:r>
              <a:rPr lang="en-US" dirty="0"/>
              <a:t>Chemicals produced by fat:</a:t>
            </a:r>
            <a:br>
              <a:rPr lang="en-US" dirty="0"/>
            </a:br>
            <a:r>
              <a:rPr lang="en-US" sz="800" dirty="0">
                <a:hlinkClick r:id="rId2"/>
              </a:rPr>
              <a:t>https://my.clevelandclinic.org/health/articles/22439-adiponectin</a:t>
            </a:r>
            <a:br>
              <a:rPr lang="en-US" sz="800" dirty="0"/>
            </a:br>
            <a:r>
              <a:rPr lang="en-US" sz="800" dirty="0">
                <a:hlinkClick r:id="rId3"/>
              </a:rPr>
              <a:t>https://www.medicalnewstoday.com/articles/324841</a:t>
            </a:r>
            <a:br>
              <a:rPr lang="en-US" sz="800" dirty="0"/>
            </a:br>
            <a:r>
              <a:rPr lang="en-US" sz="800" dirty="0"/>
              <a:t>https://pubmed.ncbi.nlm.nih.gov/18691043/</a:t>
            </a:r>
            <a:br>
              <a:rPr lang="en-US" sz="800" dirty="0"/>
            </a:br>
            <a:endParaRPr lang="en-US" sz="800" dirty="0"/>
          </a:p>
        </p:txBody>
      </p:sp>
      <p:pic>
        <p:nvPicPr>
          <p:cNvPr id="3078" name="Picture 6" descr="Royalty Free Cartoon Of Insulin Syringe Clip Art, Vector Images ...">
            <a:extLst>
              <a:ext uri="{FF2B5EF4-FFF2-40B4-BE49-F238E27FC236}">
                <a16:creationId xmlns:a16="http://schemas.microsoft.com/office/drawing/2014/main" id="{CDBAE6F4-022E-A77F-67A2-26FB91F4681C}"/>
              </a:ext>
            </a:extLst>
          </p:cNvPr>
          <p:cNvPicPr>
            <a:picLocks noGrp="1" noChangeAspect="1" noChangeArrowheads="1"/>
          </p:cNvPicPr>
          <p:nvPr>
            <p:ph type="pic" sz="quarter" idx="13"/>
          </p:nvPr>
        </p:nvPicPr>
        <p:blipFill>
          <a:blip r:embed="rId4">
            <a:extLst>
              <a:ext uri="{28A0092B-C50C-407E-A947-70E740481C1C}">
                <a14:useLocalDpi xmlns:a14="http://schemas.microsoft.com/office/drawing/2010/main" val="0"/>
              </a:ext>
            </a:extLst>
          </a:blip>
          <a:srcRect t="7559" b="7559"/>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a:extLst>
              <a:ext uri="{FF2B5EF4-FFF2-40B4-BE49-F238E27FC236}">
                <a16:creationId xmlns:a16="http://schemas.microsoft.com/office/drawing/2014/main" id="{F390B8D1-B451-1EDC-E6EB-8B5C5EAF8595}"/>
              </a:ext>
            </a:extLst>
          </p:cNvPr>
          <p:cNvPicPr>
            <a:picLocks noGrp="1" noChangeAspect="1" noChangeArrowheads="1"/>
          </p:cNvPicPr>
          <p:nvPr>
            <p:ph type="pic" sz="quarter" idx="14"/>
          </p:nvPr>
        </p:nvPicPr>
        <p:blipFill>
          <a:blip r:embed="rId5">
            <a:extLst>
              <a:ext uri="{28A0092B-C50C-407E-A947-70E740481C1C}">
                <a14:useLocalDpi xmlns:a14="http://schemas.microsoft.com/office/drawing/2010/main" val="0"/>
              </a:ext>
            </a:extLst>
          </a:blip>
          <a:srcRect l="3220" r="3220"/>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Scientific Medical Illustration of Atherosclerosis Stock Vector ...">
            <a:extLst>
              <a:ext uri="{FF2B5EF4-FFF2-40B4-BE49-F238E27FC236}">
                <a16:creationId xmlns:a16="http://schemas.microsoft.com/office/drawing/2014/main" id="{B88F71A3-0C59-2A04-A1F2-F3E80ED38909}"/>
              </a:ext>
            </a:extLst>
          </p:cNvPr>
          <p:cNvPicPr>
            <a:picLocks noGrp="1" noChangeAspect="1" noChangeArrowheads="1"/>
          </p:cNvPicPr>
          <p:nvPr>
            <p:ph type="pic" sz="quarter" idx="15"/>
          </p:nvPr>
        </p:nvPicPr>
        <p:blipFill>
          <a:blip r:embed="rId6">
            <a:extLst>
              <a:ext uri="{28A0092B-C50C-407E-A947-70E740481C1C}">
                <a14:useLocalDpi xmlns:a14="http://schemas.microsoft.com/office/drawing/2010/main" val="0"/>
              </a:ext>
            </a:extLst>
          </a:blip>
          <a:srcRect t="3200" b="3200"/>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What is Inflammation? How is it Related to Chronic Illness and How to ...">
            <a:extLst>
              <a:ext uri="{FF2B5EF4-FFF2-40B4-BE49-F238E27FC236}">
                <a16:creationId xmlns:a16="http://schemas.microsoft.com/office/drawing/2014/main" id="{20FB0567-15D0-A1AA-1BFD-DD340604AD7E}"/>
              </a:ext>
            </a:extLst>
          </p:cNvPr>
          <p:cNvPicPr>
            <a:picLocks noGrp="1" noChangeAspect="1" noChangeArrowheads="1"/>
          </p:cNvPicPr>
          <p:nvPr>
            <p:ph type="pic" sz="quarter" idx="16"/>
          </p:nvPr>
        </p:nvPicPr>
        <p:blipFill>
          <a:blip r:embed="rId7">
            <a:extLst>
              <a:ext uri="{28A0092B-C50C-407E-A947-70E740481C1C}">
                <a14:useLocalDpi xmlns:a14="http://schemas.microsoft.com/office/drawing/2010/main" val="0"/>
              </a:ext>
            </a:extLst>
          </a:blip>
          <a:srcRect t="4489" b="4489"/>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a:extLst>
              <a:ext uri="{FF2B5EF4-FFF2-40B4-BE49-F238E27FC236}">
                <a16:creationId xmlns:a16="http://schemas.microsoft.com/office/drawing/2014/main" id="{560F0E38-FBAE-60C0-2798-B4C113F67B68}"/>
              </a:ext>
            </a:extLst>
          </p:cNvPr>
          <p:cNvSpPr>
            <a:spLocks noGrp="1"/>
          </p:cNvSpPr>
          <p:nvPr>
            <p:ph type="body" sz="quarter" idx="18"/>
          </p:nvPr>
        </p:nvSpPr>
        <p:spPr/>
        <p:txBody>
          <a:bodyPr/>
          <a:lstStyle/>
          <a:p>
            <a:r>
              <a:rPr lang="en-US" dirty="0" err="1"/>
              <a:t>Resistin</a:t>
            </a:r>
            <a:r>
              <a:rPr lang="en-US" dirty="0"/>
              <a:t> </a:t>
            </a:r>
          </a:p>
        </p:txBody>
      </p:sp>
      <p:sp>
        <p:nvSpPr>
          <p:cNvPr id="8" name="Text Placeholder 7">
            <a:extLst>
              <a:ext uri="{FF2B5EF4-FFF2-40B4-BE49-F238E27FC236}">
                <a16:creationId xmlns:a16="http://schemas.microsoft.com/office/drawing/2014/main" id="{2E69E706-E743-FA25-F602-80C93E3E2E43}"/>
              </a:ext>
            </a:extLst>
          </p:cNvPr>
          <p:cNvSpPr>
            <a:spLocks noGrp="1"/>
          </p:cNvSpPr>
          <p:nvPr>
            <p:ph type="body" sz="quarter" idx="17"/>
          </p:nvPr>
        </p:nvSpPr>
        <p:spPr/>
        <p:txBody>
          <a:bodyPr/>
          <a:lstStyle/>
          <a:p>
            <a:r>
              <a:rPr lang="en-US" dirty="0"/>
              <a:t>Obesity</a:t>
            </a:r>
          </a:p>
          <a:p>
            <a:r>
              <a:rPr lang="en-US" dirty="0"/>
              <a:t>Insulin </a:t>
            </a:r>
          </a:p>
          <a:p>
            <a:r>
              <a:rPr lang="en-US" dirty="0"/>
              <a:t>Resistance</a:t>
            </a:r>
          </a:p>
          <a:p>
            <a:r>
              <a:rPr lang="en-US" dirty="0"/>
              <a:t>Diabetes</a:t>
            </a:r>
          </a:p>
        </p:txBody>
      </p:sp>
      <p:sp>
        <p:nvSpPr>
          <p:cNvPr id="9" name="Text Placeholder 8">
            <a:extLst>
              <a:ext uri="{FF2B5EF4-FFF2-40B4-BE49-F238E27FC236}">
                <a16:creationId xmlns:a16="http://schemas.microsoft.com/office/drawing/2014/main" id="{F8A78A92-B2C3-AA4D-032E-3ABF14534C4A}"/>
              </a:ext>
            </a:extLst>
          </p:cNvPr>
          <p:cNvSpPr>
            <a:spLocks noGrp="1"/>
          </p:cNvSpPr>
          <p:nvPr>
            <p:ph type="body" sz="quarter" idx="20"/>
          </p:nvPr>
        </p:nvSpPr>
        <p:spPr/>
        <p:txBody>
          <a:bodyPr/>
          <a:lstStyle/>
          <a:p>
            <a:r>
              <a:rPr lang="en-US" dirty="0"/>
              <a:t>TNF</a:t>
            </a:r>
          </a:p>
        </p:txBody>
      </p:sp>
      <p:sp>
        <p:nvSpPr>
          <p:cNvPr id="10" name="Text Placeholder 9">
            <a:extLst>
              <a:ext uri="{FF2B5EF4-FFF2-40B4-BE49-F238E27FC236}">
                <a16:creationId xmlns:a16="http://schemas.microsoft.com/office/drawing/2014/main" id="{5809160D-56BB-745D-94E6-098A7ED130F3}"/>
              </a:ext>
            </a:extLst>
          </p:cNvPr>
          <p:cNvSpPr>
            <a:spLocks noGrp="1"/>
          </p:cNvSpPr>
          <p:nvPr>
            <p:ph type="body" sz="quarter" idx="19"/>
          </p:nvPr>
        </p:nvSpPr>
        <p:spPr/>
        <p:txBody>
          <a:bodyPr/>
          <a:lstStyle/>
          <a:p>
            <a:r>
              <a:rPr lang="en-US" dirty="0"/>
              <a:t>Inflammation:</a:t>
            </a:r>
          </a:p>
          <a:p>
            <a:r>
              <a:rPr lang="en-US" dirty="0"/>
              <a:t>Arthritis </a:t>
            </a:r>
          </a:p>
        </p:txBody>
      </p:sp>
      <p:sp>
        <p:nvSpPr>
          <p:cNvPr id="11" name="Text Placeholder 10">
            <a:extLst>
              <a:ext uri="{FF2B5EF4-FFF2-40B4-BE49-F238E27FC236}">
                <a16:creationId xmlns:a16="http://schemas.microsoft.com/office/drawing/2014/main" id="{5FE0F3D2-40F6-B1BE-A773-3BFA9AF81561}"/>
              </a:ext>
            </a:extLst>
          </p:cNvPr>
          <p:cNvSpPr>
            <a:spLocks noGrp="1"/>
          </p:cNvSpPr>
          <p:nvPr>
            <p:ph type="body" sz="quarter" idx="22"/>
          </p:nvPr>
        </p:nvSpPr>
        <p:spPr/>
        <p:txBody>
          <a:bodyPr/>
          <a:lstStyle/>
          <a:p>
            <a:r>
              <a:rPr lang="en-US" dirty="0"/>
              <a:t>Adiponectin</a:t>
            </a:r>
          </a:p>
        </p:txBody>
      </p:sp>
      <p:sp>
        <p:nvSpPr>
          <p:cNvPr id="12" name="Text Placeholder 11">
            <a:extLst>
              <a:ext uri="{FF2B5EF4-FFF2-40B4-BE49-F238E27FC236}">
                <a16:creationId xmlns:a16="http://schemas.microsoft.com/office/drawing/2014/main" id="{0E9A3167-2EB5-B551-56FB-92126677C8FD}"/>
              </a:ext>
            </a:extLst>
          </p:cNvPr>
          <p:cNvSpPr>
            <a:spLocks noGrp="1"/>
          </p:cNvSpPr>
          <p:nvPr>
            <p:ph type="body" sz="quarter" idx="21"/>
          </p:nvPr>
        </p:nvSpPr>
        <p:spPr/>
        <p:txBody>
          <a:bodyPr/>
          <a:lstStyle/>
          <a:p>
            <a:r>
              <a:rPr lang="en-US" dirty="0"/>
              <a:t>Artery</a:t>
            </a:r>
          </a:p>
          <a:p>
            <a:r>
              <a:rPr lang="en-US" dirty="0"/>
              <a:t>Obesity</a:t>
            </a:r>
          </a:p>
          <a:p>
            <a:r>
              <a:rPr lang="en-US" dirty="0"/>
              <a:t>Diabetes</a:t>
            </a:r>
          </a:p>
          <a:p>
            <a:endParaRPr lang="en-US" dirty="0"/>
          </a:p>
          <a:p>
            <a:endParaRPr lang="en-US" dirty="0"/>
          </a:p>
        </p:txBody>
      </p:sp>
      <p:sp>
        <p:nvSpPr>
          <p:cNvPr id="13" name="Text Placeholder 12">
            <a:extLst>
              <a:ext uri="{FF2B5EF4-FFF2-40B4-BE49-F238E27FC236}">
                <a16:creationId xmlns:a16="http://schemas.microsoft.com/office/drawing/2014/main" id="{B0422BA9-3B88-DD2A-847B-C01EE11B318B}"/>
              </a:ext>
            </a:extLst>
          </p:cNvPr>
          <p:cNvSpPr>
            <a:spLocks noGrp="1"/>
          </p:cNvSpPr>
          <p:nvPr>
            <p:ph type="body" sz="quarter" idx="24"/>
          </p:nvPr>
        </p:nvSpPr>
        <p:spPr/>
        <p:txBody>
          <a:bodyPr/>
          <a:lstStyle/>
          <a:p>
            <a:r>
              <a:rPr lang="en-US" dirty="0"/>
              <a:t>Interleukins</a:t>
            </a:r>
          </a:p>
        </p:txBody>
      </p:sp>
      <p:sp>
        <p:nvSpPr>
          <p:cNvPr id="14" name="Text Placeholder 13">
            <a:extLst>
              <a:ext uri="{FF2B5EF4-FFF2-40B4-BE49-F238E27FC236}">
                <a16:creationId xmlns:a16="http://schemas.microsoft.com/office/drawing/2014/main" id="{79D049AE-CC4D-33E6-FDE3-3BECF4045387}"/>
              </a:ext>
            </a:extLst>
          </p:cNvPr>
          <p:cNvSpPr>
            <a:spLocks noGrp="1"/>
          </p:cNvSpPr>
          <p:nvPr>
            <p:ph type="body" sz="quarter" idx="23"/>
          </p:nvPr>
        </p:nvSpPr>
        <p:spPr/>
        <p:txBody>
          <a:bodyPr/>
          <a:lstStyle/>
          <a:p>
            <a:r>
              <a:rPr lang="en-US" dirty="0"/>
              <a:t>inflammation</a:t>
            </a:r>
          </a:p>
        </p:txBody>
      </p:sp>
      <p:sp>
        <p:nvSpPr>
          <p:cNvPr id="15" name="Date Placeholder 14">
            <a:extLst>
              <a:ext uri="{FF2B5EF4-FFF2-40B4-BE49-F238E27FC236}">
                <a16:creationId xmlns:a16="http://schemas.microsoft.com/office/drawing/2014/main" id="{7F816580-9692-DA31-ABA7-D09D0EBBBF7D}"/>
              </a:ext>
            </a:extLst>
          </p:cNvPr>
          <p:cNvSpPr>
            <a:spLocks noGrp="1"/>
          </p:cNvSpPr>
          <p:nvPr>
            <p:ph type="dt" sz="half" idx="10"/>
          </p:nvPr>
        </p:nvSpPr>
        <p:spPr/>
        <p:txBody>
          <a:bodyPr/>
          <a:lstStyle/>
          <a:p>
            <a:r>
              <a:rPr lang="en-US"/>
              <a:t>Tuesday, February 2, 20XX</a:t>
            </a:r>
            <a:endParaRPr lang="en-US" dirty="0"/>
          </a:p>
        </p:txBody>
      </p:sp>
      <p:sp>
        <p:nvSpPr>
          <p:cNvPr id="16" name="Footer Placeholder 15">
            <a:extLst>
              <a:ext uri="{FF2B5EF4-FFF2-40B4-BE49-F238E27FC236}">
                <a16:creationId xmlns:a16="http://schemas.microsoft.com/office/drawing/2014/main" id="{F22D6180-82FE-93F6-020C-DC3DD621A4F7}"/>
              </a:ext>
            </a:extLst>
          </p:cNvPr>
          <p:cNvSpPr>
            <a:spLocks noGrp="1"/>
          </p:cNvSpPr>
          <p:nvPr>
            <p:ph type="ftr" sz="quarter" idx="11"/>
          </p:nvPr>
        </p:nvSpPr>
        <p:spPr/>
        <p:txBody>
          <a:bodyPr/>
          <a:lstStyle/>
          <a:p>
            <a:r>
              <a:rPr lang="en-US"/>
              <a:t>Sample Footer Text</a:t>
            </a:r>
          </a:p>
        </p:txBody>
      </p:sp>
      <p:sp>
        <p:nvSpPr>
          <p:cNvPr id="17" name="Slide Number Placeholder 16">
            <a:extLst>
              <a:ext uri="{FF2B5EF4-FFF2-40B4-BE49-F238E27FC236}">
                <a16:creationId xmlns:a16="http://schemas.microsoft.com/office/drawing/2014/main" id="{43F8B6AE-6F49-7A9C-95B5-E3811E1F5FB7}"/>
              </a:ext>
            </a:extLst>
          </p:cNvPr>
          <p:cNvSpPr>
            <a:spLocks noGrp="1"/>
          </p:cNvSpPr>
          <p:nvPr>
            <p:ph type="sldNum" sz="quarter" idx="12"/>
          </p:nvPr>
        </p:nvSpPr>
        <p:spPr/>
        <p:txBody>
          <a:bodyPr/>
          <a:lstStyle/>
          <a:p>
            <a:fld id="{DBA1B0FB-D917-4C8C-928F-313BD683BF39}" type="slidenum">
              <a:rPr lang="en-US" smtClean="0"/>
              <a:t>42</a:t>
            </a:fld>
            <a:endParaRPr lang="en-US"/>
          </a:p>
        </p:txBody>
      </p:sp>
    </p:spTree>
    <p:extLst>
      <p:ext uri="{BB962C8B-B14F-4D97-AF65-F5344CB8AC3E}">
        <p14:creationId xmlns:p14="http://schemas.microsoft.com/office/powerpoint/2010/main" val="39141781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327A9-BF6A-20B0-C0C0-B3465AEF0BF9}"/>
              </a:ext>
            </a:extLst>
          </p:cNvPr>
          <p:cNvSpPr>
            <a:spLocks noGrp="1"/>
          </p:cNvSpPr>
          <p:nvPr>
            <p:ph type="title"/>
          </p:nvPr>
        </p:nvSpPr>
        <p:spPr>
          <a:xfrm>
            <a:off x="8201837" y="1454963"/>
            <a:ext cx="3342462" cy="3308380"/>
          </a:xfrm>
        </p:spPr>
        <p:txBody>
          <a:bodyPr vert="horz" lIns="91440" tIns="45720" rIns="91440" bIns="45720" rtlCol="0" anchor="b">
            <a:normAutofit/>
          </a:bodyPr>
          <a:lstStyle/>
          <a:p>
            <a:r>
              <a:rPr lang="en-US" sz="5600"/>
              <a:t>Pathway </a:t>
            </a:r>
          </a:p>
        </p:txBody>
      </p:sp>
      <p:pic>
        <p:nvPicPr>
          <p:cNvPr id="2050" name="Picture 2">
            <a:extLst>
              <a:ext uri="{FF2B5EF4-FFF2-40B4-BE49-F238E27FC236}">
                <a16:creationId xmlns:a16="http://schemas.microsoft.com/office/drawing/2014/main" id="{4B2BFC5F-62F7-70BF-3622-224436BAD56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t="288" r="-1" b="-1"/>
          <a:stretch/>
        </p:blipFill>
        <p:spPr bwMode="auto">
          <a:xfrm>
            <a:off x="607848" y="609601"/>
            <a:ext cx="6946288" cy="5638797"/>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E4698FC7-9E73-3E1B-3AEF-12770ACB0B9C}"/>
              </a:ext>
            </a:extLst>
          </p:cNvPr>
          <p:cNvSpPr>
            <a:spLocks noGrp="1"/>
          </p:cNvSpPr>
          <p:nvPr>
            <p:ph type="dt" sz="half" idx="10"/>
          </p:nvPr>
        </p:nvSpPr>
        <p:spPr>
          <a:xfrm>
            <a:off x="8129872" y="6355080"/>
            <a:ext cx="3414427" cy="304799"/>
          </a:xfrm>
        </p:spPr>
        <p:txBody>
          <a:bodyPr vert="horz" lIns="91440" tIns="45720" rIns="91440" bIns="45720" rtlCol="0" anchor="t">
            <a:normAutofit/>
          </a:bodyPr>
          <a:lstStyle/>
          <a:p>
            <a:pPr algn="r" defTabSz="914400">
              <a:spcAft>
                <a:spcPts val="600"/>
              </a:spcAft>
            </a:pPr>
            <a:r>
              <a:rPr lang="en-US"/>
              <a:t>Tuesday, February 2, 20XX</a:t>
            </a:r>
          </a:p>
        </p:txBody>
      </p:sp>
      <p:sp>
        <p:nvSpPr>
          <p:cNvPr id="5" name="Footer Placeholder 4">
            <a:extLst>
              <a:ext uri="{FF2B5EF4-FFF2-40B4-BE49-F238E27FC236}">
                <a16:creationId xmlns:a16="http://schemas.microsoft.com/office/drawing/2014/main" id="{C4BA58C6-4501-4ADF-FA63-7CF0C82124B6}"/>
              </a:ext>
            </a:extLst>
          </p:cNvPr>
          <p:cNvSpPr>
            <a:spLocks noGrp="1"/>
          </p:cNvSpPr>
          <p:nvPr>
            <p:ph type="ftr" sz="quarter" idx="11"/>
          </p:nvPr>
        </p:nvSpPr>
        <p:spPr>
          <a:xfrm>
            <a:off x="636915" y="6355080"/>
            <a:ext cx="3422035" cy="304801"/>
          </a:xfrm>
        </p:spPr>
        <p:txBody>
          <a:bodyPr vert="horz" lIns="91440" tIns="45720" rIns="91440" bIns="45720" rtlCol="0" anchor="b">
            <a:normAutofit/>
          </a:bodyPr>
          <a:lstStyle/>
          <a:p>
            <a:pPr defTabSz="914400">
              <a:spcAft>
                <a:spcPts val="600"/>
              </a:spcAft>
            </a:pPr>
            <a:r>
              <a:rPr lang="en-US" b="0" i="0" kern="1200">
                <a:solidFill>
                  <a:schemeClr val="tx1">
                    <a:tint val="75000"/>
                    <a:alpha val="60000"/>
                  </a:schemeClr>
                </a:solidFill>
                <a:latin typeface="+mn-lt"/>
                <a:ea typeface="+mn-ea"/>
                <a:cs typeface="+mn-cs"/>
              </a:rPr>
              <a:t>Sample Footer Text</a:t>
            </a:r>
          </a:p>
        </p:txBody>
      </p:sp>
      <p:sp>
        <p:nvSpPr>
          <p:cNvPr id="6" name="Slide Number Placeholder 5">
            <a:extLst>
              <a:ext uri="{FF2B5EF4-FFF2-40B4-BE49-F238E27FC236}">
                <a16:creationId xmlns:a16="http://schemas.microsoft.com/office/drawing/2014/main" id="{5E1E8732-C971-341A-9298-2A2BA3B28F65}"/>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a:pPr defTabSz="914400">
                <a:spcAft>
                  <a:spcPts val="600"/>
                </a:spcAft>
              </a:pPr>
              <a:t>43</a:t>
            </a:fld>
            <a:endParaRPr lang="en-US"/>
          </a:p>
        </p:txBody>
      </p:sp>
    </p:spTree>
    <p:extLst>
      <p:ext uri="{BB962C8B-B14F-4D97-AF65-F5344CB8AC3E}">
        <p14:creationId xmlns:p14="http://schemas.microsoft.com/office/powerpoint/2010/main" val="11484981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CEDE9-8EEA-BFB6-894A-C837AA28360D}"/>
              </a:ext>
            </a:extLst>
          </p:cNvPr>
          <p:cNvSpPr>
            <a:spLocks noGrp="1"/>
          </p:cNvSpPr>
          <p:nvPr>
            <p:ph type="title"/>
          </p:nvPr>
        </p:nvSpPr>
        <p:spPr>
          <a:xfrm>
            <a:off x="648930" y="629266"/>
            <a:ext cx="3322912" cy="1641987"/>
          </a:xfrm>
        </p:spPr>
        <p:txBody>
          <a:bodyPr>
            <a:normAutofit/>
          </a:bodyPr>
          <a:lstStyle/>
          <a:p>
            <a:pPr>
              <a:lnSpc>
                <a:spcPct val="90000"/>
              </a:lnSpc>
            </a:pPr>
            <a:r>
              <a:rPr lang="en-US" sz="3600"/>
              <a:t>Melanocortin 4 Receptor Pathway</a:t>
            </a:r>
          </a:p>
        </p:txBody>
      </p:sp>
      <p:sp>
        <p:nvSpPr>
          <p:cNvPr id="3078" name="Content Placeholder 3077">
            <a:extLst>
              <a:ext uri="{FF2B5EF4-FFF2-40B4-BE49-F238E27FC236}">
                <a16:creationId xmlns:a16="http://schemas.microsoft.com/office/drawing/2014/main" id="{70226DAF-92DA-9D23-E909-4115F3F4610A}"/>
              </a:ext>
            </a:extLst>
          </p:cNvPr>
          <p:cNvSpPr>
            <a:spLocks noGrp="1"/>
          </p:cNvSpPr>
          <p:nvPr>
            <p:ph idx="1"/>
          </p:nvPr>
        </p:nvSpPr>
        <p:spPr>
          <a:xfrm>
            <a:off x="647701" y="2438401"/>
            <a:ext cx="3324141" cy="3809998"/>
          </a:xfrm>
        </p:spPr>
        <p:txBody>
          <a:bodyPr>
            <a:normAutofit lnSpcReduction="10000"/>
          </a:bodyPr>
          <a:lstStyle/>
          <a:p>
            <a:r>
              <a:rPr lang="en-US" u="sng" dirty="0"/>
              <a:t>Regulates:</a:t>
            </a:r>
          </a:p>
          <a:p>
            <a:r>
              <a:rPr lang="en-US" dirty="0"/>
              <a:t>Energy Metabolism</a:t>
            </a:r>
          </a:p>
          <a:p>
            <a:r>
              <a:rPr lang="en-US" dirty="0"/>
              <a:t>Feeding</a:t>
            </a:r>
          </a:p>
          <a:p>
            <a:r>
              <a:rPr lang="en-US" dirty="0"/>
              <a:t>Sexual Behavior</a:t>
            </a:r>
          </a:p>
          <a:p>
            <a:r>
              <a:rPr lang="en-US" dirty="0"/>
              <a:t>Erectile Dysfunction</a:t>
            </a:r>
          </a:p>
          <a:p>
            <a:r>
              <a:rPr lang="en-US" dirty="0"/>
              <a:t>Cardiovascular Function</a:t>
            </a:r>
          </a:p>
          <a:p>
            <a:r>
              <a:rPr lang="en-US" dirty="0"/>
              <a:t>Lipid and Glucose Metabolism </a:t>
            </a:r>
          </a:p>
          <a:p>
            <a:r>
              <a:rPr lang="en-US" sz="900" dirty="0"/>
              <a:t>https://pmc.ncbi.nlm.nih.gov/articles/PMC3365848/</a:t>
            </a:r>
          </a:p>
          <a:p>
            <a:endParaRPr lang="en-US" dirty="0"/>
          </a:p>
          <a:p>
            <a:endParaRPr lang="en-US" dirty="0"/>
          </a:p>
          <a:p>
            <a:endParaRPr lang="en-US" dirty="0"/>
          </a:p>
          <a:p>
            <a:endParaRPr lang="en-US" dirty="0"/>
          </a:p>
          <a:p>
            <a:endParaRPr lang="en-US" dirty="0"/>
          </a:p>
        </p:txBody>
      </p:sp>
      <p:sp>
        <p:nvSpPr>
          <p:cNvPr id="4" name="Date Placeholder 3">
            <a:extLst>
              <a:ext uri="{FF2B5EF4-FFF2-40B4-BE49-F238E27FC236}">
                <a16:creationId xmlns:a16="http://schemas.microsoft.com/office/drawing/2014/main" id="{270FF7E4-1C4F-3C7D-C119-63ABBE8B0A5D}"/>
              </a:ext>
            </a:extLst>
          </p:cNvPr>
          <p:cNvSpPr>
            <a:spLocks noGrp="1"/>
          </p:cNvSpPr>
          <p:nvPr>
            <p:ph type="dt" sz="half" idx="10"/>
          </p:nvPr>
        </p:nvSpPr>
        <p:spPr>
          <a:xfrm>
            <a:off x="10553700" y="6355080"/>
            <a:ext cx="990599" cy="304799"/>
          </a:xfrm>
        </p:spPr>
        <p:txBody>
          <a:bodyPr>
            <a:normAutofit/>
          </a:bodyPr>
          <a:lstStyle/>
          <a:p>
            <a:pPr algn="r">
              <a:lnSpc>
                <a:spcPct val="90000"/>
              </a:lnSpc>
              <a:spcAft>
                <a:spcPts val="600"/>
              </a:spcAft>
            </a:pPr>
            <a:r>
              <a:rPr lang="en-US" sz="700"/>
              <a:t>Tuesday, February 2, 20XX</a:t>
            </a:r>
          </a:p>
        </p:txBody>
      </p:sp>
      <p:sp>
        <p:nvSpPr>
          <p:cNvPr id="5" name="Footer Placeholder 4">
            <a:extLst>
              <a:ext uri="{FF2B5EF4-FFF2-40B4-BE49-F238E27FC236}">
                <a16:creationId xmlns:a16="http://schemas.microsoft.com/office/drawing/2014/main" id="{ECDDFD01-A9FB-CAC2-141C-4C55CC67F949}"/>
              </a:ext>
            </a:extLst>
          </p:cNvPr>
          <p:cNvSpPr>
            <a:spLocks noGrp="1"/>
          </p:cNvSpPr>
          <p:nvPr>
            <p:ph type="ftr" sz="quarter" idx="11"/>
          </p:nvPr>
        </p:nvSpPr>
        <p:spPr>
          <a:xfrm>
            <a:off x="636915" y="6355080"/>
            <a:ext cx="3859795" cy="304801"/>
          </a:xfrm>
        </p:spPr>
        <p:txBody>
          <a:bodyPr>
            <a:normAutofit fontScale="70000" lnSpcReduction="20000"/>
          </a:bodyPr>
          <a:lstStyle/>
          <a:p>
            <a:pPr>
              <a:spcAft>
                <a:spcPts val="600"/>
              </a:spcAft>
            </a:pPr>
            <a:r>
              <a:rPr lang="en-US" dirty="0"/>
              <a:t>Sample https://pmc.ncbi.nlm.nih.gov/articles/PMC9302617/Footer Text</a:t>
            </a:r>
          </a:p>
        </p:txBody>
      </p:sp>
      <p:sp>
        <p:nvSpPr>
          <p:cNvPr id="6" name="Slide Number Placeholder 5">
            <a:extLst>
              <a:ext uri="{FF2B5EF4-FFF2-40B4-BE49-F238E27FC236}">
                <a16:creationId xmlns:a16="http://schemas.microsoft.com/office/drawing/2014/main" id="{ABC2A3E8-B454-B8B9-C69D-239472816E34}"/>
              </a:ext>
            </a:extLst>
          </p:cNvPr>
          <p:cNvSpPr>
            <a:spLocks noGrp="1"/>
          </p:cNvSpPr>
          <p:nvPr>
            <p:ph type="sldNum" sz="quarter" idx="12"/>
          </p:nvPr>
        </p:nvSpPr>
        <p:spPr/>
        <p:txBody>
          <a:bodyPr>
            <a:normAutofit/>
          </a:bodyPr>
          <a:lstStyle/>
          <a:p>
            <a:pPr>
              <a:spcAft>
                <a:spcPts val="600"/>
              </a:spcAft>
            </a:pPr>
            <a:fld id="{DBA1B0FB-D917-4C8C-928F-313BD683BF39}" type="slidenum">
              <a:rPr lang="en-US" smtClean="0"/>
              <a:pPr>
                <a:spcAft>
                  <a:spcPts val="600"/>
                </a:spcAft>
              </a:pPr>
              <a:t>44</a:t>
            </a:fld>
            <a:endParaRPr lang="en-US"/>
          </a:p>
        </p:txBody>
      </p:sp>
      <p:pic>
        <p:nvPicPr>
          <p:cNvPr id="3074" name="Picture 2">
            <a:extLst>
              <a:ext uri="{FF2B5EF4-FFF2-40B4-BE49-F238E27FC236}">
                <a16:creationId xmlns:a16="http://schemas.microsoft.com/office/drawing/2014/main" id="{418B7ED1-D3DC-A00E-83C1-228937FA7C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20178" b="1"/>
          <a:stretch/>
        </p:blipFill>
        <p:spPr bwMode="auto">
          <a:xfrm>
            <a:off x="4619544" y="609601"/>
            <a:ext cx="6924756" cy="5638797"/>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7682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0BDD3-050E-723F-13C5-DD7043DC2231}"/>
              </a:ext>
            </a:extLst>
          </p:cNvPr>
          <p:cNvSpPr>
            <a:spLocks noGrp="1"/>
          </p:cNvSpPr>
          <p:nvPr>
            <p:ph type="title"/>
          </p:nvPr>
        </p:nvSpPr>
        <p:spPr>
          <a:xfrm>
            <a:off x="693812" y="647588"/>
            <a:ext cx="3322912" cy="1641987"/>
          </a:xfrm>
        </p:spPr>
        <p:txBody>
          <a:bodyPr>
            <a:normAutofit/>
          </a:bodyPr>
          <a:lstStyle/>
          <a:p>
            <a:pPr>
              <a:lnSpc>
                <a:spcPct val="90000"/>
              </a:lnSpc>
            </a:pPr>
            <a:r>
              <a:rPr lang="en-US" sz="2600" dirty="0"/>
              <a:t>Melanocortin 4 Receptor Pathway</a:t>
            </a:r>
            <a:br>
              <a:rPr lang="en-US" sz="2600" dirty="0"/>
            </a:br>
            <a:br>
              <a:rPr lang="en-US" sz="2600" b="1" i="0" dirty="0">
                <a:effectLst/>
                <a:latin typeface="Source Sans Pro Web"/>
              </a:rPr>
            </a:br>
            <a:endParaRPr lang="en-US" sz="2600" dirty="0"/>
          </a:p>
        </p:txBody>
      </p:sp>
      <p:sp>
        <p:nvSpPr>
          <p:cNvPr id="4102" name="Content Placeholder 4101">
            <a:extLst>
              <a:ext uri="{FF2B5EF4-FFF2-40B4-BE49-F238E27FC236}">
                <a16:creationId xmlns:a16="http://schemas.microsoft.com/office/drawing/2014/main" id="{7FBAB606-DD9B-DE82-309F-CAF312B3F3D3}"/>
              </a:ext>
            </a:extLst>
          </p:cNvPr>
          <p:cNvSpPr>
            <a:spLocks noGrp="1"/>
          </p:cNvSpPr>
          <p:nvPr>
            <p:ph idx="1"/>
          </p:nvPr>
        </p:nvSpPr>
        <p:spPr>
          <a:xfrm>
            <a:off x="647701" y="1468582"/>
            <a:ext cx="3324141" cy="4779817"/>
          </a:xfrm>
        </p:spPr>
        <p:txBody>
          <a:bodyPr>
            <a:normAutofit/>
          </a:bodyPr>
          <a:lstStyle/>
          <a:p>
            <a:r>
              <a:rPr lang="en-US" dirty="0"/>
              <a:t>Regulates:</a:t>
            </a:r>
          </a:p>
          <a:p>
            <a:r>
              <a:rPr lang="en-US" dirty="0"/>
              <a:t>Energy Metabolism</a:t>
            </a:r>
          </a:p>
          <a:p>
            <a:r>
              <a:rPr lang="en-US" dirty="0"/>
              <a:t>Feeding</a:t>
            </a:r>
          </a:p>
          <a:p>
            <a:r>
              <a:rPr lang="en-US" dirty="0"/>
              <a:t>Sexual Behavior</a:t>
            </a:r>
          </a:p>
          <a:p>
            <a:r>
              <a:rPr lang="en-US" dirty="0"/>
              <a:t>Erectile Function</a:t>
            </a:r>
          </a:p>
          <a:p>
            <a:r>
              <a:rPr lang="en-US" dirty="0"/>
              <a:t>Cardiovascular Function</a:t>
            </a:r>
          </a:p>
          <a:p>
            <a:r>
              <a:rPr lang="en-US" dirty="0"/>
              <a:t>Lipid and Glucose homeostasis</a:t>
            </a:r>
          </a:p>
          <a:p>
            <a:endParaRPr lang="en-US" dirty="0"/>
          </a:p>
          <a:p>
            <a:endParaRPr lang="en-US" dirty="0"/>
          </a:p>
          <a:p>
            <a:pPr marL="0" indent="0">
              <a:buNone/>
            </a:pPr>
            <a:r>
              <a:rPr lang="en-US" sz="900" dirty="0"/>
              <a:t>https://pmc.ncbi.nlm.nih.gov/articles/PMC3365848/</a:t>
            </a:r>
          </a:p>
          <a:p>
            <a:endParaRPr lang="en-US" dirty="0"/>
          </a:p>
          <a:p>
            <a:endParaRPr lang="en-US" dirty="0"/>
          </a:p>
        </p:txBody>
      </p:sp>
      <p:sp>
        <p:nvSpPr>
          <p:cNvPr id="4" name="Date Placeholder 3">
            <a:extLst>
              <a:ext uri="{FF2B5EF4-FFF2-40B4-BE49-F238E27FC236}">
                <a16:creationId xmlns:a16="http://schemas.microsoft.com/office/drawing/2014/main" id="{249B4351-3C39-3413-DA99-65A2FC3CAD9E}"/>
              </a:ext>
            </a:extLst>
          </p:cNvPr>
          <p:cNvSpPr>
            <a:spLocks noGrp="1"/>
          </p:cNvSpPr>
          <p:nvPr>
            <p:ph type="dt" sz="half" idx="10"/>
          </p:nvPr>
        </p:nvSpPr>
        <p:spPr>
          <a:xfrm>
            <a:off x="10553700" y="6355080"/>
            <a:ext cx="990599" cy="304799"/>
          </a:xfrm>
        </p:spPr>
        <p:txBody>
          <a:bodyPr>
            <a:normAutofit/>
          </a:bodyPr>
          <a:lstStyle/>
          <a:p>
            <a:pPr algn="r">
              <a:lnSpc>
                <a:spcPct val="90000"/>
              </a:lnSpc>
              <a:spcAft>
                <a:spcPts val="600"/>
              </a:spcAft>
            </a:pPr>
            <a:r>
              <a:rPr lang="en-US" sz="700"/>
              <a:t>Tuesday, February 2, 20XX</a:t>
            </a:r>
          </a:p>
        </p:txBody>
      </p:sp>
      <p:sp>
        <p:nvSpPr>
          <p:cNvPr id="5" name="Footer Placeholder 4">
            <a:extLst>
              <a:ext uri="{FF2B5EF4-FFF2-40B4-BE49-F238E27FC236}">
                <a16:creationId xmlns:a16="http://schemas.microsoft.com/office/drawing/2014/main" id="{6AD15588-1782-52DC-5B04-48D7871BED00}"/>
              </a:ext>
            </a:extLst>
          </p:cNvPr>
          <p:cNvSpPr>
            <a:spLocks noGrp="1"/>
          </p:cNvSpPr>
          <p:nvPr>
            <p:ph type="ftr" sz="quarter" idx="11"/>
          </p:nvPr>
        </p:nvSpPr>
        <p:spPr>
          <a:xfrm>
            <a:off x="636915" y="6355080"/>
            <a:ext cx="3859795" cy="304801"/>
          </a:xfrm>
        </p:spPr>
        <p:txBody>
          <a:bodyP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AC7081AF-7C1B-6221-70FF-A6793A8BE601}"/>
              </a:ext>
            </a:extLst>
          </p:cNvPr>
          <p:cNvSpPr>
            <a:spLocks noGrp="1"/>
          </p:cNvSpPr>
          <p:nvPr>
            <p:ph type="sldNum" sz="quarter" idx="12"/>
          </p:nvPr>
        </p:nvSpPr>
        <p:spPr/>
        <p:txBody>
          <a:bodyPr>
            <a:normAutofit/>
          </a:bodyPr>
          <a:lstStyle/>
          <a:p>
            <a:pPr>
              <a:spcAft>
                <a:spcPts val="600"/>
              </a:spcAft>
            </a:pPr>
            <a:fld id="{DBA1B0FB-D917-4C8C-928F-313BD683BF39}" type="slidenum">
              <a:rPr lang="en-US" smtClean="0"/>
              <a:pPr>
                <a:spcAft>
                  <a:spcPts val="600"/>
                </a:spcAft>
              </a:pPr>
              <a:t>45</a:t>
            </a:fld>
            <a:endParaRPr lang="en-US"/>
          </a:p>
        </p:txBody>
      </p:sp>
      <p:pic>
        <p:nvPicPr>
          <p:cNvPr id="4098" name="Picture 2">
            <a:extLst>
              <a:ext uri="{FF2B5EF4-FFF2-40B4-BE49-F238E27FC236}">
                <a16:creationId xmlns:a16="http://schemas.microsoft.com/office/drawing/2014/main" id="{21BC8639-566E-8A11-19EA-50F1C1516B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0178" b="1"/>
          <a:stretch/>
        </p:blipFill>
        <p:spPr bwMode="auto">
          <a:xfrm>
            <a:off x="4619544" y="609601"/>
            <a:ext cx="6924756" cy="5638797"/>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7486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Microscopic view of cells">
            <a:extLst>
              <a:ext uri="{FF2B5EF4-FFF2-40B4-BE49-F238E27FC236}">
                <a16:creationId xmlns:a16="http://schemas.microsoft.com/office/drawing/2014/main" id="{3E527E88-1F5F-0FC2-DE65-D56CDD3AE69F}"/>
              </a:ext>
            </a:extLst>
          </p:cNvPr>
          <p:cNvPicPr>
            <a:picLocks noChangeAspect="1"/>
          </p:cNvPicPr>
          <p:nvPr/>
        </p:nvPicPr>
        <p:blipFill>
          <a:blip r:embed="rId2"/>
          <a:srcRect t="1908" r="-1" b="36402"/>
          <a:stretch/>
        </p:blipFill>
        <p:spPr>
          <a:xfrm>
            <a:off x="1" y="-5"/>
            <a:ext cx="12191695" cy="5020241"/>
          </a:xfrm>
          <a:custGeom>
            <a:avLst/>
            <a:gdLst/>
            <a:ahLst/>
            <a:cxnLst/>
            <a:rect l="l" t="t" r="r" b="b"/>
            <a:pathLst>
              <a:path w="12191695" h="5020241">
                <a:moveTo>
                  <a:pt x="0" y="0"/>
                </a:moveTo>
                <a:lnTo>
                  <a:pt x="12191695" y="0"/>
                </a:lnTo>
                <a:lnTo>
                  <a:pt x="12191695" y="4057991"/>
                </a:lnTo>
                <a:lnTo>
                  <a:pt x="11914945" y="4110187"/>
                </a:lnTo>
                <a:lnTo>
                  <a:pt x="11639412" y="4159931"/>
                </a:lnTo>
                <a:lnTo>
                  <a:pt x="11362661" y="4208624"/>
                </a:lnTo>
                <a:lnTo>
                  <a:pt x="11084690" y="4250310"/>
                </a:lnTo>
                <a:lnTo>
                  <a:pt x="10807939" y="4292347"/>
                </a:lnTo>
                <a:lnTo>
                  <a:pt x="10529968" y="4331582"/>
                </a:lnTo>
                <a:lnTo>
                  <a:pt x="10255655" y="4365211"/>
                </a:lnTo>
                <a:lnTo>
                  <a:pt x="9977684" y="4397089"/>
                </a:lnTo>
                <a:lnTo>
                  <a:pt x="9700933" y="4426165"/>
                </a:lnTo>
                <a:lnTo>
                  <a:pt x="9429058" y="4451387"/>
                </a:lnTo>
                <a:lnTo>
                  <a:pt x="9153526" y="4476609"/>
                </a:lnTo>
                <a:lnTo>
                  <a:pt x="8881651" y="4497628"/>
                </a:lnTo>
                <a:lnTo>
                  <a:pt x="8609776" y="4514092"/>
                </a:lnTo>
                <a:lnTo>
                  <a:pt x="8339121" y="4531258"/>
                </a:lnTo>
                <a:lnTo>
                  <a:pt x="8070903" y="4545620"/>
                </a:lnTo>
                <a:lnTo>
                  <a:pt x="7805124" y="4555779"/>
                </a:lnTo>
                <a:lnTo>
                  <a:pt x="7539345" y="4564537"/>
                </a:lnTo>
                <a:lnTo>
                  <a:pt x="7276005" y="4572944"/>
                </a:lnTo>
                <a:lnTo>
                  <a:pt x="7016322" y="4576798"/>
                </a:lnTo>
                <a:lnTo>
                  <a:pt x="6756639" y="4581001"/>
                </a:lnTo>
                <a:lnTo>
                  <a:pt x="6500613" y="4583103"/>
                </a:lnTo>
                <a:lnTo>
                  <a:pt x="6247026" y="4581001"/>
                </a:lnTo>
                <a:lnTo>
                  <a:pt x="5995877" y="4581001"/>
                </a:lnTo>
                <a:lnTo>
                  <a:pt x="5747167" y="4576798"/>
                </a:lnTo>
                <a:lnTo>
                  <a:pt x="5503333" y="4570492"/>
                </a:lnTo>
                <a:lnTo>
                  <a:pt x="5261938" y="4564537"/>
                </a:lnTo>
                <a:lnTo>
                  <a:pt x="5025418" y="4557881"/>
                </a:lnTo>
                <a:lnTo>
                  <a:pt x="4790118" y="4547722"/>
                </a:lnTo>
                <a:lnTo>
                  <a:pt x="4558477" y="4536862"/>
                </a:lnTo>
                <a:lnTo>
                  <a:pt x="4331710" y="4527054"/>
                </a:lnTo>
                <a:lnTo>
                  <a:pt x="3889152" y="4499379"/>
                </a:lnTo>
                <a:lnTo>
                  <a:pt x="3464881" y="4469954"/>
                </a:lnTo>
                <a:lnTo>
                  <a:pt x="3057678" y="4439126"/>
                </a:lnTo>
                <a:lnTo>
                  <a:pt x="2672421" y="4405147"/>
                </a:lnTo>
                <a:lnTo>
                  <a:pt x="2304232" y="4369765"/>
                </a:lnTo>
                <a:lnTo>
                  <a:pt x="1962864" y="4331582"/>
                </a:lnTo>
                <a:lnTo>
                  <a:pt x="1642223" y="4294099"/>
                </a:lnTo>
                <a:lnTo>
                  <a:pt x="1347183" y="4256616"/>
                </a:lnTo>
                <a:lnTo>
                  <a:pt x="1076528" y="4221235"/>
                </a:lnTo>
                <a:lnTo>
                  <a:pt x="836351" y="4187605"/>
                </a:lnTo>
                <a:lnTo>
                  <a:pt x="619339" y="4155727"/>
                </a:lnTo>
                <a:lnTo>
                  <a:pt x="436464" y="4129104"/>
                </a:lnTo>
                <a:lnTo>
                  <a:pt x="282848" y="4103881"/>
                </a:lnTo>
                <a:lnTo>
                  <a:pt x="71932" y="4067800"/>
                </a:lnTo>
                <a:lnTo>
                  <a:pt x="1" y="4055539"/>
                </a:lnTo>
                <a:lnTo>
                  <a:pt x="1" y="5020241"/>
                </a:lnTo>
                <a:lnTo>
                  <a:pt x="0" y="5020241"/>
                </a:lnTo>
                <a:close/>
              </a:path>
            </a:pathLst>
          </a:custGeom>
        </p:spPr>
      </p:pic>
      <p:sp>
        <p:nvSpPr>
          <p:cNvPr id="2" name="Title 1">
            <a:extLst>
              <a:ext uri="{FF2B5EF4-FFF2-40B4-BE49-F238E27FC236}">
                <a16:creationId xmlns:a16="http://schemas.microsoft.com/office/drawing/2014/main" id="{98773E47-4D0D-C336-94D2-29FDAC34727B}"/>
              </a:ext>
            </a:extLst>
          </p:cNvPr>
          <p:cNvSpPr>
            <a:spLocks noGrp="1"/>
          </p:cNvSpPr>
          <p:nvPr>
            <p:ph type="title"/>
          </p:nvPr>
        </p:nvSpPr>
        <p:spPr>
          <a:xfrm>
            <a:off x="636916" y="4854346"/>
            <a:ext cx="10407602" cy="868026"/>
          </a:xfrm>
        </p:spPr>
        <p:txBody>
          <a:bodyPr vert="horz" lIns="91440" tIns="45720" rIns="91440" bIns="45720" rtlCol="0" anchor="b">
            <a:normAutofit/>
          </a:bodyPr>
          <a:lstStyle/>
          <a:p>
            <a:r>
              <a:rPr lang="en-US" sz="4400">
                <a:solidFill>
                  <a:srgbClr val="EBEBEB"/>
                </a:solidFill>
              </a:rPr>
              <a:t>Melanocortin 4 Receptor Deficiency</a:t>
            </a:r>
          </a:p>
        </p:txBody>
      </p:sp>
      <p:sp>
        <p:nvSpPr>
          <p:cNvPr id="5" name="Footer Placeholder 4">
            <a:extLst>
              <a:ext uri="{FF2B5EF4-FFF2-40B4-BE49-F238E27FC236}">
                <a16:creationId xmlns:a16="http://schemas.microsoft.com/office/drawing/2014/main" id="{37AA21E7-58CB-6AF9-5783-A4BBBA917EB0}"/>
              </a:ext>
            </a:extLst>
          </p:cNvPr>
          <p:cNvSpPr>
            <a:spLocks noGrp="1"/>
          </p:cNvSpPr>
          <p:nvPr>
            <p:ph type="ftr" sz="quarter" idx="11"/>
          </p:nvPr>
        </p:nvSpPr>
        <p:spPr>
          <a:xfrm>
            <a:off x="636916" y="6355080"/>
            <a:ext cx="7544872" cy="304801"/>
          </a:xfrm>
        </p:spPr>
        <p:txBody>
          <a:bodyPr vert="horz" lIns="91440" tIns="45720" rIns="91440" bIns="45720" rtlCol="0" anchor="b">
            <a:normAutofit/>
          </a:bodyPr>
          <a:lstStyle/>
          <a:p>
            <a:pPr defTabSz="914400">
              <a:spcAft>
                <a:spcPts val="600"/>
              </a:spcAft>
            </a:pPr>
            <a:r>
              <a:rPr lang="en-US" b="0" i="0" kern="1200">
                <a:solidFill>
                  <a:schemeClr val="tx1">
                    <a:alpha val="60000"/>
                  </a:schemeClr>
                </a:solidFill>
                <a:latin typeface="+mn-lt"/>
                <a:ea typeface="+mn-ea"/>
                <a:cs typeface="+mn-cs"/>
              </a:rPr>
              <a:t>Sample Footer Text</a:t>
            </a:r>
          </a:p>
        </p:txBody>
      </p:sp>
      <p:sp>
        <p:nvSpPr>
          <p:cNvPr id="4" name="Date Placeholder 3">
            <a:extLst>
              <a:ext uri="{FF2B5EF4-FFF2-40B4-BE49-F238E27FC236}">
                <a16:creationId xmlns:a16="http://schemas.microsoft.com/office/drawing/2014/main" id="{66C18F0B-2DA9-8E75-C46B-E9B643B3A9DC}"/>
              </a:ext>
            </a:extLst>
          </p:cNvPr>
          <p:cNvSpPr>
            <a:spLocks noGrp="1"/>
          </p:cNvSpPr>
          <p:nvPr>
            <p:ph type="dt" sz="half" idx="10"/>
          </p:nvPr>
        </p:nvSpPr>
        <p:spPr>
          <a:xfrm>
            <a:off x="8818705" y="6355080"/>
            <a:ext cx="2225814" cy="304799"/>
          </a:xfrm>
        </p:spPr>
        <p:txBody>
          <a:bodyPr vert="horz" lIns="91440" tIns="45720" rIns="91440" bIns="45720" rtlCol="0" anchor="t">
            <a:normAutofit/>
          </a:bodyPr>
          <a:lstStyle/>
          <a:p>
            <a:pPr algn="r" defTabSz="914400">
              <a:spcAft>
                <a:spcPts val="600"/>
              </a:spcAft>
            </a:pPr>
            <a:r>
              <a:rPr lang="en-US">
                <a:solidFill>
                  <a:schemeClr val="tx1">
                    <a:alpha val="60000"/>
                  </a:schemeClr>
                </a:solidFill>
              </a:rPr>
              <a:t>Tuesday, February 2, 20XX</a:t>
            </a:r>
          </a:p>
        </p:txBody>
      </p:sp>
      <p:sp>
        <p:nvSpPr>
          <p:cNvPr id="6" name="Slide Number Placeholder 5">
            <a:extLst>
              <a:ext uri="{FF2B5EF4-FFF2-40B4-BE49-F238E27FC236}">
                <a16:creationId xmlns:a16="http://schemas.microsoft.com/office/drawing/2014/main" id="{48E03D16-D6D3-CF1A-3D55-35B3B4872C9A}"/>
              </a:ext>
            </a:extLst>
          </p:cNvPr>
          <p:cNvSpPr>
            <a:spLocks noGrp="1"/>
          </p:cNvSpPr>
          <p:nvPr>
            <p:ph type="sldNum" sz="quarter" idx="12"/>
          </p:nvPr>
        </p:nvSpPr>
        <p:spPr>
          <a:xfrm>
            <a:off x="11135984" y="5826454"/>
            <a:ext cx="838199" cy="833425"/>
          </a:xfrm>
        </p:spPr>
        <p:txBody>
          <a:bodyPr vert="horz" lIns="91440" tIns="45720" rIns="91440" bIns="45720" rtlCol="0" anchor="b">
            <a:normAutofit/>
          </a:bodyPr>
          <a:lstStyle/>
          <a:p>
            <a:pPr defTabSz="914400">
              <a:spcAft>
                <a:spcPts val="600"/>
              </a:spcAft>
            </a:pPr>
            <a:fld id="{DBA1B0FB-D917-4C8C-928F-313BD683BF39}" type="slidenum">
              <a:rPr lang="en-US">
                <a:solidFill>
                  <a:srgbClr val="FFFFFF"/>
                </a:solidFill>
              </a:rPr>
              <a:pPr defTabSz="914400">
                <a:spcAft>
                  <a:spcPts val="600"/>
                </a:spcAft>
              </a:pPr>
              <a:t>46</a:t>
            </a:fld>
            <a:endParaRPr lang="en-US">
              <a:solidFill>
                <a:srgbClr val="FFFFFF"/>
              </a:solidFill>
            </a:endParaRPr>
          </a:p>
        </p:txBody>
      </p:sp>
    </p:spTree>
    <p:extLst>
      <p:ext uri="{BB962C8B-B14F-4D97-AF65-F5344CB8AC3E}">
        <p14:creationId xmlns:p14="http://schemas.microsoft.com/office/powerpoint/2010/main" val="33486810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A6696-F0EA-A0FB-60EE-E2F5F33D590F}"/>
              </a:ext>
            </a:extLst>
          </p:cNvPr>
          <p:cNvSpPr>
            <a:spLocks noGrp="1"/>
          </p:cNvSpPr>
          <p:nvPr>
            <p:ph type="title"/>
          </p:nvPr>
        </p:nvSpPr>
        <p:spPr/>
        <p:txBody>
          <a:bodyPr/>
          <a:lstStyle/>
          <a:p>
            <a:r>
              <a:rPr lang="en-US" dirty="0"/>
              <a:t>Melanocortin 4 Receptor Mutation (MC4R)</a:t>
            </a:r>
          </a:p>
        </p:txBody>
      </p:sp>
      <p:sp>
        <p:nvSpPr>
          <p:cNvPr id="3" name="Content Placeholder 2">
            <a:extLst>
              <a:ext uri="{FF2B5EF4-FFF2-40B4-BE49-F238E27FC236}">
                <a16:creationId xmlns:a16="http://schemas.microsoft.com/office/drawing/2014/main" id="{5BCED137-467A-0EF2-773D-700C7E983F9B}"/>
              </a:ext>
            </a:extLst>
          </p:cNvPr>
          <p:cNvSpPr>
            <a:spLocks noGrp="1"/>
          </p:cNvSpPr>
          <p:nvPr>
            <p:ph idx="1"/>
          </p:nvPr>
        </p:nvSpPr>
        <p:spPr/>
        <p:txBody>
          <a:bodyPr>
            <a:normAutofit fontScale="85000" lnSpcReduction="20000"/>
          </a:bodyPr>
          <a:lstStyle/>
          <a:p>
            <a:r>
              <a:rPr lang="en-US" dirty="0"/>
              <a:t>Mutation causing monogenic obesity.</a:t>
            </a:r>
          </a:p>
          <a:p>
            <a:r>
              <a:rPr lang="en-US" dirty="0"/>
              <a:t>Weight loss associated with pathologic anorexia/cachexia. </a:t>
            </a:r>
          </a:p>
          <a:p>
            <a:r>
              <a:rPr lang="en-US" dirty="0"/>
              <a:t>MC4R activation raise arterial blood pressure.</a:t>
            </a:r>
          </a:p>
          <a:p>
            <a:r>
              <a:rPr lang="en-US" dirty="0"/>
              <a:t>MC4R inhibition causes marked weight gain.</a:t>
            </a:r>
          </a:p>
          <a:p>
            <a:r>
              <a:rPr lang="en-US" dirty="0"/>
              <a:t>There are over 150 different types of mutations.</a:t>
            </a:r>
          </a:p>
          <a:p>
            <a:r>
              <a:rPr lang="en-US" dirty="0"/>
              <a:t>Primarily Expressed in the brain: thalamus, hypothalamus (Para ventricle Nucleus) and hippocampus.</a:t>
            </a:r>
          </a:p>
          <a:p>
            <a:endParaRPr lang="en-US" dirty="0"/>
          </a:p>
          <a:p>
            <a:endParaRPr lang="en-US" dirty="0"/>
          </a:p>
          <a:p>
            <a:endParaRPr lang="en-US" dirty="0"/>
          </a:p>
          <a:p>
            <a:endParaRPr lang="en-US" dirty="0"/>
          </a:p>
          <a:p>
            <a:endParaRPr lang="en-US" sz="800" dirty="0"/>
          </a:p>
          <a:p>
            <a:r>
              <a:rPr lang="en-US" sz="800" dirty="0"/>
              <a:t>https://pmc.ncbi.nlm.nih.gov/articles/PMC3365848/</a:t>
            </a:r>
          </a:p>
        </p:txBody>
      </p:sp>
      <p:sp>
        <p:nvSpPr>
          <p:cNvPr id="4" name="Date Placeholder 3">
            <a:extLst>
              <a:ext uri="{FF2B5EF4-FFF2-40B4-BE49-F238E27FC236}">
                <a16:creationId xmlns:a16="http://schemas.microsoft.com/office/drawing/2014/main" id="{20A5F275-B230-D76A-E241-FFDB7AE81114}"/>
              </a:ext>
            </a:extLst>
          </p:cNvPr>
          <p:cNvSpPr>
            <a:spLocks noGrp="1"/>
          </p:cNvSpPr>
          <p:nvPr>
            <p:ph type="dt" sz="half" idx="10"/>
          </p:nvPr>
        </p:nvSpPr>
        <p:spPr/>
        <p:txBody>
          <a:bodyPr/>
          <a:lstStyle/>
          <a:p>
            <a:r>
              <a:rPr lang="en-US"/>
              <a:t>Tuesday, February 2, 20XX</a:t>
            </a:r>
            <a:endParaRPr lang="en-US" dirty="0"/>
          </a:p>
        </p:txBody>
      </p:sp>
      <p:sp>
        <p:nvSpPr>
          <p:cNvPr id="5" name="Footer Placeholder 4">
            <a:extLst>
              <a:ext uri="{FF2B5EF4-FFF2-40B4-BE49-F238E27FC236}">
                <a16:creationId xmlns:a16="http://schemas.microsoft.com/office/drawing/2014/main" id="{0068717A-60A4-7968-160A-FA98162513BC}"/>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4E0CC5FC-23A6-FB27-2797-0F73DB61D4AB}"/>
              </a:ext>
            </a:extLst>
          </p:cNvPr>
          <p:cNvSpPr>
            <a:spLocks noGrp="1"/>
          </p:cNvSpPr>
          <p:nvPr>
            <p:ph type="sldNum" sz="quarter" idx="12"/>
          </p:nvPr>
        </p:nvSpPr>
        <p:spPr/>
        <p:txBody>
          <a:bodyPr/>
          <a:lstStyle/>
          <a:p>
            <a:fld id="{DBA1B0FB-D917-4C8C-928F-313BD683BF39}" type="slidenum">
              <a:rPr lang="en-US" smtClean="0"/>
              <a:pPr/>
              <a:t>47</a:t>
            </a:fld>
            <a:endParaRPr lang="en-US"/>
          </a:p>
        </p:txBody>
      </p:sp>
    </p:spTree>
    <p:extLst>
      <p:ext uri="{BB962C8B-B14F-4D97-AF65-F5344CB8AC3E}">
        <p14:creationId xmlns:p14="http://schemas.microsoft.com/office/powerpoint/2010/main" val="14642081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3"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5" name="Freeform: Shape 14">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a:extLst>
              <a:ext uri="{FF2B5EF4-FFF2-40B4-BE49-F238E27FC236}">
                <a16:creationId xmlns:a16="http://schemas.microsoft.com/office/drawing/2014/main" id="{4E0CC5FC-23A6-FB27-2797-0F73DB61D4AB}"/>
              </a:ext>
            </a:extLst>
          </p:cNvPr>
          <p:cNvSpPr>
            <a:spLocks noGrp="1"/>
          </p:cNvSpPr>
          <p:nvPr>
            <p:ph type="sldNum" sz="quarter" idx="12"/>
          </p:nvPr>
        </p:nvSpPr>
        <p:spPr>
          <a:xfrm>
            <a:off x="10352540" y="295729"/>
            <a:ext cx="838199" cy="767687"/>
          </a:xfrm>
        </p:spPr>
        <p:txBody>
          <a:bodyPr>
            <a:normAutofit/>
          </a:bodyPr>
          <a:lstStyle/>
          <a:p>
            <a:pPr>
              <a:spcAft>
                <a:spcPts val="600"/>
              </a:spcAft>
            </a:pPr>
            <a:fld id="{DBA1B0FB-D917-4C8C-928F-313BD683BF39}" type="slidenum">
              <a:rPr lang="en-US">
                <a:solidFill>
                  <a:srgbClr val="FFFFFF"/>
                </a:solidFill>
              </a:rPr>
              <a:pPr>
                <a:spcAft>
                  <a:spcPts val="600"/>
                </a:spcAft>
              </a:pPr>
              <a:t>48</a:t>
            </a:fld>
            <a:endParaRPr lang="en-US">
              <a:solidFill>
                <a:srgbClr val="FFFFFF"/>
              </a:solidFill>
            </a:endParaRPr>
          </a:p>
        </p:txBody>
      </p:sp>
      <p:sp>
        <p:nvSpPr>
          <p:cNvPr id="4" name="Date Placeholder 3">
            <a:extLst>
              <a:ext uri="{FF2B5EF4-FFF2-40B4-BE49-F238E27FC236}">
                <a16:creationId xmlns:a16="http://schemas.microsoft.com/office/drawing/2014/main" id="{20A5F275-B230-D76A-E241-FFDB7AE81114}"/>
              </a:ext>
            </a:extLst>
          </p:cNvPr>
          <p:cNvSpPr>
            <a:spLocks noGrp="1"/>
          </p:cNvSpPr>
          <p:nvPr>
            <p:ph type="dt" sz="half" idx="10"/>
          </p:nvPr>
        </p:nvSpPr>
        <p:spPr>
          <a:xfrm>
            <a:off x="2072902" y="6355080"/>
            <a:ext cx="2103120" cy="304799"/>
          </a:xfrm>
        </p:spPr>
        <p:txBody>
          <a:bodyPr anchor="ctr">
            <a:normAutofit/>
          </a:bodyPr>
          <a:lstStyle/>
          <a:p>
            <a:pPr algn="r">
              <a:spcAft>
                <a:spcPts val="600"/>
              </a:spcAft>
            </a:pPr>
            <a:r>
              <a:rPr lang="en-US">
                <a:solidFill>
                  <a:srgbClr val="FFFFFF">
                    <a:alpha val="80000"/>
                  </a:srgbClr>
                </a:solidFill>
              </a:rPr>
              <a:t>Tuesday, February 2, 20XX</a:t>
            </a:r>
          </a:p>
        </p:txBody>
      </p:sp>
      <p:sp>
        <p:nvSpPr>
          <p:cNvPr id="2" name="Title 1">
            <a:extLst>
              <a:ext uri="{FF2B5EF4-FFF2-40B4-BE49-F238E27FC236}">
                <a16:creationId xmlns:a16="http://schemas.microsoft.com/office/drawing/2014/main" id="{E99A6696-F0EA-A0FB-60EE-E2F5F33D590F}"/>
              </a:ext>
            </a:extLst>
          </p:cNvPr>
          <p:cNvSpPr>
            <a:spLocks noGrp="1"/>
          </p:cNvSpPr>
          <p:nvPr>
            <p:ph type="title"/>
          </p:nvPr>
        </p:nvSpPr>
        <p:spPr>
          <a:xfrm>
            <a:off x="653143" y="1645920"/>
            <a:ext cx="3522879" cy="4470821"/>
          </a:xfrm>
        </p:spPr>
        <p:txBody>
          <a:bodyPr>
            <a:normAutofit/>
          </a:bodyPr>
          <a:lstStyle/>
          <a:p>
            <a:pPr algn="r"/>
            <a:r>
              <a:rPr lang="en-US" sz="3900">
                <a:solidFill>
                  <a:srgbClr val="FFFFFF"/>
                </a:solidFill>
              </a:rPr>
              <a:t>Melanocortin 4 Receptor Mutation (MC4R)</a:t>
            </a:r>
          </a:p>
        </p:txBody>
      </p:sp>
      <p:sp>
        <p:nvSpPr>
          <p:cNvPr id="5" name="Footer Placeholder 4">
            <a:extLst>
              <a:ext uri="{FF2B5EF4-FFF2-40B4-BE49-F238E27FC236}">
                <a16:creationId xmlns:a16="http://schemas.microsoft.com/office/drawing/2014/main" id="{0068717A-60A4-7968-160A-FA98162513BC}"/>
              </a:ext>
            </a:extLst>
          </p:cNvPr>
          <p:cNvSpPr>
            <a:spLocks noGrp="1"/>
          </p:cNvSpPr>
          <p:nvPr>
            <p:ph type="ftr" sz="quarter" idx="11"/>
          </p:nvPr>
        </p:nvSpPr>
        <p:spPr>
          <a:xfrm>
            <a:off x="5591176" y="6355080"/>
            <a:ext cx="3987136" cy="304801"/>
          </a:xfrm>
        </p:spPr>
        <p:txBody>
          <a:bodyPr anchor="ctr">
            <a:normAutofit/>
          </a:bodyPr>
          <a:lstStyle/>
          <a:p>
            <a:pPr>
              <a:spcAft>
                <a:spcPts val="600"/>
              </a:spcAft>
            </a:pPr>
            <a:r>
              <a:rPr lang="en-US">
                <a:solidFill>
                  <a:schemeClr val="tx1">
                    <a:alpha val="60000"/>
                  </a:schemeClr>
                </a:solidFill>
              </a:rPr>
              <a:t>Sample Footer Text</a:t>
            </a:r>
          </a:p>
        </p:txBody>
      </p:sp>
      <p:sp>
        <p:nvSpPr>
          <p:cNvPr id="3" name="Content Placeholder 2">
            <a:extLst>
              <a:ext uri="{FF2B5EF4-FFF2-40B4-BE49-F238E27FC236}">
                <a16:creationId xmlns:a16="http://schemas.microsoft.com/office/drawing/2014/main" id="{5BCED137-467A-0EF2-773D-700C7E983F9B}"/>
              </a:ext>
            </a:extLst>
          </p:cNvPr>
          <p:cNvSpPr>
            <a:spLocks noGrp="1"/>
          </p:cNvSpPr>
          <p:nvPr>
            <p:ph idx="1"/>
          </p:nvPr>
        </p:nvSpPr>
        <p:spPr>
          <a:xfrm>
            <a:off x="5204109" y="1645920"/>
            <a:ext cx="5919503" cy="4470821"/>
          </a:xfrm>
        </p:spPr>
        <p:txBody>
          <a:bodyPr>
            <a:normAutofit/>
          </a:bodyPr>
          <a:lstStyle/>
          <a:p>
            <a:pPr>
              <a:lnSpc>
                <a:spcPct val="90000"/>
              </a:lnSpc>
            </a:pPr>
            <a:r>
              <a:rPr lang="en-US" sz="1400"/>
              <a:t>Mutation causing monogenic obesity.</a:t>
            </a:r>
          </a:p>
          <a:p>
            <a:pPr>
              <a:lnSpc>
                <a:spcPct val="90000"/>
              </a:lnSpc>
            </a:pPr>
            <a:r>
              <a:rPr lang="en-US" sz="1400"/>
              <a:t>Weight loss associated with pathologic anorexia/cachexia. </a:t>
            </a:r>
          </a:p>
          <a:p>
            <a:pPr>
              <a:lnSpc>
                <a:spcPct val="90000"/>
              </a:lnSpc>
            </a:pPr>
            <a:r>
              <a:rPr lang="en-US" sz="1400"/>
              <a:t>MC4R activation raise arterial blood pressure.</a:t>
            </a:r>
          </a:p>
          <a:p>
            <a:pPr>
              <a:lnSpc>
                <a:spcPct val="90000"/>
              </a:lnSpc>
            </a:pPr>
            <a:r>
              <a:rPr lang="en-US" sz="1400"/>
              <a:t>MC4R inhibition causes marked weight gain.</a:t>
            </a:r>
          </a:p>
          <a:p>
            <a:pPr>
              <a:lnSpc>
                <a:spcPct val="90000"/>
              </a:lnSpc>
            </a:pPr>
            <a:r>
              <a:rPr lang="en-US" sz="1400"/>
              <a:t>There are over 150 different types of mutations.</a:t>
            </a:r>
          </a:p>
          <a:p>
            <a:pPr>
              <a:lnSpc>
                <a:spcPct val="90000"/>
              </a:lnSpc>
            </a:pPr>
            <a:r>
              <a:rPr lang="en-US" sz="1400"/>
              <a:t>Primarily Expressed in the brain: thalamus, hypothalamus (Para ventricle Nucleus) and hippocampus.</a:t>
            </a:r>
          </a:p>
          <a:p>
            <a:pPr>
              <a:lnSpc>
                <a:spcPct val="90000"/>
              </a:lnSpc>
            </a:pPr>
            <a:endParaRPr lang="en-US" sz="1400"/>
          </a:p>
          <a:p>
            <a:pPr>
              <a:lnSpc>
                <a:spcPct val="90000"/>
              </a:lnSpc>
            </a:pPr>
            <a:endParaRPr lang="en-US" sz="1400"/>
          </a:p>
          <a:p>
            <a:pPr>
              <a:lnSpc>
                <a:spcPct val="90000"/>
              </a:lnSpc>
            </a:pPr>
            <a:endParaRPr lang="en-US" sz="1400"/>
          </a:p>
          <a:p>
            <a:pPr>
              <a:lnSpc>
                <a:spcPct val="90000"/>
              </a:lnSpc>
            </a:pPr>
            <a:endParaRPr lang="en-US" sz="1400"/>
          </a:p>
          <a:p>
            <a:pPr>
              <a:lnSpc>
                <a:spcPct val="90000"/>
              </a:lnSpc>
            </a:pPr>
            <a:endParaRPr lang="en-US" sz="1400"/>
          </a:p>
          <a:p>
            <a:pPr>
              <a:lnSpc>
                <a:spcPct val="90000"/>
              </a:lnSpc>
            </a:pPr>
            <a:r>
              <a:rPr lang="en-US" sz="1400"/>
              <a:t>https://pmc.ncbi.nlm.nih.gov/articles/PMC3365848/</a:t>
            </a:r>
          </a:p>
        </p:txBody>
      </p:sp>
    </p:spTree>
    <p:extLst>
      <p:ext uri="{BB962C8B-B14F-4D97-AF65-F5344CB8AC3E}">
        <p14:creationId xmlns:p14="http://schemas.microsoft.com/office/powerpoint/2010/main" val="2515764748"/>
      </p:ext>
    </p:extLst>
  </p:cSld>
  <p:clrMapOvr>
    <a:overrideClrMapping bg1="lt1" tx1="dk1" bg2="lt2" tx2="dk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1EF4A-39D9-925E-6596-81A2FADD4F7C}"/>
              </a:ext>
            </a:extLst>
          </p:cNvPr>
          <p:cNvSpPr>
            <a:spLocks noGrp="1"/>
          </p:cNvSpPr>
          <p:nvPr>
            <p:ph type="title"/>
          </p:nvPr>
        </p:nvSpPr>
        <p:spPr>
          <a:xfrm>
            <a:off x="1154955" y="2099733"/>
            <a:ext cx="8825658" cy="2677648"/>
          </a:xfrm>
        </p:spPr>
        <p:txBody>
          <a:bodyPr vert="horz" lIns="91440" tIns="45720" rIns="91440" bIns="45720" rtlCol="0" anchor="b">
            <a:normAutofit/>
          </a:bodyPr>
          <a:lstStyle/>
          <a:p>
            <a:r>
              <a:rPr lang="en-US" sz="5400" dirty="0">
                <a:solidFill>
                  <a:schemeClr val="tx1"/>
                </a:solidFill>
              </a:rPr>
              <a:t>Cortisol</a:t>
            </a:r>
          </a:p>
        </p:txBody>
      </p:sp>
      <p:pic>
        <p:nvPicPr>
          <p:cNvPr id="9218" name="Picture 2">
            <a:extLst>
              <a:ext uri="{FF2B5EF4-FFF2-40B4-BE49-F238E27FC236}">
                <a16:creationId xmlns:a16="http://schemas.microsoft.com/office/drawing/2014/main" id="{DFD43FD7-21F3-2154-5B63-FAD9F6FDBC4E}"/>
              </a:ext>
            </a:extLst>
          </p:cNvPr>
          <p:cNvPicPr>
            <a:picLocks noGrp="1" noChangeAspect="1" noChangeArrowheads="1"/>
          </p:cNvPicPr>
          <p:nvPr>
            <p:ph idx="1"/>
          </p:nvPr>
        </p:nvPicPr>
        <p:blipFill rotWithShape="1">
          <a:blip r:embed="rId2">
            <a:alphaModFix amt="40000"/>
            <a:extLst>
              <a:ext uri="{28A0092B-C50C-407E-A947-70E740481C1C}">
                <a14:useLocalDpi xmlns:a14="http://schemas.microsoft.com/office/drawing/2010/main" val="0"/>
              </a:ext>
            </a:extLst>
          </a:blip>
          <a:srcRect t="3270" b="1246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002755D8-42BD-2029-8A3A-6F981FFE32B4}"/>
              </a:ext>
            </a:extLst>
          </p:cNvPr>
          <p:cNvSpPr>
            <a:spLocks noGrp="1"/>
          </p:cNvSpPr>
          <p:nvPr>
            <p:ph type="body" sz="half" idx="2"/>
          </p:nvPr>
        </p:nvSpPr>
        <p:spPr>
          <a:xfrm>
            <a:off x="1154955" y="4777379"/>
            <a:ext cx="8825658" cy="1596787"/>
          </a:xfrm>
        </p:spPr>
        <p:txBody>
          <a:bodyPr vert="horz" lIns="91440" tIns="45720" rIns="91440" bIns="45720" rtlCol="0" anchor="t">
            <a:normAutofit/>
          </a:bodyPr>
          <a:lstStyle/>
          <a:p>
            <a:r>
              <a:rPr lang="en-US" sz="1800" cap="all" dirty="0">
                <a:solidFill>
                  <a:schemeClr val="tx1"/>
                </a:solidFill>
              </a:rPr>
              <a:t>“the Stress hormone”</a:t>
            </a:r>
          </a:p>
          <a:p>
            <a:r>
              <a:rPr lang="en-US" sz="1800" cap="all" dirty="0">
                <a:solidFill>
                  <a:schemeClr val="tx1"/>
                </a:solidFill>
              </a:rPr>
              <a:t>Glucocorticoid  </a:t>
            </a:r>
          </a:p>
          <a:p>
            <a:endParaRPr lang="en-US" sz="1800" cap="all" dirty="0">
              <a:solidFill>
                <a:schemeClr val="tx1"/>
              </a:solidFill>
            </a:endParaRPr>
          </a:p>
        </p:txBody>
      </p:sp>
      <p:sp>
        <p:nvSpPr>
          <p:cNvPr id="5" name="Date Placeholder 4">
            <a:extLst>
              <a:ext uri="{FF2B5EF4-FFF2-40B4-BE49-F238E27FC236}">
                <a16:creationId xmlns:a16="http://schemas.microsoft.com/office/drawing/2014/main" id="{0BE87C9B-3A26-A043-28C1-89A998EBF0F1}"/>
              </a:ext>
            </a:extLst>
          </p:cNvPr>
          <p:cNvSpPr>
            <a:spLocks noGrp="1"/>
          </p:cNvSpPr>
          <p:nvPr>
            <p:ph type="dt" sz="half" idx="10"/>
          </p:nvPr>
        </p:nvSpPr>
        <p:spPr>
          <a:xfrm rot="5400000">
            <a:off x="10158984" y="1792224"/>
            <a:ext cx="990599" cy="304799"/>
          </a:xfrm>
        </p:spPr>
        <p:txBody>
          <a:bodyPr vert="horz" lIns="91440" tIns="45720" rIns="91440" bIns="45720" rtlCol="0" anchor="t">
            <a:normAutofit/>
          </a:bodyPr>
          <a:lstStyle/>
          <a:p>
            <a:pPr algn="l" defTabSz="914400">
              <a:lnSpc>
                <a:spcPct val="90000"/>
              </a:lnSpc>
              <a:spcAft>
                <a:spcPts val="600"/>
              </a:spcAft>
            </a:pPr>
            <a:r>
              <a:rPr lang="en-US" sz="700" b="0">
                <a:solidFill>
                  <a:schemeClr val="tx1"/>
                </a:solidFill>
              </a:rPr>
              <a:t>Tuesday, February 2, 20XX</a:t>
            </a:r>
          </a:p>
        </p:txBody>
      </p:sp>
      <p:sp>
        <p:nvSpPr>
          <p:cNvPr id="6" name="Footer Placeholder 5">
            <a:extLst>
              <a:ext uri="{FF2B5EF4-FFF2-40B4-BE49-F238E27FC236}">
                <a16:creationId xmlns:a16="http://schemas.microsoft.com/office/drawing/2014/main" id="{015779AC-874C-3935-8A14-CD96A89FC7AF}"/>
              </a:ext>
            </a:extLst>
          </p:cNvPr>
          <p:cNvSpPr>
            <a:spLocks noGrp="1"/>
          </p:cNvSpPr>
          <p:nvPr>
            <p:ph type="ftr" sz="quarter" idx="11"/>
          </p:nvPr>
        </p:nvSpPr>
        <p:spPr>
          <a:xfrm rot="5400000">
            <a:off x="8951976" y="3227832"/>
            <a:ext cx="3859795" cy="304801"/>
          </a:xfrm>
        </p:spPr>
        <p:txBody>
          <a:bodyPr vert="horz" lIns="91440" tIns="45720" rIns="91440" bIns="45720" rtlCol="0" anchor="ctr">
            <a:normAutofit/>
          </a:bodyPr>
          <a:lstStyle/>
          <a:p>
            <a:pPr defTabSz="914400">
              <a:spcAft>
                <a:spcPts val="600"/>
              </a:spcAft>
            </a:pPr>
            <a:r>
              <a:rPr lang="en-US" b="0" i="0" kern="1200">
                <a:solidFill>
                  <a:schemeClr val="tx1"/>
                </a:solidFill>
                <a:latin typeface="+mn-lt"/>
                <a:ea typeface="+mn-ea"/>
                <a:cs typeface="+mn-cs"/>
              </a:rPr>
              <a:t>Sample Footer Text</a:t>
            </a:r>
          </a:p>
        </p:txBody>
      </p:sp>
      <p:sp>
        <p:nvSpPr>
          <p:cNvPr id="7" name="Slide Number Placeholder 6">
            <a:extLst>
              <a:ext uri="{FF2B5EF4-FFF2-40B4-BE49-F238E27FC236}">
                <a16:creationId xmlns:a16="http://schemas.microsoft.com/office/drawing/2014/main" id="{68619377-9C7C-E3C5-9F0D-B3AF83F7C762}"/>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a:solidFill>
                  <a:schemeClr val="tx1"/>
                </a:solidFill>
              </a:rPr>
              <a:pPr defTabSz="914400">
                <a:spcAft>
                  <a:spcPts val="600"/>
                </a:spcAft>
              </a:pPr>
              <a:t>49</a:t>
            </a:fld>
            <a:endParaRPr lang="en-US">
              <a:solidFill>
                <a:schemeClr val="tx1"/>
              </a:solidFill>
            </a:endParaRPr>
          </a:p>
        </p:txBody>
      </p:sp>
    </p:spTree>
    <p:extLst>
      <p:ext uri="{BB962C8B-B14F-4D97-AF65-F5344CB8AC3E}">
        <p14:creationId xmlns:p14="http://schemas.microsoft.com/office/powerpoint/2010/main" val="41126409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9" name="Rectangle 10248">
            <a:extLst>
              <a:ext uri="{FF2B5EF4-FFF2-40B4-BE49-F238E27FC236}">
                <a16:creationId xmlns:a16="http://schemas.microsoft.com/office/drawing/2014/main" id="{5F3FC718-FDE3-4EF7-921E-A5F374EAF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72BF55-F9D3-03EF-D174-2CD3213B1E44}"/>
              </a:ext>
            </a:extLst>
          </p:cNvPr>
          <p:cNvSpPr>
            <a:spLocks noGrp="1"/>
          </p:cNvSpPr>
          <p:nvPr>
            <p:ph type="title"/>
          </p:nvPr>
        </p:nvSpPr>
        <p:spPr>
          <a:xfrm>
            <a:off x="643855" y="1447799"/>
            <a:ext cx="3108626" cy="1444752"/>
          </a:xfrm>
        </p:spPr>
        <p:txBody>
          <a:bodyPr anchor="b">
            <a:normAutofit/>
          </a:bodyPr>
          <a:lstStyle/>
          <a:p>
            <a:r>
              <a:rPr lang="en-US" sz="3200">
                <a:solidFill>
                  <a:srgbClr val="EBEBEB"/>
                </a:solidFill>
              </a:rPr>
              <a:t>Adrenal Gland</a:t>
            </a:r>
            <a:br>
              <a:rPr lang="en-US" sz="3200">
                <a:solidFill>
                  <a:srgbClr val="EBEBEB"/>
                </a:solidFill>
              </a:rPr>
            </a:br>
            <a:endParaRPr lang="en-US" sz="3200">
              <a:solidFill>
                <a:srgbClr val="EBEBEB"/>
              </a:solidFill>
            </a:endParaRPr>
          </a:p>
        </p:txBody>
      </p:sp>
      <p:sp>
        <p:nvSpPr>
          <p:cNvPr id="10251" name="Freeform 11">
            <a:extLst>
              <a:ext uri="{FF2B5EF4-FFF2-40B4-BE49-F238E27FC236}">
                <a16:creationId xmlns:a16="http://schemas.microsoft.com/office/drawing/2014/main" id="{FAA0F719-3DC8-4F08-AD8F-5A845658CB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10253" name="Freeform: Shape 10252">
            <a:extLst>
              <a:ext uri="{FF2B5EF4-FFF2-40B4-BE49-F238E27FC236}">
                <a16:creationId xmlns:a16="http://schemas.microsoft.com/office/drawing/2014/main" id="{7DCB61BE-FA0F-4EFB-BE0E-268BAD8E30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4747655" y="-586345"/>
            <a:ext cx="6858001" cy="8030691"/>
          </a:xfrm>
          <a:custGeom>
            <a:avLst/>
            <a:gdLst>
              <a:gd name="connsiteX0" fmla="*/ 6858001 w 6858001"/>
              <a:gd name="connsiteY0" fmla="*/ 1177 h 8030691"/>
              <a:gd name="connsiteX1" fmla="*/ 6858001 w 6858001"/>
              <a:gd name="connsiteY1" fmla="*/ 1344715 h 8030691"/>
              <a:gd name="connsiteX2" fmla="*/ 6858000 w 6858001"/>
              <a:gd name="connsiteY2" fmla="*/ 1344715 h 8030691"/>
              <a:gd name="connsiteX3" fmla="*/ 6858000 w 6858001"/>
              <a:gd name="connsiteY3" fmla="*/ 8030691 h 8030691"/>
              <a:gd name="connsiteX4" fmla="*/ 0 w 6858001"/>
              <a:gd name="connsiteY4" fmla="*/ 8030690 h 8030691"/>
              <a:gd name="connsiteX5" fmla="*/ 0 w 6858001"/>
              <a:gd name="connsiteY5" fmla="*/ 477747 h 8030691"/>
              <a:gd name="connsiteX6" fmla="*/ 1 w 6858001"/>
              <a:gd name="connsiteY6" fmla="*/ 477747 h 8030691"/>
              <a:gd name="connsiteX7" fmla="*/ 1 w 6858001"/>
              <a:gd name="connsiteY7" fmla="*/ 0 h 8030691"/>
              <a:gd name="connsiteX8" fmla="*/ 40463 w 6858001"/>
              <a:gd name="connsiteY8" fmla="*/ 5883 h 8030691"/>
              <a:gd name="connsiteX9" fmla="*/ 159107 w 6858001"/>
              <a:gd name="connsiteY9" fmla="*/ 23196 h 8030691"/>
              <a:gd name="connsiteX10" fmla="*/ 245518 w 6858001"/>
              <a:gd name="connsiteY10" fmla="*/ 35299 h 8030691"/>
              <a:gd name="connsiteX11" fmla="*/ 348388 w 6858001"/>
              <a:gd name="connsiteY11" fmla="*/ 48074 h 8030691"/>
              <a:gd name="connsiteX12" fmla="*/ 470460 w 6858001"/>
              <a:gd name="connsiteY12" fmla="*/ 63370 h 8030691"/>
              <a:gd name="connsiteX13" fmla="*/ 605563 w 6858001"/>
              <a:gd name="connsiteY13" fmla="*/ 79507 h 8030691"/>
              <a:gd name="connsiteX14" fmla="*/ 757810 w 6858001"/>
              <a:gd name="connsiteY14" fmla="*/ 96484 h 8030691"/>
              <a:gd name="connsiteX15" fmla="*/ 923774 w 6858001"/>
              <a:gd name="connsiteY15" fmla="*/ 114469 h 8030691"/>
              <a:gd name="connsiteX16" fmla="*/ 1104139 w 6858001"/>
              <a:gd name="connsiteY16" fmla="*/ 132455 h 8030691"/>
              <a:gd name="connsiteX17" fmla="*/ 1296163 w 6858001"/>
              <a:gd name="connsiteY17" fmla="*/ 150776 h 8030691"/>
              <a:gd name="connsiteX18" fmla="*/ 1503275 w 6858001"/>
              <a:gd name="connsiteY18" fmla="*/ 167753 h 8030691"/>
              <a:gd name="connsiteX19" fmla="*/ 1719988 w 6858001"/>
              <a:gd name="connsiteY19" fmla="*/ 184058 h 8030691"/>
              <a:gd name="connsiteX20" fmla="*/ 1949045 w 6858001"/>
              <a:gd name="connsiteY20" fmla="*/ 198850 h 8030691"/>
              <a:gd name="connsiteX21" fmla="*/ 2187703 w 6858001"/>
              <a:gd name="connsiteY21" fmla="*/ 212969 h 8030691"/>
              <a:gd name="connsiteX22" fmla="*/ 2436649 w 6858001"/>
              <a:gd name="connsiteY22" fmla="*/ 226249 h 8030691"/>
              <a:gd name="connsiteX23" fmla="*/ 2564208 w 6858001"/>
              <a:gd name="connsiteY23" fmla="*/ 230955 h 8030691"/>
              <a:gd name="connsiteX24" fmla="*/ 2694509 w 6858001"/>
              <a:gd name="connsiteY24" fmla="*/ 236166 h 8030691"/>
              <a:gd name="connsiteX25" fmla="*/ 2826869 w 6858001"/>
              <a:gd name="connsiteY25" fmla="*/ 241040 h 8030691"/>
              <a:gd name="connsiteX26" fmla="*/ 2959914 w 6858001"/>
              <a:gd name="connsiteY26" fmla="*/ 244234 h 8030691"/>
              <a:gd name="connsiteX27" fmla="*/ 3095702 w 6858001"/>
              <a:gd name="connsiteY27" fmla="*/ 247092 h 8030691"/>
              <a:gd name="connsiteX28" fmla="*/ 3232862 w 6858001"/>
              <a:gd name="connsiteY28" fmla="*/ 250117 h 8030691"/>
              <a:gd name="connsiteX29" fmla="*/ 3372766 w 6858001"/>
              <a:gd name="connsiteY29" fmla="*/ 252134 h 8030691"/>
              <a:gd name="connsiteX30" fmla="*/ 3514040 w 6858001"/>
              <a:gd name="connsiteY30" fmla="*/ 252134 h 8030691"/>
              <a:gd name="connsiteX31" fmla="*/ 3656686 w 6858001"/>
              <a:gd name="connsiteY31" fmla="*/ 253143 h 8030691"/>
              <a:gd name="connsiteX32" fmla="*/ 3800705 w 6858001"/>
              <a:gd name="connsiteY32" fmla="*/ 252134 h 8030691"/>
              <a:gd name="connsiteX33" fmla="*/ 3946780 w 6858001"/>
              <a:gd name="connsiteY33" fmla="*/ 250117 h 8030691"/>
              <a:gd name="connsiteX34" fmla="*/ 4092856 w 6858001"/>
              <a:gd name="connsiteY34" fmla="*/ 248268 h 8030691"/>
              <a:gd name="connsiteX35" fmla="*/ 4240988 w 6858001"/>
              <a:gd name="connsiteY35" fmla="*/ 244234 h 8030691"/>
              <a:gd name="connsiteX36" fmla="*/ 4390492 w 6858001"/>
              <a:gd name="connsiteY36" fmla="*/ 240032 h 8030691"/>
              <a:gd name="connsiteX37" fmla="*/ 4539997 w 6858001"/>
              <a:gd name="connsiteY37" fmla="*/ 235157 h 8030691"/>
              <a:gd name="connsiteX38" fmla="*/ 4690873 w 6858001"/>
              <a:gd name="connsiteY38" fmla="*/ 228266 h 8030691"/>
              <a:gd name="connsiteX39" fmla="*/ 4843120 w 6858001"/>
              <a:gd name="connsiteY39" fmla="*/ 220029 h 8030691"/>
              <a:gd name="connsiteX40" fmla="*/ 4996054 w 6858001"/>
              <a:gd name="connsiteY40" fmla="*/ 212129 h 8030691"/>
              <a:gd name="connsiteX41" fmla="*/ 5148987 w 6858001"/>
              <a:gd name="connsiteY41" fmla="*/ 202044 h 8030691"/>
              <a:gd name="connsiteX42" fmla="*/ 5303978 w 6858001"/>
              <a:gd name="connsiteY42" fmla="*/ 189941 h 8030691"/>
              <a:gd name="connsiteX43" fmla="*/ 5456911 w 6858001"/>
              <a:gd name="connsiteY43" fmla="*/ 177839 h 8030691"/>
              <a:gd name="connsiteX44" fmla="*/ 5612588 w 6858001"/>
              <a:gd name="connsiteY44" fmla="*/ 163887 h 8030691"/>
              <a:gd name="connsiteX45" fmla="*/ 5768950 w 6858001"/>
              <a:gd name="connsiteY45" fmla="*/ 148591 h 8030691"/>
              <a:gd name="connsiteX46" fmla="*/ 5923255 w 6858001"/>
              <a:gd name="connsiteY46" fmla="*/ 132455 h 8030691"/>
              <a:gd name="connsiteX47" fmla="*/ 6079618 w 6858001"/>
              <a:gd name="connsiteY47" fmla="*/ 113629 h 8030691"/>
              <a:gd name="connsiteX48" fmla="*/ 6235294 w 6858001"/>
              <a:gd name="connsiteY48" fmla="*/ 93458 h 8030691"/>
              <a:gd name="connsiteX49" fmla="*/ 6391657 w 6858001"/>
              <a:gd name="connsiteY49" fmla="*/ 73455 h 8030691"/>
              <a:gd name="connsiteX50" fmla="*/ 6547333 w 6858001"/>
              <a:gd name="connsiteY50" fmla="*/ 50091 h 8030691"/>
              <a:gd name="connsiteX51" fmla="*/ 6702324 w 6858001"/>
              <a:gd name="connsiteY51" fmla="*/ 26222 h 8030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8030691">
                <a:moveTo>
                  <a:pt x="6858001" y="1177"/>
                </a:moveTo>
                <a:lnTo>
                  <a:pt x="6858001" y="1344715"/>
                </a:lnTo>
                <a:lnTo>
                  <a:pt x="6858000" y="1344715"/>
                </a:lnTo>
                <a:lnTo>
                  <a:pt x="6858000" y="8030691"/>
                </a:lnTo>
                <a:lnTo>
                  <a:pt x="0" y="8030690"/>
                </a:lnTo>
                <a:lnTo>
                  <a:pt x="0" y="477747"/>
                </a:lnTo>
                <a:lnTo>
                  <a:pt x="1" y="477747"/>
                </a:lnTo>
                <a:lnTo>
                  <a:pt x="1" y="0"/>
                </a:lnTo>
                <a:lnTo>
                  <a:pt x="40463" y="5883"/>
                </a:lnTo>
                <a:lnTo>
                  <a:pt x="159107" y="23196"/>
                </a:lnTo>
                <a:lnTo>
                  <a:pt x="245518" y="35299"/>
                </a:lnTo>
                <a:lnTo>
                  <a:pt x="348388" y="48074"/>
                </a:lnTo>
                <a:lnTo>
                  <a:pt x="470460" y="63370"/>
                </a:lnTo>
                <a:lnTo>
                  <a:pt x="605563" y="79507"/>
                </a:lnTo>
                <a:lnTo>
                  <a:pt x="757810" y="96484"/>
                </a:lnTo>
                <a:lnTo>
                  <a:pt x="923774" y="114469"/>
                </a:lnTo>
                <a:lnTo>
                  <a:pt x="1104139" y="132455"/>
                </a:lnTo>
                <a:lnTo>
                  <a:pt x="1296163" y="150776"/>
                </a:lnTo>
                <a:lnTo>
                  <a:pt x="1503275" y="167753"/>
                </a:lnTo>
                <a:lnTo>
                  <a:pt x="1719988" y="184058"/>
                </a:lnTo>
                <a:lnTo>
                  <a:pt x="1949045" y="198850"/>
                </a:lnTo>
                <a:lnTo>
                  <a:pt x="2187703" y="212969"/>
                </a:lnTo>
                <a:lnTo>
                  <a:pt x="2436649" y="226249"/>
                </a:lnTo>
                <a:lnTo>
                  <a:pt x="2564208" y="230955"/>
                </a:lnTo>
                <a:lnTo>
                  <a:pt x="2694509" y="236166"/>
                </a:lnTo>
                <a:lnTo>
                  <a:pt x="2826869" y="241040"/>
                </a:lnTo>
                <a:lnTo>
                  <a:pt x="2959914" y="244234"/>
                </a:lnTo>
                <a:lnTo>
                  <a:pt x="3095702" y="247092"/>
                </a:lnTo>
                <a:lnTo>
                  <a:pt x="3232862" y="250117"/>
                </a:lnTo>
                <a:lnTo>
                  <a:pt x="3372766" y="252134"/>
                </a:lnTo>
                <a:lnTo>
                  <a:pt x="3514040" y="252134"/>
                </a:lnTo>
                <a:lnTo>
                  <a:pt x="3656686" y="253143"/>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txBody>
          <a:bodyPr/>
          <a:lstStyle/>
          <a:p>
            <a:endParaRPr lang="en-US"/>
          </a:p>
        </p:txBody>
      </p:sp>
      <p:sp>
        <p:nvSpPr>
          <p:cNvPr id="10255" name="Rectangle 10254">
            <a:extLst>
              <a:ext uri="{FF2B5EF4-FFF2-40B4-BE49-F238E27FC236}">
                <a16:creationId xmlns:a16="http://schemas.microsoft.com/office/drawing/2014/main" id="{A4B31EAA-7423-46F7-9B90-4AB2B09C35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a:extLst>
              <a:ext uri="{FF2B5EF4-FFF2-40B4-BE49-F238E27FC236}">
                <a16:creationId xmlns:a16="http://schemas.microsoft.com/office/drawing/2014/main" id="{69F6FDF0-3C68-BE35-FAD5-A35E22549BFC}"/>
              </a:ext>
            </a:extLst>
          </p:cNvPr>
          <p:cNvSpPr>
            <a:spLocks noGrp="1"/>
          </p:cNvSpPr>
          <p:nvPr>
            <p:ph type="sldNum" sz="quarter" idx="12"/>
          </p:nvPr>
        </p:nvSpPr>
        <p:spPr>
          <a:xfrm>
            <a:off x="10352540" y="295729"/>
            <a:ext cx="838199" cy="767687"/>
          </a:xfrm>
        </p:spPr>
        <p:txBody>
          <a:bodyPr>
            <a:normAutofit/>
          </a:bodyPr>
          <a:lstStyle/>
          <a:p>
            <a:pPr>
              <a:spcAft>
                <a:spcPts val="600"/>
              </a:spcAft>
            </a:pPr>
            <a:fld id="{DBA1B0FB-D917-4C8C-928F-313BD683BF39}" type="slidenum">
              <a:rPr lang="en-US">
                <a:solidFill>
                  <a:srgbClr val="FFFFFF"/>
                </a:solidFill>
              </a:rPr>
              <a:pPr>
                <a:spcAft>
                  <a:spcPts val="600"/>
                </a:spcAft>
              </a:pPr>
              <a:t>50</a:t>
            </a:fld>
            <a:endParaRPr lang="en-US">
              <a:solidFill>
                <a:srgbClr val="FFFFFF"/>
              </a:solidFill>
            </a:endParaRPr>
          </a:p>
        </p:txBody>
      </p:sp>
      <p:sp>
        <p:nvSpPr>
          <p:cNvPr id="10246" name="Content Placeholder 10245">
            <a:extLst>
              <a:ext uri="{FF2B5EF4-FFF2-40B4-BE49-F238E27FC236}">
                <a16:creationId xmlns:a16="http://schemas.microsoft.com/office/drawing/2014/main" id="{EFFA5539-5302-F40B-010F-1406672ACCF0}"/>
              </a:ext>
            </a:extLst>
          </p:cNvPr>
          <p:cNvSpPr>
            <a:spLocks noGrp="1"/>
          </p:cNvSpPr>
          <p:nvPr>
            <p:ph idx="1"/>
          </p:nvPr>
        </p:nvSpPr>
        <p:spPr>
          <a:xfrm>
            <a:off x="643855" y="3072385"/>
            <a:ext cx="3108057" cy="2947415"/>
          </a:xfrm>
        </p:spPr>
        <p:txBody>
          <a:bodyPr>
            <a:normAutofit lnSpcReduction="10000"/>
          </a:bodyPr>
          <a:lstStyle/>
          <a:p>
            <a:r>
              <a:rPr lang="en-US" sz="1400" dirty="0">
                <a:solidFill>
                  <a:srgbClr val="FFFFFF"/>
                </a:solidFill>
              </a:rPr>
              <a:t>Part of the Endocrine system.</a:t>
            </a:r>
          </a:p>
          <a:p>
            <a:r>
              <a:rPr lang="en-US" sz="1400" dirty="0">
                <a:solidFill>
                  <a:srgbClr val="FFFFFF"/>
                </a:solidFill>
              </a:rPr>
              <a:t>Produces glucocorticoids, adrenaline, sex hormones (DHEA and androgenic steroids) mineralocorticoids.</a:t>
            </a:r>
          </a:p>
          <a:p>
            <a:r>
              <a:rPr lang="en-US" sz="1400" dirty="0">
                <a:solidFill>
                  <a:srgbClr val="FFFFFF"/>
                </a:solidFill>
              </a:rPr>
              <a:t>Cortisol is released in response to stress. </a:t>
            </a:r>
          </a:p>
          <a:p>
            <a:endParaRPr lang="en-US" sz="1400" dirty="0">
              <a:solidFill>
                <a:srgbClr val="FFFFFF"/>
              </a:solidFill>
            </a:endParaRPr>
          </a:p>
          <a:p>
            <a:endParaRPr lang="en-US" sz="1400" dirty="0">
              <a:solidFill>
                <a:srgbClr val="FFFFFF"/>
              </a:solidFill>
            </a:endParaRPr>
          </a:p>
          <a:p>
            <a:r>
              <a:rPr lang="en-US" sz="1000" dirty="0">
                <a:solidFill>
                  <a:srgbClr val="FFFFFF"/>
                </a:solidFill>
              </a:rPr>
              <a:t>https://my.clevelandclinic.org/health/body/23005-adrenal-gland</a:t>
            </a:r>
          </a:p>
        </p:txBody>
      </p:sp>
      <p:sp>
        <p:nvSpPr>
          <p:cNvPr id="5" name="Footer Placeholder 4">
            <a:extLst>
              <a:ext uri="{FF2B5EF4-FFF2-40B4-BE49-F238E27FC236}">
                <a16:creationId xmlns:a16="http://schemas.microsoft.com/office/drawing/2014/main" id="{4C24631B-4524-743F-E6AF-602FC4ED812F}"/>
              </a:ext>
            </a:extLst>
          </p:cNvPr>
          <p:cNvSpPr>
            <a:spLocks noGrp="1"/>
          </p:cNvSpPr>
          <p:nvPr>
            <p:ph type="ftr" sz="quarter" idx="11"/>
          </p:nvPr>
        </p:nvSpPr>
        <p:spPr>
          <a:xfrm>
            <a:off x="632231" y="6359311"/>
            <a:ext cx="3489546" cy="304801"/>
          </a:xfrm>
        </p:spPr>
        <p:txBody>
          <a:bodyPr>
            <a:normAutofit/>
          </a:bodyPr>
          <a:lstStyle/>
          <a:p>
            <a:pPr>
              <a:spcAft>
                <a:spcPts val="600"/>
              </a:spcAft>
            </a:pPr>
            <a:r>
              <a:rPr lang="en-US">
                <a:solidFill>
                  <a:srgbClr val="FFFFFF">
                    <a:alpha val="60000"/>
                  </a:srgbClr>
                </a:solidFill>
              </a:rPr>
              <a:t>Sample Footer Text</a:t>
            </a:r>
          </a:p>
        </p:txBody>
      </p:sp>
      <p:pic>
        <p:nvPicPr>
          <p:cNvPr id="10242" name="Picture 2">
            <a:extLst>
              <a:ext uri="{FF2B5EF4-FFF2-40B4-BE49-F238E27FC236}">
                <a16:creationId xmlns:a16="http://schemas.microsoft.com/office/drawing/2014/main" id="{4994741C-B3BE-518A-FA52-5FF7545F5DA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048451" y="1359145"/>
            <a:ext cx="6914949" cy="4916351"/>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5B2C6F57-8600-C232-63E5-3B6D6854AD9A}"/>
              </a:ext>
            </a:extLst>
          </p:cNvPr>
          <p:cNvSpPr>
            <a:spLocks noGrp="1"/>
          </p:cNvSpPr>
          <p:nvPr>
            <p:ph type="dt" sz="half" idx="10"/>
          </p:nvPr>
        </p:nvSpPr>
        <p:spPr>
          <a:xfrm>
            <a:off x="9254068" y="6355080"/>
            <a:ext cx="2290232" cy="304799"/>
          </a:xfrm>
        </p:spPr>
        <p:txBody>
          <a:bodyPr>
            <a:normAutofit/>
          </a:bodyPr>
          <a:lstStyle/>
          <a:p>
            <a:pPr algn="r">
              <a:spcAft>
                <a:spcPts val="600"/>
              </a:spcAft>
            </a:pPr>
            <a:r>
              <a:rPr lang="en-US">
                <a:solidFill>
                  <a:schemeClr val="tx1">
                    <a:alpha val="60000"/>
                  </a:schemeClr>
                </a:solidFill>
              </a:rPr>
              <a:t>Tuesday, February 2, 20XX</a:t>
            </a:r>
          </a:p>
        </p:txBody>
      </p:sp>
    </p:spTree>
    <p:extLst>
      <p:ext uri="{BB962C8B-B14F-4D97-AF65-F5344CB8AC3E}">
        <p14:creationId xmlns:p14="http://schemas.microsoft.com/office/powerpoint/2010/main" val="974929799"/>
      </p:ext>
    </p:extLst>
  </p:cSld>
  <p:clrMapOvr>
    <a:overrideClrMapping bg1="lt1" tx1="dk1" bg2="lt2" tx2="dk2" accent1="accent1" accent2="accent2" accent3="accent3" accent4="accent4" accent5="accent5" accent6="accent6" hlink="hlink" folHlink="folHlink"/>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C355F-779B-88DB-F7E2-D2ABFE58B0AF}"/>
              </a:ext>
            </a:extLst>
          </p:cNvPr>
          <p:cNvSpPr>
            <a:spLocks noGrp="1"/>
          </p:cNvSpPr>
          <p:nvPr>
            <p:ph type="title"/>
          </p:nvPr>
        </p:nvSpPr>
        <p:spPr>
          <a:xfrm>
            <a:off x="1154955" y="973668"/>
            <a:ext cx="2942210" cy="1020232"/>
          </a:xfrm>
        </p:spPr>
        <p:txBody>
          <a:bodyPr vert="horz" lIns="91440" tIns="45720" rIns="91440" bIns="45720" rtlCol="0" anchor="ctr">
            <a:normAutofit/>
          </a:bodyPr>
          <a:lstStyle/>
          <a:p>
            <a:r>
              <a:rPr lang="en-US">
                <a:solidFill>
                  <a:schemeClr val="tx1"/>
                </a:solidFill>
              </a:rPr>
              <a:t>Cortisol</a:t>
            </a:r>
          </a:p>
        </p:txBody>
      </p:sp>
      <p:sp>
        <p:nvSpPr>
          <p:cNvPr id="4" name="Text Placeholder 3">
            <a:extLst>
              <a:ext uri="{FF2B5EF4-FFF2-40B4-BE49-F238E27FC236}">
                <a16:creationId xmlns:a16="http://schemas.microsoft.com/office/drawing/2014/main" id="{D128BC39-CA28-EFA6-76D1-3459B0BB6DF8}"/>
              </a:ext>
            </a:extLst>
          </p:cNvPr>
          <p:cNvSpPr>
            <a:spLocks noGrp="1"/>
          </p:cNvSpPr>
          <p:nvPr>
            <p:ph type="body" sz="half" idx="2"/>
          </p:nvPr>
        </p:nvSpPr>
        <p:spPr>
          <a:xfrm>
            <a:off x="1154955" y="803751"/>
            <a:ext cx="3133726" cy="5250497"/>
          </a:xfrm>
        </p:spPr>
        <p:txBody>
          <a:bodyPr vert="horz" lIns="91440" tIns="45720" rIns="91440" bIns="45720" rtlCol="0">
            <a:normAutofit/>
          </a:bodyPr>
          <a:lstStyle/>
          <a:p>
            <a:pPr>
              <a:buFont typeface="Wingdings 3" charset="2"/>
              <a:buChar char=""/>
            </a:pPr>
            <a:endParaRPr lang="en-US">
              <a:solidFill>
                <a:schemeClr val="tx1"/>
              </a:solidFill>
            </a:endParaRPr>
          </a:p>
          <a:p>
            <a:pPr>
              <a:buFont typeface="Wingdings 3" charset="2"/>
              <a:buChar char=""/>
            </a:pPr>
            <a:endParaRPr lang="en-US">
              <a:solidFill>
                <a:schemeClr val="tx1"/>
              </a:solidFill>
            </a:endParaRPr>
          </a:p>
          <a:p>
            <a:pPr>
              <a:buFont typeface="Wingdings 3" charset="2"/>
              <a:buChar char=""/>
            </a:pPr>
            <a:endParaRPr lang="en-US">
              <a:solidFill>
                <a:schemeClr val="tx1"/>
              </a:solidFill>
            </a:endParaRPr>
          </a:p>
          <a:p>
            <a:pPr>
              <a:buFont typeface="Wingdings 3" charset="2"/>
              <a:buChar char=""/>
            </a:pPr>
            <a:endParaRPr lang="en-US">
              <a:solidFill>
                <a:schemeClr val="tx1"/>
              </a:solidFill>
            </a:endParaRPr>
          </a:p>
          <a:p>
            <a:pPr>
              <a:buFont typeface="Wingdings 3" charset="2"/>
              <a:buChar char=""/>
            </a:pPr>
            <a:endParaRPr lang="en-US">
              <a:solidFill>
                <a:schemeClr val="tx1"/>
              </a:solidFill>
            </a:endParaRPr>
          </a:p>
          <a:p>
            <a:pPr>
              <a:buFont typeface="Wingdings 3" charset="2"/>
              <a:buChar char=""/>
            </a:pPr>
            <a:r>
              <a:rPr lang="en-US" sz="2800" u="sng">
                <a:solidFill>
                  <a:schemeClr val="tx1"/>
                </a:solidFill>
                <a:sym typeface="Wingdings" panose="05000000000000000000" pitchFamily="2" charset="2"/>
              </a:rPr>
              <a:t>STRESS</a:t>
            </a:r>
          </a:p>
          <a:p>
            <a:pPr>
              <a:buFont typeface="Wingdings 3" charset="2"/>
              <a:buChar char=""/>
            </a:pPr>
            <a:r>
              <a:rPr lang="en-US" sz="2800">
                <a:solidFill>
                  <a:schemeClr val="tx1"/>
                </a:solidFill>
                <a:latin typeface="Arial Narrow" panose="020B0606020202030204" pitchFamily="34" charset="0"/>
              </a:rPr>
              <a:t>Increased craving for simple sugars and starches</a:t>
            </a:r>
            <a:r>
              <a:rPr lang="en-US">
                <a:solidFill>
                  <a:schemeClr val="tx1"/>
                </a:solidFill>
              </a:rPr>
              <a:t>. </a:t>
            </a:r>
            <a:endParaRPr lang="en-US" dirty="0">
              <a:solidFill>
                <a:schemeClr val="tx1"/>
              </a:solidFill>
            </a:endParaRPr>
          </a:p>
        </p:txBody>
      </p:sp>
      <p:sp>
        <p:nvSpPr>
          <p:cNvPr id="5" name="Date Placeholder 4">
            <a:extLst>
              <a:ext uri="{FF2B5EF4-FFF2-40B4-BE49-F238E27FC236}">
                <a16:creationId xmlns:a16="http://schemas.microsoft.com/office/drawing/2014/main" id="{C2E1A208-0F37-8549-C501-B7DB7898573D}"/>
              </a:ext>
            </a:extLst>
          </p:cNvPr>
          <p:cNvSpPr>
            <a:spLocks noGrp="1"/>
          </p:cNvSpPr>
          <p:nvPr>
            <p:ph type="dt" sz="half" idx="10"/>
          </p:nvPr>
        </p:nvSpPr>
        <p:spPr/>
        <p:txBody>
          <a:bodyPr vert="horz" lIns="91440" tIns="45720" rIns="91440" bIns="45720" rtlCol="0" anchor="ctr">
            <a:normAutofit/>
          </a:bodyPr>
          <a:lstStyle/>
          <a:p>
            <a:pPr defTabSz="914400">
              <a:lnSpc>
                <a:spcPct val="90000"/>
              </a:lnSpc>
              <a:spcAft>
                <a:spcPts val="600"/>
              </a:spcAft>
            </a:pPr>
            <a:r>
              <a:rPr lang="en-US" sz="700"/>
              <a:t>Tuesday, February 2, 20XX</a:t>
            </a:r>
          </a:p>
        </p:txBody>
      </p:sp>
      <p:sp>
        <p:nvSpPr>
          <p:cNvPr id="6" name="Footer Placeholder 5">
            <a:extLst>
              <a:ext uri="{FF2B5EF4-FFF2-40B4-BE49-F238E27FC236}">
                <a16:creationId xmlns:a16="http://schemas.microsoft.com/office/drawing/2014/main" id="{5578CA7F-3F56-8D2A-C4A8-F849F84AA899}"/>
              </a:ext>
            </a:extLst>
          </p:cNvPr>
          <p:cNvSpPr>
            <a:spLocks noGrp="1"/>
          </p:cNvSpPr>
          <p:nvPr>
            <p:ph type="ftr" sz="quarter" idx="11"/>
          </p:nvPr>
        </p:nvSpPr>
        <p:spPr/>
        <p:txBody>
          <a:bodyPr vert="horz" lIns="91440" tIns="45720" rIns="91440" bIns="45720" rtlCol="0" anchor="ctr">
            <a:normAutofit/>
          </a:bodyPr>
          <a:lstStyle/>
          <a:p>
            <a:pPr defTabSz="914400">
              <a:spcAft>
                <a:spcPts val="600"/>
              </a:spcAft>
            </a:pPr>
            <a:r>
              <a:rPr lang="en-US" b="1" i="0" kern="1200">
                <a:solidFill>
                  <a:schemeClr val="accent1"/>
                </a:solidFill>
                <a:latin typeface="+mn-lt"/>
                <a:ea typeface="+mn-ea"/>
                <a:cs typeface="+mn-cs"/>
              </a:rPr>
              <a:t>Sample Footer Text</a:t>
            </a:r>
          </a:p>
        </p:txBody>
      </p:sp>
      <p:sp>
        <p:nvSpPr>
          <p:cNvPr id="7" name="Slide Number Placeholder 6">
            <a:extLst>
              <a:ext uri="{FF2B5EF4-FFF2-40B4-BE49-F238E27FC236}">
                <a16:creationId xmlns:a16="http://schemas.microsoft.com/office/drawing/2014/main" id="{5D07859E-322F-BE34-B14A-7C2A84B1E294}"/>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a:solidFill>
                  <a:srgbClr val="FFFFFF"/>
                </a:solidFill>
              </a:rPr>
              <a:pPr defTabSz="914400">
                <a:spcAft>
                  <a:spcPts val="600"/>
                </a:spcAft>
              </a:pPr>
              <a:t>51</a:t>
            </a:fld>
            <a:endParaRPr lang="en-US">
              <a:solidFill>
                <a:srgbClr val="FFFFFF"/>
              </a:solidFill>
            </a:endParaRPr>
          </a:p>
        </p:txBody>
      </p:sp>
      <p:pic>
        <p:nvPicPr>
          <p:cNvPr id="10246" name="Picture 6">
            <a:extLst>
              <a:ext uri="{FF2B5EF4-FFF2-40B4-BE49-F238E27FC236}">
                <a16:creationId xmlns:a16="http://schemas.microsoft.com/office/drawing/2014/main" id="{B1C4A467-C2B0-CE71-177F-2B3943FA9CB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11670"/>
          <a:stretch/>
        </p:blipFill>
        <p:spPr bwMode="auto">
          <a:xfrm>
            <a:off x="5194607" y="803751"/>
            <a:ext cx="6391533" cy="52504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561534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96C4D-4C57-1EAB-C07B-0FCA1E580E02}"/>
              </a:ext>
            </a:extLst>
          </p:cNvPr>
          <p:cNvSpPr>
            <a:spLocks noGrp="1"/>
          </p:cNvSpPr>
          <p:nvPr>
            <p:ph type="title"/>
          </p:nvPr>
        </p:nvSpPr>
        <p:spPr>
          <a:xfrm>
            <a:off x="1154955" y="973667"/>
            <a:ext cx="2942210" cy="4833745"/>
          </a:xfrm>
        </p:spPr>
        <p:txBody>
          <a:bodyPr>
            <a:normAutofit/>
          </a:bodyPr>
          <a:lstStyle/>
          <a:p>
            <a:r>
              <a:rPr lang="en-US" dirty="0">
                <a:solidFill>
                  <a:srgbClr val="FF0000"/>
                </a:solidFill>
              </a:rPr>
              <a:t>Cortisol </a:t>
            </a:r>
            <a:r>
              <a:rPr lang="en-US" dirty="0">
                <a:solidFill>
                  <a:srgbClr val="FF0000"/>
                </a:solidFill>
                <a:sym typeface="Wingdings" panose="05000000000000000000" pitchFamily="2" charset="2"/>
              </a:rPr>
              <a:t> Craving for Sugar</a:t>
            </a:r>
            <a:endParaRPr lang="en-US" dirty="0">
              <a:solidFill>
                <a:srgbClr val="FF0000"/>
              </a:solidFill>
            </a:endParaRPr>
          </a:p>
        </p:txBody>
      </p:sp>
      <p:graphicFrame>
        <p:nvGraphicFramePr>
          <p:cNvPr id="8" name="Content Placeholder 2">
            <a:extLst>
              <a:ext uri="{FF2B5EF4-FFF2-40B4-BE49-F238E27FC236}">
                <a16:creationId xmlns:a16="http://schemas.microsoft.com/office/drawing/2014/main" id="{16C3FC64-D020-6942-8E7F-D20AE8F8CD03}"/>
              </a:ext>
            </a:extLst>
          </p:cNvPr>
          <p:cNvGraphicFramePr>
            <a:graphicFrameLocks noGrp="1"/>
          </p:cNvGraphicFramePr>
          <p:nvPr>
            <p:ph idx="1"/>
            <p:extLst>
              <p:ext uri="{D42A27DB-BD31-4B8C-83A1-F6EECF244321}">
                <p14:modId xmlns:p14="http://schemas.microsoft.com/office/powerpoint/2010/main" val="2384677230"/>
              </p:ext>
            </p:extLst>
          </p:nvPr>
        </p:nvGraphicFramePr>
        <p:xfrm>
          <a:off x="5194300" y="808038"/>
          <a:ext cx="6391275" cy="52466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a:extLst>
              <a:ext uri="{FF2B5EF4-FFF2-40B4-BE49-F238E27FC236}">
                <a16:creationId xmlns:a16="http://schemas.microsoft.com/office/drawing/2014/main" id="{67FEB38E-54A4-36CA-0934-47A0C5CB085B}"/>
              </a:ext>
            </a:extLst>
          </p:cNvPr>
          <p:cNvSpPr>
            <a:spLocks noGrp="1"/>
          </p:cNvSpPr>
          <p:nvPr>
            <p:ph type="dt" sz="half" idx="10"/>
          </p:nvPr>
        </p:nvSpPr>
        <p:spPr/>
        <p:txBody>
          <a:bodyPr>
            <a:normAutofit/>
          </a:bodyPr>
          <a:lstStyle/>
          <a:p>
            <a:pPr>
              <a:lnSpc>
                <a:spcPct val="90000"/>
              </a:lnSpc>
              <a:spcAft>
                <a:spcPts val="600"/>
              </a:spcAft>
            </a:pPr>
            <a:r>
              <a:rPr lang="en-US" sz="700"/>
              <a:t>Tuesday, February 2, 20XX</a:t>
            </a:r>
          </a:p>
        </p:txBody>
      </p:sp>
      <p:sp>
        <p:nvSpPr>
          <p:cNvPr id="5" name="Footer Placeholder 4">
            <a:extLst>
              <a:ext uri="{FF2B5EF4-FFF2-40B4-BE49-F238E27FC236}">
                <a16:creationId xmlns:a16="http://schemas.microsoft.com/office/drawing/2014/main" id="{3E04E713-704A-FBE7-512D-A81050E2B95B}"/>
              </a:ext>
            </a:extLst>
          </p:cNvPr>
          <p:cNvSpPr>
            <a:spLocks noGrp="1"/>
          </p:cNvSpPr>
          <p:nvPr>
            <p:ph type="ftr" sz="quarter" idx="11"/>
          </p:nvPr>
        </p:nvSpPr>
        <p:spPr/>
        <p:txBody>
          <a:bodyP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8A55EA4A-99B4-C38C-9AFD-5A26FF7A9751}"/>
              </a:ext>
            </a:extLst>
          </p:cNvPr>
          <p:cNvSpPr>
            <a:spLocks noGrp="1"/>
          </p:cNvSpPr>
          <p:nvPr>
            <p:ph type="sldNum" sz="quarter" idx="12"/>
          </p:nvPr>
        </p:nvSpPr>
        <p:spPr/>
        <p:txBody>
          <a:bodyPr>
            <a:normAutofit/>
          </a:bodyPr>
          <a:lstStyle/>
          <a:p>
            <a:pPr>
              <a:spcAft>
                <a:spcPts val="600"/>
              </a:spcAft>
            </a:pPr>
            <a:fld id="{DBA1B0FB-D917-4C8C-928F-313BD683BF39}" type="slidenum">
              <a:rPr lang="en-US">
                <a:solidFill>
                  <a:srgbClr val="FFFFFF"/>
                </a:solidFill>
              </a:rPr>
              <a:pPr>
                <a:spcAft>
                  <a:spcPts val="600"/>
                </a:spcAft>
              </a:pPr>
              <a:t>52</a:t>
            </a:fld>
            <a:endParaRPr lang="en-US">
              <a:solidFill>
                <a:srgbClr val="FFFFFF"/>
              </a:solidFill>
            </a:endParaRPr>
          </a:p>
        </p:txBody>
      </p:sp>
    </p:spTree>
    <p:extLst>
      <p:ext uri="{BB962C8B-B14F-4D97-AF65-F5344CB8AC3E}">
        <p14:creationId xmlns:p14="http://schemas.microsoft.com/office/powerpoint/2010/main" val="34689210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81258-A535-21A0-751A-50B156A2D2E3}"/>
              </a:ext>
            </a:extLst>
          </p:cNvPr>
          <p:cNvSpPr>
            <a:spLocks noGrp="1"/>
          </p:cNvSpPr>
          <p:nvPr>
            <p:ph type="title"/>
          </p:nvPr>
        </p:nvSpPr>
        <p:spPr>
          <a:xfrm>
            <a:off x="540988" y="540033"/>
            <a:ext cx="3884962" cy="1331604"/>
          </a:xfrm>
        </p:spPr>
        <p:txBody>
          <a:bodyPr anchor="b">
            <a:normAutofit/>
          </a:bodyPr>
          <a:lstStyle/>
          <a:p>
            <a:pPr algn="ctr">
              <a:lnSpc>
                <a:spcPct val="90000"/>
              </a:lnSpc>
            </a:pPr>
            <a:r>
              <a:rPr lang="en-US" sz="2400"/>
              <a:t>ANATOMY: DEPRESSION</a:t>
            </a:r>
            <a:br>
              <a:rPr lang="en-US" sz="2400"/>
            </a:br>
            <a:br>
              <a:rPr lang="en-US" sz="2400"/>
            </a:br>
            <a:endParaRPr lang="en-US" sz="2400"/>
          </a:p>
        </p:txBody>
      </p:sp>
      <p:sp>
        <p:nvSpPr>
          <p:cNvPr id="3" name="Content Placeholder 2">
            <a:extLst>
              <a:ext uri="{FF2B5EF4-FFF2-40B4-BE49-F238E27FC236}">
                <a16:creationId xmlns:a16="http://schemas.microsoft.com/office/drawing/2014/main" id="{E6321627-62B2-8F35-F3F1-A41F3D1AF0E1}"/>
              </a:ext>
            </a:extLst>
          </p:cNvPr>
          <p:cNvSpPr>
            <a:spLocks noGrp="1"/>
          </p:cNvSpPr>
          <p:nvPr>
            <p:ph idx="1"/>
          </p:nvPr>
        </p:nvSpPr>
        <p:spPr>
          <a:xfrm>
            <a:off x="540988" y="1404257"/>
            <a:ext cx="3884962" cy="5453743"/>
          </a:xfrm>
        </p:spPr>
        <p:txBody>
          <a:bodyPr>
            <a:normAutofit/>
          </a:bodyPr>
          <a:lstStyle/>
          <a:p>
            <a:pPr>
              <a:lnSpc>
                <a:spcPct val="115000"/>
              </a:lnSpc>
            </a:pPr>
            <a:r>
              <a:rPr lang="en-US" sz="1400" b="0" i="0" u="none" strike="noStrike" dirty="0">
                <a:effectLst/>
                <a:latin typeface="Proxima Nova Semi Bold"/>
                <a:hlinkClick r:id="rId2"/>
              </a:rPr>
              <a:t>Two major areas of the brain—the hippocampus (seat of memory) and the cortex (the thinking part of the brain)— undergo shrinkage</a:t>
            </a:r>
            <a:r>
              <a:rPr lang="en-US" sz="1400" b="0" i="0" dirty="0">
                <a:effectLst/>
                <a:latin typeface="Proxima Nova Regular"/>
              </a:rPr>
              <a:t>. Both the size of nerve cells and the number of their connections with other neurons are reduced. At the same time, depressive behavior is linked to overactivation of the hypothalamus, which coordinates the stress response, and overactivity of the </a:t>
            </a:r>
            <a:r>
              <a:rPr lang="en-US" sz="1400" b="1" i="0" u="sng" dirty="0">
                <a:effectLst/>
                <a:latin typeface="Proxima Nova Regular"/>
              </a:rPr>
              <a:t>amygdala</a:t>
            </a:r>
            <a:r>
              <a:rPr lang="en-US" sz="1400" b="0" i="0" dirty="0">
                <a:effectLst/>
                <a:latin typeface="Proxima Nova Regular"/>
              </a:rPr>
              <a:t>, which signals threat and generates negative emotions.</a:t>
            </a:r>
          </a:p>
          <a:p>
            <a:pPr>
              <a:lnSpc>
                <a:spcPct val="115000"/>
              </a:lnSpc>
            </a:pPr>
            <a:endParaRPr lang="en-US" sz="1400" dirty="0">
              <a:latin typeface="Proxima Nova Regular"/>
            </a:endParaRPr>
          </a:p>
          <a:p>
            <a:pPr>
              <a:lnSpc>
                <a:spcPct val="115000"/>
              </a:lnSpc>
            </a:pPr>
            <a:r>
              <a:rPr lang="en-US" sz="1400" b="0" i="0" dirty="0">
                <a:effectLst/>
                <a:latin typeface="Proxima Nova Regular"/>
              </a:rPr>
              <a:t>RECRUIT B</a:t>
            </a:r>
            <a:r>
              <a:rPr lang="en-US" sz="1400" dirty="0">
                <a:latin typeface="Proxima Nova Regular"/>
              </a:rPr>
              <a:t>EHAVIORAL HEALTH!!</a:t>
            </a:r>
            <a:endParaRPr lang="en-US" sz="1400" b="0" i="0" dirty="0">
              <a:effectLst/>
              <a:latin typeface="Proxima Nova Regular"/>
            </a:endParaRPr>
          </a:p>
          <a:p>
            <a:pPr>
              <a:lnSpc>
                <a:spcPct val="115000"/>
              </a:lnSpc>
            </a:pPr>
            <a:endParaRPr lang="en-US" sz="1100" dirty="0">
              <a:latin typeface="Proxima Nova Regular"/>
            </a:endParaRPr>
          </a:p>
          <a:p>
            <a:pPr>
              <a:lnSpc>
                <a:spcPct val="115000"/>
              </a:lnSpc>
            </a:pPr>
            <a:r>
              <a:rPr lang="en-US" sz="1100" dirty="0"/>
              <a:t>https://www.psychologytoday.com/us/basics/depression/the-biology-depression</a:t>
            </a:r>
          </a:p>
        </p:txBody>
      </p:sp>
      <p:pic>
        <p:nvPicPr>
          <p:cNvPr id="35842" name="Picture 2">
            <a:extLst>
              <a:ext uri="{FF2B5EF4-FFF2-40B4-BE49-F238E27FC236}">
                <a16:creationId xmlns:a16="http://schemas.microsoft.com/office/drawing/2014/main" id="{3F68EF19-072C-A4D9-94A0-79AB902F63B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706466" y="540033"/>
            <a:ext cx="5775279" cy="5775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02442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A3122-5A4B-7509-885E-9A48C6BA21CD}"/>
              </a:ext>
            </a:extLst>
          </p:cNvPr>
          <p:cNvSpPr>
            <a:spLocks noGrp="1"/>
          </p:cNvSpPr>
          <p:nvPr>
            <p:ph type="title"/>
          </p:nvPr>
        </p:nvSpPr>
        <p:spPr>
          <a:xfrm>
            <a:off x="5282381" y="629266"/>
            <a:ext cx="4767471" cy="1641986"/>
          </a:xfrm>
        </p:spPr>
        <p:txBody>
          <a:bodyPr>
            <a:normAutofit/>
          </a:bodyPr>
          <a:lstStyle/>
          <a:p>
            <a:pPr>
              <a:lnSpc>
                <a:spcPct val="90000"/>
              </a:lnSpc>
            </a:pPr>
            <a:r>
              <a:rPr lang="en-US" sz="3600" dirty="0"/>
              <a:t>Exercise: Capacity  Proclivity </a:t>
            </a:r>
          </a:p>
        </p:txBody>
      </p:sp>
      <p:sp>
        <p:nvSpPr>
          <p:cNvPr id="3" name="Content Placeholder 2">
            <a:extLst>
              <a:ext uri="{FF2B5EF4-FFF2-40B4-BE49-F238E27FC236}">
                <a16:creationId xmlns:a16="http://schemas.microsoft.com/office/drawing/2014/main" id="{D7456CA3-9CB5-A02E-CB66-C8083319925D}"/>
              </a:ext>
            </a:extLst>
          </p:cNvPr>
          <p:cNvSpPr>
            <a:spLocks noGrp="1"/>
          </p:cNvSpPr>
          <p:nvPr>
            <p:ph idx="1"/>
          </p:nvPr>
        </p:nvSpPr>
        <p:spPr>
          <a:xfrm>
            <a:off x="5282381" y="2438400"/>
            <a:ext cx="4767471" cy="3809999"/>
          </a:xfrm>
        </p:spPr>
        <p:txBody>
          <a:bodyPr>
            <a:normAutofit/>
          </a:bodyPr>
          <a:lstStyle/>
          <a:p>
            <a:r>
              <a:rPr lang="en-US" dirty="0"/>
              <a:t>Genetics affects prolonged physical activity.</a:t>
            </a:r>
          </a:p>
          <a:p>
            <a:r>
              <a:rPr lang="en-US" dirty="0"/>
              <a:t>Some persons have higher concentrations of Type 1 muscle cells which have high concentrations of LPL.</a:t>
            </a:r>
          </a:p>
          <a:p>
            <a:r>
              <a:rPr lang="en-US" dirty="0"/>
              <a:t>Exercise counteracts the effect of LPL fat storage.</a:t>
            </a:r>
          </a:p>
          <a:p>
            <a:r>
              <a:rPr lang="en-US" dirty="0"/>
              <a:t>You can overcome this deficit with regular exercise. </a:t>
            </a:r>
          </a:p>
          <a:p>
            <a:endParaRPr lang="en-US" dirty="0"/>
          </a:p>
          <a:p>
            <a:endParaRPr lang="en-US" dirty="0"/>
          </a:p>
        </p:txBody>
      </p:sp>
      <p:sp>
        <p:nvSpPr>
          <p:cNvPr id="4" name="Date Placeholder 3">
            <a:extLst>
              <a:ext uri="{FF2B5EF4-FFF2-40B4-BE49-F238E27FC236}">
                <a16:creationId xmlns:a16="http://schemas.microsoft.com/office/drawing/2014/main" id="{38D4F793-82CA-7855-F447-AD5760D0B672}"/>
              </a:ext>
            </a:extLst>
          </p:cNvPr>
          <p:cNvSpPr>
            <a:spLocks noGrp="1"/>
          </p:cNvSpPr>
          <p:nvPr>
            <p:ph type="dt" sz="half" idx="10"/>
          </p:nvPr>
        </p:nvSpPr>
        <p:spPr>
          <a:xfrm>
            <a:off x="8129874" y="6355080"/>
            <a:ext cx="3414426" cy="304799"/>
          </a:xfrm>
        </p:spPr>
        <p:txBody>
          <a:bodyPr>
            <a:normAutofit/>
          </a:bodyPr>
          <a:lstStyle/>
          <a:p>
            <a:pPr algn="r">
              <a:spcAft>
                <a:spcPts val="600"/>
              </a:spcAft>
            </a:pPr>
            <a:r>
              <a:rPr lang="en-US"/>
              <a:t>Tuesday, February 2, 20XX</a:t>
            </a:r>
          </a:p>
        </p:txBody>
      </p:sp>
      <p:sp>
        <p:nvSpPr>
          <p:cNvPr id="5" name="Footer Placeholder 4">
            <a:extLst>
              <a:ext uri="{FF2B5EF4-FFF2-40B4-BE49-F238E27FC236}">
                <a16:creationId xmlns:a16="http://schemas.microsoft.com/office/drawing/2014/main" id="{CC10B5FC-8702-9FAC-E591-933C031EF456}"/>
              </a:ext>
            </a:extLst>
          </p:cNvPr>
          <p:cNvSpPr>
            <a:spLocks noGrp="1"/>
          </p:cNvSpPr>
          <p:nvPr>
            <p:ph type="ftr" sz="quarter" idx="11"/>
          </p:nvPr>
        </p:nvSpPr>
        <p:spPr>
          <a:xfrm>
            <a:off x="636915" y="6355080"/>
            <a:ext cx="3422033" cy="304801"/>
          </a:xfrm>
        </p:spPr>
        <p:txBody>
          <a:bodyPr anchor="b">
            <a:normAutofit fontScale="70000" lnSpcReduction="20000"/>
          </a:bodyPr>
          <a:lstStyle/>
          <a:p>
            <a:pPr>
              <a:spcAft>
                <a:spcPts val="600"/>
              </a:spcAft>
            </a:pPr>
            <a:r>
              <a:rPr lang="en-US" dirty="0">
                <a:solidFill>
                  <a:schemeClr val="tx1">
                    <a:tint val="75000"/>
                  </a:schemeClr>
                </a:solidFill>
              </a:rPr>
              <a:t>https://www.penguinrandomhouse.com/books/8694/turn-off-the-fat-genes-by-neal-barnard-md/ext</a:t>
            </a:r>
          </a:p>
        </p:txBody>
      </p:sp>
      <p:sp>
        <p:nvSpPr>
          <p:cNvPr id="6" name="Slide Number Placeholder 5">
            <a:extLst>
              <a:ext uri="{FF2B5EF4-FFF2-40B4-BE49-F238E27FC236}">
                <a16:creationId xmlns:a16="http://schemas.microsoft.com/office/drawing/2014/main" id="{7F6F6676-C47D-C09A-96C1-76E5DF3DFC3F}"/>
              </a:ext>
            </a:extLst>
          </p:cNvPr>
          <p:cNvSpPr>
            <a:spLocks noGrp="1"/>
          </p:cNvSpPr>
          <p:nvPr>
            <p:ph type="sldNum" sz="quarter" idx="12"/>
          </p:nvPr>
        </p:nvSpPr>
        <p:spPr/>
        <p:txBody>
          <a:bodyPr>
            <a:normAutofit/>
          </a:bodyPr>
          <a:lstStyle/>
          <a:p>
            <a:pPr>
              <a:spcAft>
                <a:spcPts val="600"/>
              </a:spcAft>
            </a:pPr>
            <a:fld id="{DBA1B0FB-D917-4C8C-928F-313BD683BF39}" type="slidenum">
              <a:rPr lang="en-US" smtClean="0"/>
              <a:pPr>
                <a:spcAft>
                  <a:spcPts val="600"/>
                </a:spcAft>
              </a:pPr>
              <a:t>54</a:t>
            </a:fld>
            <a:endParaRPr lang="en-US"/>
          </a:p>
        </p:txBody>
      </p:sp>
      <p:pic>
        <p:nvPicPr>
          <p:cNvPr id="8" name="Picture 7" descr="Kettlebells on the floor">
            <a:extLst>
              <a:ext uri="{FF2B5EF4-FFF2-40B4-BE49-F238E27FC236}">
                <a16:creationId xmlns:a16="http://schemas.microsoft.com/office/drawing/2014/main" id="{D6444408-B47E-A639-E04E-42F42FFFE6F0}"/>
              </a:ext>
            </a:extLst>
          </p:cNvPr>
          <p:cNvPicPr>
            <a:picLocks noChangeAspect="1"/>
          </p:cNvPicPr>
          <p:nvPr/>
        </p:nvPicPr>
        <p:blipFill rotWithShape="1">
          <a:blip r:embed="rId3"/>
          <a:srcRect l="49453" r="5436" b="-1"/>
          <a:stretch/>
        </p:blipFill>
        <p:spPr>
          <a:xfrm>
            <a:off x="-1" y="10"/>
            <a:ext cx="4634680" cy="6857990"/>
          </a:xfrm>
          <a:prstGeom prst="rect">
            <a:avLst/>
          </a:prstGeom>
        </p:spPr>
      </p:pic>
    </p:spTree>
    <p:extLst>
      <p:ext uri="{BB962C8B-B14F-4D97-AF65-F5344CB8AC3E}">
        <p14:creationId xmlns:p14="http://schemas.microsoft.com/office/powerpoint/2010/main" val="11292183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20487" name="Picture 20486">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20489" name="Picture 20488">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20491" name="Oval 20490">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0493" name="Picture 20492">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0495" name="Picture 20494">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0497" name="Rectangle 20496">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6E485963-CDCB-8B81-E1D7-CCFE1768B835}"/>
              </a:ext>
            </a:extLst>
          </p:cNvPr>
          <p:cNvSpPr>
            <a:spLocks noGrp="1"/>
          </p:cNvSpPr>
          <p:nvPr>
            <p:ph type="title"/>
          </p:nvPr>
        </p:nvSpPr>
        <p:spPr>
          <a:xfrm>
            <a:off x="6742108" y="629266"/>
            <a:ext cx="3307744" cy="1641986"/>
          </a:xfrm>
        </p:spPr>
        <p:txBody>
          <a:bodyPr vert="horz" lIns="91440" tIns="45720" rIns="91440" bIns="45720" rtlCol="0" anchor="t">
            <a:normAutofit/>
          </a:bodyPr>
          <a:lstStyle/>
          <a:p>
            <a:pPr>
              <a:lnSpc>
                <a:spcPct val="90000"/>
              </a:lnSpc>
            </a:pPr>
            <a:r>
              <a:rPr lang="en-US" sz="3600"/>
              <a:t>Metabolism </a:t>
            </a:r>
            <a:br>
              <a:rPr lang="en-US" sz="3600"/>
            </a:br>
            <a:br>
              <a:rPr lang="en-US" sz="3600"/>
            </a:br>
            <a:endParaRPr lang="en-US" sz="3600"/>
          </a:p>
        </p:txBody>
      </p:sp>
      <p:pic>
        <p:nvPicPr>
          <p:cNvPr id="20482" name="Picture 2">
            <a:extLst>
              <a:ext uri="{FF2B5EF4-FFF2-40B4-BE49-F238E27FC236}">
                <a16:creationId xmlns:a16="http://schemas.microsoft.com/office/drawing/2014/main" id="{D95DBE78-7518-2939-6FE3-A23BE6B83E28}"/>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625" r="5351" b="-1"/>
          <a:stretch/>
        </p:blipFill>
        <p:spPr bwMode="auto">
          <a:xfrm>
            <a:off x="-2" y="10"/>
            <a:ext cx="6094407" cy="685799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F81A03AC-8CFF-BD05-B14C-3718F438ED84}"/>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914400">
              <a:spcAft>
                <a:spcPts val="600"/>
              </a:spcAft>
            </a:pPr>
            <a:fld id="{DBA1B0FB-D917-4C8C-928F-313BD683BF39}" type="slidenum">
              <a:rPr lang="en-US"/>
              <a:pPr defTabSz="914400">
                <a:spcAft>
                  <a:spcPts val="600"/>
                </a:spcAft>
              </a:pPr>
              <a:t>55</a:t>
            </a:fld>
            <a:endParaRPr lang="en-US"/>
          </a:p>
        </p:txBody>
      </p:sp>
      <p:sp>
        <p:nvSpPr>
          <p:cNvPr id="5" name="Footer Placeholder 4">
            <a:extLst>
              <a:ext uri="{FF2B5EF4-FFF2-40B4-BE49-F238E27FC236}">
                <a16:creationId xmlns:a16="http://schemas.microsoft.com/office/drawing/2014/main" id="{3BE24FAD-E447-294F-BCEE-D96818FB0576}"/>
              </a:ext>
            </a:extLst>
          </p:cNvPr>
          <p:cNvSpPr>
            <a:spLocks noGrp="1"/>
          </p:cNvSpPr>
          <p:nvPr>
            <p:ph type="ftr" sz="quarter" idx="11"/>
          </p:nvPr>
        </p:nvSpPr>
        <p:spPr>
          <a:xfrm>
            <a:off x="636915" y="6355080"/>
            <a:ext cx="3422033" cy="304801"/>
          </a:xfrm>
        </p:spPr>
        <p:txBody>
          <a:bodyPr vert="horz" lIns="91440" tIns="45720" rIns="91440" bIns="45720" rtlCol="0" anchor="b">
            <a:normAutofit/>
          </a:bodyPr>
          <a:lstStyle/>
          <a:p>
            <a:pPr defTabSz="914400">
              <a:spcAft>
                <a:spcPts val="600"/>
              </a:spcAft>
            </a:pPr>
            <a:r>
              <a:rPr lang="en-US" b="0" i="0" kern="1200">
                <a:solidFill>
                  <a:schemeClr val="tx1">
                    <a:tint val="75000"/>
                  </a:schemeClr>
                </a:solidFill>
                <a:latin typeface="+mn-lt"/>
                <a:ea typeface="+mn-ea"/>
                <a:cs typeface="+mn-cs"/>
              </a:rPr>
              <a:t>Sample Footer Text</a:t>
            </a:r>
          </a:p>
        </p:txBody>
      </p:sp>
      <p:sp>
        <p:nvSpPr>
          <p:cNvPr id="3" name="Text Placeholder 2">
            <a:extLst>
              <a:ext uri="{FF2B5EF4-FFF2-40B4-BE49-F238E27FC236}">
                <a16:creationId xmlns:a16="http://schemas.microsoft.com/office/drawing/2014/main" id="{22FEE807-10CC-3FE5-EED0-CCE32B236D15}"/>
              </a:ext>
            </a:extLst>
          </p:cNvPr>
          <p:cNvSpPr>
            <a:spLocks noGrp="1"/>
          </p:cNvSpPr>
          <p:nvPr>
            <p:ph type="body" sz="half" idx="2"/>
          </p:nvPr>
        </p:nvSpPr>
        <p:spPr>
          <a:xfrm>
            <a:off x="6742108" y="2438400"/>
            <a:ext cx="3307744" cy="3809999"/>
          </a:xfrm>
        </p:spPr>
        <p:txBody>
          <a:bodyPr vert="horz" lIns="91440" tIns="45720" rIns="91440" bIns="45720" rtlCol="0">
            <a:normAutofit/>
          </a:bodyPr>
          <a:lstStyle/>
          <a:p>
            <a:pPr>
              <a:buFont typeface="Wingdings 3" charset="2"/>
              <a:buChar char=""/>
            </a:pPr>
            <a:r>
              <a:rPr lang="en-US"/>
              <a:t>RMR (Resting Metabolic Rate): How quickly your body at rest burns calories.</a:t>
            </a:r>
          </a:p>
          <a:p>
            <a:pPr>
              <a:buFont typeface="Wingdings 3" charset="2"/>
              <a:buChar char=""/>
            </a:pPr>
            <a:r>
              <a:rPr lang="en-US"/>
              <a:t>Chromosome 11 (Turn off the Fat Genes, Neal Barnard.)</a:t>
            </a:r>
          </a:p>
          <a:p>
            <a:pPr>
              <a:buFont typeface="Wingdings 3" charset="2"/>
              <a:buChar char=""/>
            </a:pPr>
            <a:r>
              <a:rPr lang="en-US"/>
              <a:t>RMR slows as we age.</a:t>
            </a:r>
          </a:p>
          <a:p>
            <a:pPr>
              <a:buFont typeface="Wingdings 3" charset="2"/>
              <a:buChar char=""/>
            </a:pPr>
            <a:r>
              <a:rPr lang="en-US"/>
              <a:t>Diet and Exercise affect your RMR more then genetics. </a:t>
            </a:r>
          </a:p>
          <a:p>
            <a:pPr>
              <a:buFont typeface="Wingdings 3" charset="2"/>
              <a:buChar char=""/>
            </a:pPr>
            <a:endParaRPr lang="en-US"/>
          </a:p>
          <a:p>
            <a:pPr>
              <a:buFont typeface="Wingdings 3" charset="2"/>
              <a:buChar char=""/>
            </a:pPr>
            <a:endParaRPr lang="en-US"/>
          </a:p>
        </p:txBody>
      </p:sp>
      <p:sp>
        <p:nvSpPr>
          <p:cNvPr id="4" name="Date Placeholder 3">
            <a:extLst>
              <a:ext uri="{FF2B5EF4-FFF2-40B4-BE49-F238E27FC236}">
                <a16:creationId xmlns:a16="http://schemas.microsoft.com/office/drawing/2014/main" id="{669BD277-7956-A48C-48F6-6DDFAE5B0426}"/>
              </a:ext>
            </a:extLst>
          </p:cNvPr>
          <p:cNvSpPr>
            <a:spLocks noGrp="1"/>
          </p:cNvSpPr>
          <p:nvPr>
            <p:ph type="dt" sz="half" idx="10"/>
          </p:nvPr>
        </p:nvSpPr>
        <p:spPr>
          <a:xfrm>
            <a:off x="8129874" y="6355080"/>
            <a:ext cx="3414426" cy="304799"/>
          </a:xfrm>
        </p:spPr>
        <p:txBody>
          <a:bodyPr vert="horz" lIns="91440" tIns="45720" rIns="91440" bIns="45720" rtlCol="0" anchor="t">
            <a:normAutofit/>
          </a:bodyPr>
          <a:lstStyle/>
          <a:p>
            <a:pPr algn="r" defTabSz="914400">
              <a:spcAft>
                <a:spcPts val="600"/>
              </a:spcAft>
            </a:pPr>
            <a:r>
              <a:rPr lang="en-US"/>
              <a:t>Tuesday, February 2, 20XX</a:t>
            </a:r>
          </a:p>
        </p:txBody>
      </p:sp>
    </p:spTree>
    <p:extLst>
      <p:ext uri="{BB962C8B-B14F-4D97-AF65-F5344CB8AC3E}">
        <p14:creationId xmlns:p14="http://schemas.microsoft.com/office/powerpoint/2010/main" val="29916692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Effectively Treat Sleep Apnea &amp; Obesity With Our Team of Professionals">
            <a:extLst>
              <a:ext uri="{FF2B5EF4-FFF2-40B4-BE49-F238E27FC236}">
                <a16:creationId xmlns:a16="http://schemas.microsoft.com/office/drawing/2014/main" id="{780993B7-9AF6-DA3A-C320-7A17AC1A5B89}"/>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l="2492" t="9091" r="6599"/>
          <a:stretch/>
        </p:blipFill>
        <p:spPr bwMode="auto">
          <a:xfrm>
            <a:off x="20" y="-15551"/>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43BFC8E-44AE-152A-FEDF-37856E509A75}"/>
              </a:ext>
            </a:extLst>
          </p:cNvPr>
          <p:cNvSpPr>
            <a:spLocks noGrp="1"/>
          </p:cNvSpPr>
          <p:nvPr>
            <p:ph type="title"/>
          </p:nvPr>
        </p:nvSpPr>
        <p:spPr>
          <a:xfrm>
            <a:off x="1154955" y="1447800"/>
            <a:ext cx="8825658" cy="1221885"/>
          </a:xfrm>
        </p:spPr>
        <p:txBody>
          <a:bodyPr vert="horz" lIns="91440" tIns="45720" rIns="91440" bIns="45720" rtlCol="0" anchor="b">
            <a:normAutofit/>
          </a:bodyPr>
          <a:lstStyle/>
          <a:p>
            <a:r>
              <a:rPr lang="en-US" sz="7200" dirty="0">
                <a:solidFill>
                  <a:schemeClr val="tx1"/>
                </a:solidFill>
              </a:rPr>
              <a:t>Sleep hygiene: </a:t>
            </a:r>
          </a:p>
        </p:txBody>
      </p:sp>
      <p:sp>
        <p:nvSpPr>
          <p:cNvPr id="4" name="Text Placeholder 3">
            <a:extLst>
              <a:ext uri="{FF2B5EF4-FFF2-40B4-BE49-F238E27FC236}">
                <a16:creationId xmlns:a16="http://schemas.microsoft.com/office/drawing/2014/main" id="{A8BC709F-C740-E09E-2CED-807FF69CDC85}"/>
              </a:ext>
            </a:extLst>
          </p:cNvPr>
          <p:cNvSpPr>
            <a:spLocks noGrp="1"/>
          </p:cNvSpPr>
          <p:nvPr>
            <p:ph type="body" sz="half" idx="2"/>
          </p:nvPr>
        </p:nvSpPr>
        <p:spPr>
          <a:xfrm>
            <a:off x="1154955" y="2817807"/>
            <a:ext cx="8825658" cy="3769605"/>
          </a:xfrm>
        </p:spPr>
        <p:txBody>
          <a:bodyPr vert="horz" lIns="91440" tIns="45720" rIns="91440" bIns="45720" rtlCol="0" anchor="t">
            <a:normAutofit fontScale="92500" lnSpcReduction="20000"/>
          </a:bodyPr>
          <a:lstStyle/>
          <a:p>
            <a:r>
              <a:rPr lang="en-US" sz="4600" cap="all" dirty="0"/>
              <a:t>Obstructive Sleep apnea</a:t>
            </a:r>
          </a:p>
          <a:p>
            <a:r>
              <a:rPr lang="en-US" sz="2000" cap="all" dirty="0"/>
              <a:t>Interruptions in breathing due to upper airway obstruction</a:t>
            </a:r>
          </a:p>
          <a:p>
            <a:endParaRPr lang="en-US" sz="2000" cap="all" dirty="0"/>
          </a:p>
          <a:p>
            <a:r>
              <a:rPr lang="en-US" sz="2000" cap="all" dirty="0"/>
              <a:t>OSA AFFECT LEPTIN (Fullness) and ghrelin (hunger) levels. </a:t>
            </a:r>
          </a:p>
          <a:p>
            <a:endParaRPr lang="en-US" sz="2000" cap="all" dirty="0"/>
          </a:p>
          <a:p>
            <a:r>
              <a:rPr lang="en-US" sz="2000" cap="all" dirty="0"/>
              <a:t>Sleep study and  clinical evaluation</a:t>
            </a:r>
          </a:p>
          <a:p>
            <a:endParaRPr lang="en-US" sz="2000" cap="all" dirty="0"/>
          </a:p>
          <a:p>
            <a:endParaRPr lang="en-US" sz="2000" cap="all" dirty="0"/>
          </a:p>
          <a:p>
            <a:r>
              <a:rPr lang="en-US" sz="800" cap="all" dirty="0">
                <a:hlinkClick r:id="rId3"/>
              </a:rPr>
              <a:t>https://erj.ersjournals.com/content/22/2/251</a:t>
            </a:r>
            <a:endParaRPr lang="en-US" sz="800" cap="all" dirty="0"/>
          </a:p>
          <a:p>
            <a:r>
              <a:rPr lang="en-US" sz="800" cap="all" dirty="0"/>
              <a:t>https://pubmed.ncbi.nlm.nih.gov/16088283/</a:t>
            </a:r>
          </a:p>
        </p:txBody>
      </p:sp>
      <p:sp>
        <p:nvSpPr>
          <p:cNvPr id="5" name="Date Placeholder 4">
            <a:extLst>
              <a:ext uri="{FF2B5EF4-FFF2-40B4-BE49-F238E27FC236}">
                <a16:creationId xmlns:a16="http://schemas.microsoft.com/office/drawing/2014/main" id="{B0CE1A82-4D4A-854D-86F6-1288925F952A}"/>
              </a:ext>
            </a:extLst>
          </p:cNvPr>
          <p:cNvSpPr>
            <a:spLocks noGrp="1"/>
          </p:cNvSpPr>
          <p:nvPr>
            <p:ph type="dt" sz="half" idx="10"/>
          </p:nvPr>
        </p:nvSpPr>
        <p:spPr/>
        <p:txBody>
          <a:bodyPr vert="horz" lIns="91440" tIns="45720" rIns="91440" bIns="45720" rtlCol="0" anchor="t">
            <a:normAutofit/>
          </a:bodyPr>
          <a:lstStyle/>
          <a:p>
            <a:pPr defTabSz="914400">
              <a:lnSpc>
                <a:spcPct val="90000"/>
              </a:lnSpc>
              <a:spcAft>
                <a:spcPts val="600"/>
              </a:spcAft>
            </a:pPr>
            <a:r>
              <a:rPr lang="en-US" sz="700">
                <a:solidFill>
                  <a:schemeClr val="tx1">
                    <a:tint val="75000"/>
                  </a:schemeClr>
                </a:solidFill>
              </a:rPr>
              <a:t>Tuesday, February 2, 20XX</a:t>
            </a:r>
          </a:p>
        </p:txBody>
      </p:sp>
      <p:sp>
        <p:nvSpPr>
          <p:cNvPr id="6" name="Footer Placeholder 5">
            <a:extLst>
              <a:ext uri="{FF2B5EF4-FFF2-40B4-BE49-F238E27FC236}">
                <a16:creationId xmlns:a16="http://schemas.microsoft.com/office/drawing/2014/main" id="{CCC5E90D-C2F2-23AD-37D8-DA9F9B851BA7}"/>
              </a:ext>
            </a:extLst>
          </p:cNvPr>
          <p:cNvSpPr>
            <a:spLocks noGrp="1"/>
          </p:cNvSpPr>
          <p:nvPr>
            <p:ph type="ftr" sz="quarter" idx="11"/>
          </p:nvPr>
        </p:nvSpPr>
        <p:spPr/>
        <p:txBody>
          <a:bodyPr vert="horz" lIns="91440" tIns="45720" rIns="91440" bIns="45720" rtlCol="0" anchor="b">
            <a:normAutofit/>
          </a:bodyPr>
          <a:lstStyle/>
          <a:p>
            <a:pPr defTabSz="914400">
              <a:spcAft>
                <a:spcPts val="600"/>
              </a:spcAft>
            </a:pPr>
            <a:r>
              <a:rPr lang="en-US" b="0" i="0" kern="1200">
                <a:solidFill>
                  <a:schemeClr val="tx1">
                    <a:tint val="75000"/>
                  </a:schemeClr>
                </a:solidFill>
                <a:latin typeface="+mn-lt"/>
                <a:ea typeface="+mn-ea"/>
                <a:cs typeface="+mn-cs"/>
              </a:rPr>
              <a:t>Sample Footer Text</a:t>
            </a:r>
          </a:p>
        </p:txBody>
      </p:sp>
      <p:sp>
        <p:nvSpPr>
          <p:cNvPr id="7" name="Slide Number Placeholder 6">
            <a:extLst>
              <a:ext uri="{FF2B5EF4-FFF2-40B4-BE49-F238E27FC236}">
                <a16:creationId xmlns:a16="http://schemas.microsoft.com/office/drawing/2014/main" id="{4CC69EBD-869B-434E-B542-95398F6894C0}"/>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a:solidFill>
                  <a:srgbClr val="FFFFFF"/>
                </a:solidFill>
              </a:rPr>
              <a:pPr defTabSz="914400">
                <a:spcAft>
                  <a:spcPts val="600"/>
                </a:spcAft>
              </a:pPr>
              <a:t>56</a:t>
            </a:fld>
            <a:endParaRPr lang="en-US">
              <a:solidFill>
                <a:srgbClr val="FFFFFF"/>
              </a:solidFill>
            </a:endParaRPr>
          </a:p>
        </p:txBody>
      </p:sp>
    </p:spTree>
    <p:extLst>
      <p:ext uri="{BB962C8B-B14F-4D97-AF65-F5344CB8AC3E}">
        <p14:creationId xmlns:p14="http://schemas.microsoft.com/office/powerpoint/2010/main" val="40811706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BAC65F71-7F70-AE9D-1769-5D02A291C7A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805" r="1" b="15953"/>
          <a:stretch/>
        </p:blipFill>
        <p:spPr bwMode="auto">
          <a:xfrm>
            <a:off x="643467" y="643467"/>
            <a:ext cx="10905066" cy="5571066"/>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C49604FB-1C31-193F-C676-BA2CAE22886C}"/>
              </a:ext>
            </a:extLst>
          </p:cNvPr>
          <p:cNvSpPr>
            <a:spLocks noGrp="1"/>
          </p:cNvSpPr>
          <p:nvPr>
            <p:ph type="dt" sz="half" idx="10"/>
          </p:nvPr>
        </p:nvSpPr>
        <p:spPr/>
        <p:txBody>
          <a:bodyPr>
            <a:normAutofit/>
          </a:bodyPr>
          <a:lstStyle/>
          <a:p>
            <a:pPr>
              <a:lnSpc>
                <a:spcPct val="90000"/>
              </a:lnSpc>
              <a:spcAft>
                <a:spcPts val="600"/>
              </a:spcAft>
            </a:pPr>
            <a:r>
              <a:rPr lang="en-US" sz="700">
                <a:solidFill>
                  <a:srgbClr val="FFFFFF"/>
                </a:solidFill>
              </a:rPr>
              <a:t>Tuesday, February 2, 20XX</a:t>
            </a:r>
          </a:p>
        </p:txBody>
      </p:sp>
      <p:sp>
        <p:nvSpPr>
          <p:cNvPr id="3" name="Footer Placeholder 2">
            <a:extLst>
              <a:ext uri="{FF2B5EF4-FFF2-40B4-BE49-F238E27FC236}">
                <a16:creationId xmlns:a16="http://schemas.microsoft.com/office/drawing/2014/main" id="{F2E2BBE3-1DEE-AEBF-96DD-6AB0FF8C41F3}"/>
              </a:ext>
            </a:extLst>
          </p:cNvPr>
          <p:cNvSpPr>
            <a:spLocks noGrp="1"/>
          </p:cNvSpPr>
          <p:nvPr>
            <p:ph type="ftr" sz="quarter" idx="11"/>
          </p:nvPr>
        </p:nvSpPr>
        <p:spPr/>
        <p:txBody>
          <a:bodyPr>
            <a:normAutofit/>
          </a:bodyPr>
          <a:lstStyle/>
          <a:p>
            <a:pPr>
              <a:spcAft>
                <a:spcPts val="600"/>
              </a:spcAft>
            </a:pPr>
            <a:r>
              <a:rPr lang="en-US">
                <a:solidFill>
                  <a:srgbClr val="FFFFFF"/>
                </a:solidFill>
              </a:rPr>
              <a:t>Sample Footer Text</a:t>
            </a:r>
          </a:p>
        </p:txBody>
      </p:sp>
      <p:sp>
        <p:nvSpPr>
          <p:cNvPr id="4" name="Slide Number Placeholder 3">
            <a:extLst>
              <a:ext uri="{FF2B5EF4-FFF2-40B4-BE49-F238E27FC236}">
                <a16:creationId xmlns:a16="http://schemas.microsoft.com/office/drawing/2014/main" id="{802204E8-1D9D-4753-570D-8CBC06D5D2B0}"/>
              </a:ext>
            </a:extLst>
          </p:cNvPr>
          <p:cNvSpPr>
            <a:spLocks noGrp="1"/>
          </p:cNvSpPr>
          <p:nvPr>
            <p:ph type="sldNum" sz="quarter" idx="12"/>
          </p:nvPr>
        </p:nvSpPr>
        <p:spPr/>
        <p:txBody>
          <a:bodyPr>
            <a:normAutofit/>
          </a:bodyPr>
          <a:lstStyle/>
          <a:p>
            <a:pPr>
              <a:spcAft>
                <a:spcPts val="600"/>
              </a:spcAft>
            </a:pPr>
            <a:fld id="{DBA1B0FB-D917-4C8C-928F-313BD683BF39}" type="slidenum">
              <a:rPr lang="en-US" smtClean="0"/>
              <a:pPr>
                <a:spcAft>
                  <a:spcPts val="600"/>
                </a:spcAft>
              </a:pPr>
              <a:t>57</a:t>
            </a:fld>
            <a:endParaRPr lang="en-US"/>
          </a:p>
        </p:txBody>
      </p:sp>
    </p:spTree>
    <p:extLst>
      <p:ext uri="{BB962C8B-B14F-4D97-AF65-F5344CB8AC3E}">
        <p14:creationId xmlns:p14="http://schemas.microsoft.com/office/powerpoint/2010/main" val="35949306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099C38B-B541-3980-413C-8C110C8146E1}"/>
              </a:ext>
            </a:extLst>
          </p:cNvPr>
          <p:cNvPicPr>
            <a:picLocks noChangeAspect="1"/>
          </p:cNvPicPr>
          <p:nvPr/>
        </p:nvPicPr>
        <p:blipFill rotWithShape="1">
          <a:blip r:embed="rId2">
            <a:alphaModFix amt="40000"/>
          </a:blip>
          <a:srcRect t="14773"/>
          <a:stretch/>
        </p:blipFill>
        <p:spPr>
          <a:xfrm>
            <a:off x="20" y="-19040"/>
            <a:ext cx="12191980" cy="6857990"/>
          </a:xfrm>
          <a:prstGeom prst="rect">
            <a:avLst/>
          </a:prstGeom>
        </p:spPr>
      </p:pic>
      <p:sp>
        <p:nvSpPr>
          <p:cNvPr id="7" name="Rectangle 1">
            <a:extLst>
              <a:ext uri="{FF2B5EF4-FFF2-40B4-BE49-F238E27FC236}">
                <a16:creationId xmlns:a16="http://schemas.microsoft.com/office/drawing/2014/main" id="{4348560D-2DA5-B430-135F-B8BA04F53BBE}"/>
              </a:ext>
            </a:extLst>
          </p:cNvPr>
          <p:cNvSpPr>
            <a:spLocks noGrp="1" noChangeArrowheads="1"/>
          </p:cNvSpPr>
          <p:nvPr>
            <p:ph type="title"/>
          </p:nvPr>
        </p:nvSpPr>
        <p:spPr bwMode="auto">
          <a:xfrm>
            <a:off x="1154955" y="1447800"/>
            <a:ext cx="8825658" cy="3329581"/>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b"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eaLnBrk="1" fontAlgn="base" hangingPunct="1">
              <a:lnSpc>
                <a:spcPct val="90000"/>
              </a:lnSpc>
              <a:spcAft>
                <a:spcPct val="0"/>
              </a:spcAft>
              <a:buClrTx/>
              <a:buSzTx/>
              <a:tabLst/>
            </a:pPr>
            <a:r>
              <a:rPr kumimoji="0" lang="en-US" altLang="en-US" sz="2200" u="sng" strike="noStrike" cap="none" normalizeH="0" baseline="0" dirty="0">
                <a:ln>
                  <a:noFill/>
                </a:ln>
                <a:effectLst/>
                <a:latin typeface="Engravers MT" panose="02090707080505020304" pitchFamily="18" charset="0"/>
              </a:rPr>
              <a:t>Symptoms OF Obstructive Sleep Apnea:</a:t>
            </a:r>
          </a:p>
          <a:p>
            <a:pPr marL="0" marR="0" lvl="0" indent="0" eaLnBrk="1" fontAlgn="base" hangingPunct="1">
              <a:lnSpc>
                <a:spcPct val="90000"/>
              </a:lnSpc>
              <a:spcAft>
                <a:spcPct val="0"/>
              </a:spcAft>
              <a:buClrTx/>
              <a:buSzTx/>
              <a:tabLst/>
            </a:pPr>
            <a:r>
              <a:rPr kumimoji="0" lang="en-US" altLang="en-US" sz="1800" u="none" strike="noStrike" cap="none" normalizeH="0" baseline="0" dirty="0">
                <a:ln>
                  <a:noFill/>
                </a:ln>
                <a:effectLst/>
                <a:latin typeface="+mj-lt"/>
              </a:rPr>
              <a:t>Excessive daytime sleepiness</a:t>
            </a:r>
          </a:p>
          <a:p>
            <a:pPr marL="0" marR="0" lvl="0" indent="0" eaLnBrk="1" fontAlgn="base" hangingPunct="1">
              <a:lnSpc>
                <a:spcPct val="90000"/>
              </a:lnSpc>
              <a:spcAft>
                <a:spcPct val="0"/>
              </a:spcAft>
              <a:buClrTx/>
              <a:buSzTx/>
              <a:tabLst/>
            </a:pPr>
            <a:r>
              <a:rPr kumimoji="0" lang="en-US" altLang="en-US" sz="1800" u="none" strike="noStrike" cap="none" normalizeH="0" baseline="0" dirty="0">
                <a:ln>
                  <a:noFill/>
                </a:ln>
                <a:effectLst/>
                <a:latin typeface="+mj-lt"/>
              </a:rPr>
              <a:t>Loud snoring</a:t>
            </a:r>
          </a:p>
          <a:p>
            <a:pPr marL="0" marR="0" lvl="0" indent="0" eaLnBrk="1" fontAlgn="base" hangingPunct="1">
              <a:lnSpc>
                <a:spcPct val="90000"/>
              </a:lnSpc>
              <a:spcAft>
                <a:spcPct val="0"/>
              </a:spcAft>
              <a:buClrTx/>
              <a:buSzTx/>
              <a:tabLst/>
            </a:pPr>
            <a:r>
              <a:rPr kumimoji="0" lang="en-US" altLang="en-US" sz="1800" u="none" strike="noStrike" cap="none" normalizeH="0" baseline="0" dirty="0">
                <a:ln>
                  <a:noFill/>
                </a:ln>
                <a:effectLst/>
                <a:latin typeface="+mj-lt"/>
              </a:rPr>
              <a:t>Observed episodes of stopped breathing during sleep</a:t>
            </a:r>
          </a:p>
          <a:p>
            <a:pPr marL="0" marR="0" lvl="0" indent="0" eaLnBrk="1" fontAlgn="base" hangingPunct="1">
              <a:lnSpc>
                <a:spcPct val="90000"/>
              </a:lnSpc>
              <a:spcAft>
                <a:spcPct val="0"/>
              </a:spcAft>
              <a:buClrTx/>
              <a:buSzTx/>
              <a:tabLst/>
            </a:pPr>
            <a:r>
              <a:rPr kumimoji="0" lang="en-US" altLang="en-US" sz="1800" u="none" strike="noStrike" cap="none" normalizeH="0" baseline="0" dirty="0">
                <a:ln>
                  <a:noFill/>
                </a:ln>
                <a:effectLst/>
                <a:latin typeface="+mj-lt"/>
              </a:rPr>
              <a:t>Abrupt awakenings accompanied by gasping or choking</a:t>
            </a:r>
          </a:p>
          <a:p>
            <a:pPr marL="0" marR="0" lvl="0" indent="0" eaLnBrk="1" fontAlgn="base" hangingPunct="1">
              <a:lnSpc>
                <a:spcPct val="90000"/>
              </a:lnSpc>
              <a:spcAft>
                <a:spcPct val="0"/>
              </a:spcAft>
              <a:buClrTx/>
              <a:buSzTx/>
              <a:tabLst/>
            </a:pPr>
            <a:r>
              <a:rPr kumimoji="0" lang="en-US" altLang="en-US" sz="1800" u="none" strike="noStrike" cap="none" normalizeH="0" baseline="0" dirty="0">
                <a:ln>
                  <a:noFill/>
                </a:ln>
                <a:effectLst/>
                <a:latin typeface="+mj-lt"/>
              </a:rPr>
              <a:t>Awakening with a dry mouth or sore throat</a:t>
            </a:r>
          </a:p>
          <a:p>
            <a:pPr marL="0" marR="0" lvl="0" indent="0" eaLnBrk="1" fontAlgn="base" hangingPunct="1">
              <a:lnSpc>
                <a:spcPct val="90000"/>
              </a:lnSpc>
              <a:spcAft>
                <a:spcPct val="0"/>
              </a:spcAft>
              <a:buClrTx/>
              <a:buSzTx/>
              <a:tabLst/>
            </a:pPr>
            <a:r>
              <a:rPr kumimoji="0" lang="en-US" altLang="en-US" sz="1800" u="none" strike="noStrike" cap="none" normalizeH="0" baseline="0" dirty="0">
                <a:ln>
                  <a:noFill/>
                </a:ln>
                <a:effectLst/>
                <a:latin typeface="+mj-lt"/>
              </a:rPr>
              <a:t>Morning headache</a:t>
            </a:r>
          </a:p>
          <a:p>
            <a:pPr marL="0" marR="0" lvl="0" indent="0" eaLnBrk="1" fontAlgn="base" hangingPunct="1">
              <a:lnSpc>
                <a:spcPct val="90000"/>
              </a:lnSpc>
              <a:spcAft>
                <a:spcPct val="0"/>
              </a:spcAft>
              <a:buClrTx/>
              <a:buSzTx/>
              <a:tabLst/>
            </a:pPr>
            <a:r>
              <a:rPr kumimoji="0" lang="en-US" altLang="en-US" sz="1800" u="none" strike="noStrike" cap="none" normalizeH="0" baseline="0" dirty="0">
                <a:ln>
                  <a:noFill/>
                </a:ln>
                <a:effectLst/>
                <a:latin typeface="+mj-lt"/>
              </a:rPr>
              <a:t>Difficulty concentrating during the day</a:t>
            </a:r>
          </a:p>
          <a:p>
            <a:pPr marL="0" marR="0" lvl="0" indent="0" eaLnBrk="1" fontAlgn="base" hangingPunct="1">
              <a:lnSpc>
                <a:spcPct val="90000"/>
              </a:lnSpc>
              <a:spcAft>
                <a:spcPct val="0"/>
              </a:spcAft>
              <a:buClrTx/>
              <a:buSzTx/>
              <a:tabLst/>
            </a:pPr>
            <a:r>
              <a:rPr kumimoji="0" lang="en-US" altLang="en-US" sz="1800" u="none" strike="noStrike" cap="none" normalizeH="0" baseline="0" dirty="0">
                <a:ln>
                  <a:noFill/>
                </a:ln>
                <a:effectLst/>
                <a:latin typeface="+mj-lt"/>
              </a:rPr>
              <a:t>Mood changes, such as depression or irritability</a:t>
            </a:r>
          </a:p>
          <a:p>
            <a:pPr marL="0" marR="0" lvl="0" indent="0" eaLnBrk="1" fontAlgn="base" hangingPunct="1">
              <a:lnSpc>
                <a:spcPct val="90000"/>
              </a:lnSpc>
              <a:spcAft>
                <a:spcPct val="0"/>
              </a:spcAft>
              <a:buClrTx/>
              <a:buSzTx/>
              <a:tabLst/>
            </a:pPr>
            <a:r>
              <a:rPr kumimoji="0" lang="en-US" altLang="en-US" sz="1800" u="none" strike="noStrike" cap="none" normalizeH="0" baseline="0" dirty="0">
                <a:ln>
                  <a:noFill/>
                </a:ln>
                <a:effectLst/>
                <a:latin typeface="+mj-lt"/>
              </a:rPr>
              <a:t>High blood pressure</a:t>
            </a:r>
          </a:p>
          <a:p>
            <a:pPr marL="0" marR="0" lvl="0" indent="0" eaLnBrk="1" fontAlgn="base" hangingPunct="1">
              <a:lnSpc>
                <a:spcPct val="90000"/>
              </a:lnSpc>
              <a:spcAft>
                <a:spcPct val="0"/>
              </a:spcAft>
              <a:buClrTx/>
              <a:buSzTx/>
              <a:tabLst/>
            </a:pPr>
            <a:r>
              <a:rPr kumimoji="0" lang="en-US" altLang="en-US" sz="1800" u="none" strike="noStrike" cap="none" normalizeH="0" baseline="0" dirty="0">
                <a:ln>
                  <a:noFill/>
                </a:ln>
                <a:effectLst/>
                <a:latin typeface="+mj-lt"/>
              </a:rPr>
              <a:t>Decreased libido</a:t>
            </a:r>
          </a:p>
          <a:p>
            <a:pPr marL="0" marR="0" lvl="0" indent="0" eaLnBrk="1" fontAlgn="base" hangingPunct="1">
              <a:lnSpc>
                <a:spcPct val="90000"/>
              </a:lnSpc>
              <a:spcAft>
                <a:spcPct val="0"/>
              </a:spcAft>
              <a:buClrTx/>
              <a:buSzTx/>
              <a:tabLst/>
            </a:pPr>
            <a:endParaRPr kumimoji="0" lang="en-US" altLang="en-US" sz="1800" u="none" strike="noStrike" cap="none" normalizeH="0" baseline="0" dirty="0">
              <a:ln>
                <a:noFill/>
              </a:ln>
              <a:effectLst/>
              <a:latin typeface="+mj-lt"/>
            </a:endParaRPr>
          </a:p>
        </p:txBody>
      </p:sp>
      <p:sp>
        <p:nvSpPr>
          <p:cNvPr id="4" name="Date Placeholder 3">
            <a:extLst>
              <a:ext uri="{FF2B5EF4-FFF2-40B4-BE49-F238E27FC236}">
                <a16:creationId xmlns:a16="http://schemas.microsoft.com/office/drawing/2014/main" id="{C48200F7-9B60-A410-B48A-29AD4B1AABF7}"/>
              </a:ext>
            </a:extLst>
          </p:cNvPr>
          <p:cNvSpPr>
            <a:spLocks noGrp="1"/>
          </p:cNvSpPr>
          <p:nvPr>
            <p:ph type="dt" sz="half" idx="10"/>
          </p:nvPr>
        </p:nvSpPr>
        <p:spPr/>
        <p:txBody>
          <a:bodyPr vert="horz" lIns="91440" tIns="45720" rIns="91440" bIns="45720" rtlCol="0" anchor="t">
            <a:normAutofit/>
          </a:bodyPr>
          <a:lstStyle/>
          <a:p>
            <a:pPr defTabSz="914400">
              <a:lnSpc>
                <a:spcPct val="90000"/>
              </a:lnSpc>
              <a:spcAft>
                <a:spcPts val="600"/>
              </a:spcAft>
            </a:pPr>
            <a:r>
              <a:rPr lang="en-US" sz="700">
                <a:solidFill>
                  <a:schemeClr val="tx1">
                    <a:tint val="75000"/>
                  </a:schemeClr>
                </a:solidFill>
              </a:rPr>
              <a:t>Tuesday, February 2, 20XX</a:t>
            </a:r>
          </a:p>
        </p:txBody>
      </p:sp>
      <p:sp>
        <p:nvSpPr>
          <p:cNvPr id="5" name="Footer Placeholder 4">
            <a:extLst>
              <a:ext uri="{FF2B5EF4-FFF2-40B4-BE49-F238E27FC236}">
                <a16:creationId xmlns:a16="http://schemas.microsoft.com/office/drawing/2014/main" id="{56ECA033-072E-6920-9598-AFCF46220B30}"/>
              </a:ext>
            </a:extLst>
          </p:cNvPr>
          <p:cNvSpPr>
            <a:spLocks noGrp="1"/>
          </p:cNvSpPr>
          <p:nvPr>
            <p:ph type="ftr" sz="quarter" idx="11"/>
          </p:nvPr>
        </p:nvSpPr>
        <p:spPr/>
        <p:txBody>
          <a:bodyPr vert="horz" lIns="91440" tIns="45720" rIns="91440" bIns="45720" rtlCol="0" anchor="b">
            <a:normAutofit/>
          </a:bodyPr>
          <a:lstStyle/>
          <a:p>
            <a:pPr defTabSz="914400">
              <a:spcAft>
                <a:spcPts val="600"/>
              </a:spcAft>
            </a:pPr>
            <a:r>
              <a:rPr lang="en-US" b="0" i="0" kern="1200">
                <a:solidFill>
                  <a:schemeClr val="tx1">
                    <a:tint val="75000"/>
                  </a:schemeClr>
                </a:solidFill>
                <a:latin typeface="+mn-lt"/>
                <a:ea typeface="+mn-ea"/>
                <a:cs typeface="+mn-cs"/>
              </a:rPr>
              <a:t>Sample Footer Text</a:t>
            </a:r>
          </a:p>
        </p:txBody>
      </p:sp>
      <p:sp>
        <p:nvSpPr>
          <p:cNvPr id="6" name="Slide Number Placeholder 5">
            <a:extLst>
              <a:ext uri="{FF2B5EF4-FFF2-40B4-BE49-F238E27FC236}">
                <a16:creationId xmlns:a16="http://schemas.microsoft.com/office/drawing/2014/main" id="{A478553F-7F31-97B5-C4BE-5B68D6C8D243}"/>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smtClean="0">
                <a:solidFill>
                  <a:srgbClr val="FFFFFF"/>
                </a:solidFill>
              </a:rPr>
              <a:pPr defTabSz="914400">
                <a:spcAft>
                  <a:spcPts val="600"/>
                </a:spcAft>
              </a:pPr>
              <a:t>58</a:t>
            </a:fld>
            <a:endParaRPr lang="en-US">
              <a:solidFill>
                <a:srgbClr val="FFFFFF"/>
              </a:solidFill>
            </a:endParaRPr>
          </a:p>
        </p:txBody>
      </p:sp>
    </p:spTree>
    <p:extLst>
      <p:ext uri="{BB962C8B-B14F-4D97-AF65-F5344CB8AC3E}">
        <p14:creationId xmlns:p14="http://schemas.microsoft.com/office/powerpoint/2010/main" val="42500638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28" name="Picture 27">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0" name="Oval 29">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32" name="Picture 31">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4" name="Picture 33">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36" name="Rectangle 35">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Title 13">
            <a:extLst>
              <a:ext uri="{FF2B5EF4-FFF2-40B4-BE49-F238E27FC236}">
                <a16:creationId xmlns:a16="http://schemas.microsoft.com/office/drawing/2014/main" id="{C15EE852-24F1-4643-8082-AB45CFF2BA10}"/>
              </a:ext>
            </a:extLst>
          </p:cNvPr>
          <p:cNvSpPr>
            <a:spLocks noGrp="1"/>
          </p:cNvSpPr>
          <p:nvPr>
            <p:ph type="title"/>
          </p:nvPr>
        </p:nvSpPr>
        <p:spPr>
          <a:xfrm>
            <a:off x="6742108" y="629266"/>
            <a:ext cx="3307744" cy="1641986"/>
          </a:xfrm>
        </p:spPr>
        <p:txBody>
          <a:bodyPr vert="horz" lIns="91440" tIns="45720" rIns="91440" bIns="45720" rtlCol="0" anchor="t">
            <a:normAutofit/>
          </a:bodyPr>
          <a:lstStyle/>
          <a:p>
            <a:pPr>
              <a:lnSpc>
                <a:spcPct val="90000"/>
              </a:lnSpc>
            </a:pPr>
            <a:r>
              <a:rPr lang="en-US" sz="2600"/>
              <a:t>The way to get started is to quit talking and begin doing.</a:t>
            </a:r>
          </a:p>
        </p:txBody>
      </p:sp>
      <p:pic>
        <p:nvPicPr>
          <p:cNvPr id="18" name="Picture Placeholder 17" descr="A person drawing on a white board">
            <a:extLst>
              <a:ext uri="{FF2B5EF4-FFF2-40B4-BE49-F238E27FC236}">
                <a16:creationId xmlns:a16="http://schemas.microsoft.com/office/drawing/2014/main" id="{301557C2-9072-409B-88EC-E8577CEFCAFB}"/>
              </a:ext>
            </a:extLst>
          </p:cNvPr>
          <p:cNvPicPr>
            <a:picLocks noGrp="1" noChangeAspect="1"/>
          </p:cNvPicPr>
          <p:nvPr>
            <p:ph type="pic" sz="quarter" idx="13"/>
          </p:nvPr>
        </p:nvPicPr>
        <p:blipFill rotWithShape="1">
          <a:blip r:embed="rId7" cstate="screen">
            <a:extLst>
              <a:ext uri="{28A0092B-C50C-407E-A947-70E740481C1C}">
                <a14:useLocalDpi xmlns:a14="http://schemas.microsoft.com/office/drawing/2010/main" val="0"/>
              </a:ext>
            </a:extLst>
          </a:blip>
          <a:srcRect l="11134"/>
          <a:stretch/>
        </p:blipFill>
        <p:spPr>
          <a:xfrm>
            <a:off x="-2" y="10"/>
            <a:ext cx="6094407" cy="6857990"/>
          </a:xfrm>
          <a:prstGeom prst="rect">
            <a:avLst/>
          </a:prstGeom>
        </p:spPr>
      </p:pic>
      <p:sp>
        <p:nvSpPr>
          <p:cNvPr id="21" name="Slide Number Placeholder 20">
            <a:extLst>
              <a:ext uri="{FF2B5EF4-FFF2-40B4-BE49-F238E27FC236}">
                <a16:creationId xmlns:a16="http://schemas.microsoft.com/office/drawing/2014/main" id="{1C563B34-DD53-4FB1-B8C2-8914E01C6365}"/>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914400">
              <a:spcAft>
                <a:spcPts val="600"/>
              </a:spcAft>
            </a:pPr>
            <a:fld id="{DBA1B0FB-D917-4C8C-928F-313BD683BF39}" type="slidenum">
              <a:rPr lang="en-US"/>
              <a:pPr defTabSz="914400">
                <a:spcAft>
                  <a:spcPts val="600"/>
                </a:spcAft>
              </a:pPr>
              <a:t>59</a:t>
            </a:fld>
            <a:endParaRPr lang="en-US"/>
          </a:p>
        </p:txBody>
      </p:sp>
      <p:sp>
        <p:nvSpPr>
          <p:cNvPr id="20" name="Footer Placeholder 19">
            <a:extLst>
              <a:ext uri="{FF2B5EF4-FFF2-40B4-BE49-F238E27FC236}">
                <a16:creationId xmlns:a16="http://schemas.microsoft.com/office/drawing/2014/main" id="{C77C6228-C5A8-44DC-ABD7-A22A4475D3DF}"/>
              </a:ext>
            </a:extLst>
          </p:cNvPr>
          <p:cNvSpPr>
            <a:spLocks noGrp="1"/>
          </p:cNvSpPr>
          <p:nvPr>
            <p:ph type="ftr" sz="quarter" idx="11"/>
          </p:nvPr>
        </p:nvSpPr>
        <p:spPr>
          <a:xfrm>
            <a:off x="636915" y="6355080"/>
            <a:ext cx="3422033" cy="304801"/>
          </a:xfrm>
        </p:spPr>
        <p:txBody>
          <a:bodyPr vert="horz" lIns="91440" tIns="45720" rIns="91440" bIns="45720" rtlCol="0" anchor="b">
            <a:normAutofit/>
          </a:bodyPr>
          <a:lstStyle/>
          <a:p>
            <a:pPr defTabSz="914400">
              <a:spcAft>
                <a:spcPts val="600"/>
              </a:spcAft>
            </a:pPr>
            <a:r>
              <a:rPr lang="en-US" b="0" i="0" kern="1200">
                <a:solidFill>
                  <a:schemeClr val="tx1">
                    <a:tint val="75000"/>
                  </a:schemeClr>
                </a:solidFill>
                <a:latin typeface="+mn-lt"/>
                <a:ea typeface="+mn-ea"/>
                <a:cs typeface="+mn-cs"/>
              </a:rPr>
              <a:t>Sample Footer Text</a:t>
            </a:r>
          </a:p>
        </p:txBody>
      </p:sp>
      <p:sp>
        <p:nvSpPr>
          <p:cNvPr id="15" name="Content Placeholder 14">
            <a:extLst>
              <a:ext uri="{FF2B5EF4-FFF2-40B4-BE49-F238E27FC236}">
                <a16:creationId xmlns:a16="http://schemas.microsoft.com/office/drawing/2014/main" id="{4139825C-53C7-44F4-A064-9795CECD081B}"/>
              </a:ext>
            </a:extLst>
          </p:cNvPr>
          <p:cNvSpPr>
            <a:spLocks noGrp="1"/>
          </p:cNvSpPr>
          <p:nvPr>
            <p:ph sz="quarter" idx="15"/>
          </p:nvPr>
        </p:nvSpPr>
        <p:spPr>
          <a:xfrm>
            <a:off x="6742108" y="2438400"/>
            <a:ext cx="3307744" cy="3809999"/>
          </a:xfrm>
        </p:spPr>
        <p:txBody>
          <a:bodyPr vert="horz" lIns="91440" tIns="45720" rIns="91440" bIns="45720" rtlCol="0">
            <a:normAutofit/>
          </a:bodyPr>
          <a:lstStyle/>
          <a:p>
            <a:pPr>
              <a:buFont typeface="Wingdings 3" charset="2"/>
              <a:buChar char=""/>
            </a:pPr>
            <a:r>
              <a:rPr lang="en-US"/>
              <a:t>Walt Disney</a:t>
            </a:r>
          </a:p>
          <a:p>
            <a:pPr>
              <a:buFont typeface="Wingdings 3" charset="2"/>
              <a:buChar char=""/>
            </a:pPr>
            <a:endParaRPr lang="en-US"/>
          </a:p>
        </p:txBody>
      </p:sp>
      <p:sp>
        <p:nvSpPr>
          <p:cNvPr id="19" name="Date Placeholder 18">
            <a:extLst>
              <a:ext uri="{FF2B5EF4-FFF2-40B4-BE49-F238E27FC236}">
                <a16:creationId xmlns:a16="http://schemas.microsoft.com/office/drawing/2014/main" id="{386DB667-0553-4FB8-B0E0-776539934AFF}"/>
              </a:ext>
            </a:extLst>
          </p:cNvPr>
          <p:cNvSpPr>
            <a:spLocks noGrp="1"/>
          </p:cNvSpPr>
          <p:nvPr>
            <p:ph type="dt" sz="half" idx="10"/>
          </p:nvPr>
        </p:nvSpPr>
        <p:spPr>
          <a:xfrm>
            <a:off x="8129874" y="6355080"/>
            <a:ext cx="3414426" cy="304799"/>
          </a:xfrm>
        </p:spPr>
        <p:txBody>
          <a:bodyPr vert="horz" lIns="91440" tIns="45720" rIns="91440" bIns="45720" rtlCol="0" anchor="t">
            <a:normAutofit/>
          </a:bodyPr>
          <a:lstStyle/>
          <a:p>
            <a:pPr algn="r" defTabSz="914400">
              <a:spcAft>
                <a:spcPts val="600"/>
              </a:spcAft>
            </a:pPr>
            <a:r>
              <a:rPr lang="en-US"/>
              <a:t>Tuesday, February 2, 20XX</a:t>
            </a:r>
          </a:p>
        </p:txBody>
      </p:sp>
    </p:spTree>
    <p:extLst>
      <p:ext uri="{BB962C8B-B14F-4D97-AF65-F5344CB8AC3E}">
        <p14:creationId xmlns:p14="http://schemas.microsoft.com/office/powerpoint/2010/main" val="39551831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Measuring tape on table">
            <a:extLst>
              <a:ext uri="{FF2B5EF4-FFF2-40B4-BE49-F238E27FC236}">
                <a16:creationId xmlns:a16="http://schemas.microsoft.com/office/drawing/2014/main" id="{BBE7B06D-AEC3-7167-89A3-3DC53618A124}"/>
              </a:ext>
            </a:extLst>
          </p:cNvPr>
          <p:cNvPicPr>
            <a:picLocks noChangeAspect="1"/>
          </p:cNvPicPr>
          <p:nvPr/>
        </p:nvPicPr>
        <p:blipFill rotWithShape="1">
          <a:blip r:embed="rId2">
            <a:alphaModFix amt="40000"/>
          </a:blip>
          <a:srcRect t="1434" b="14297"/>
          <a:stretch/>
        </p:blipFill>
        <p:spPr>
          <a:xfrm>
            <a:off x="20" y="10"/>
            <a:ext cx="12191980" cy="6857990"/>
          </a:xfrm>
          <a:prstGeom prst="rect">
            <a:avLst/>
          </a:prstGeom>
        </p:spPr>
      </p:pic>
      <p:sp>
        <p:nvSpPr>
          <p:cNvPr id="2" name="Title 1">
            <a:extLst>
              <a:ext uri="{FF2B5EF4-FFF2-40B4-BE49-F238E27FC236}">
                <a16:creationId xmlns:a16="http://schemas.microsoft.com/office/drawing/2014/main" id="{686C16A1-F66B-E0A6-68F5-C6CDE34EC948}"/>
              </a:ext>
            </a:extLst>
          </p:cNvPr>
          <p:cNvSpPr>
            <a:spLocks noGrp="1"/>
          </p:cNvSpPr>
          <p:nvPr>
            <p:ph type="ctrTitle"/>
          </p:nvPr>
        </p:nvSpPr>
        <p:spPr/>
        <p:txBody>
          <a:bodyPr>
            <a:normAutofit/>
          </a:bodyPr>
          <a:lstStyle/>
          <a:p>
            <a:r>
              <a:rPr lang="en-US">
                <a:solidFill>
                  <a:schemeClr val="tx1"/>
                </a:solidFill>
              </a:rPr>
              <a:t>Starting a Weight Loss Plan</a:t>
            </a:r>
          </a:p>
        </p:txBody>
      </p:sp>
      <p:sp>
        <p:nvSpPr>
          <p:cNvPr id="3" name="Subtitle 2">
            <a:extLst>
              <a:ext uri="{FF2B5EF4-FFF2-40B4-BE49-F238E27FC236}">
                <a16:creationId xmlns:a16="http://schemas.microsoft.com/office/drawing/2014/main" id="{7FA6BA35-B2B3-3EE0-9B18-6854486263E6}"/>
              </a:ext>
            </a:extLst>
          </p:cNvPr>
          <p:cNvSpPr>
            <a:spLocks noGrp="1"/>
          </p:cNvSpPr>
          <p:nvPr>
            <p:ph type="subTitle" idx="1"/>
          </p:nvPr>
        </p:nvSpPr>
        <p:spPr/>
        <p:txBody>
          <a:bodyPr>
            <a:normAutofit/>
          </a:bodyPr>
          <a:lstStyle/>
          <a:p>
            <a:r>
              <a:rPr lang="en-US" dirty="0">
                <a:solidFill>
                  <a:schemeClr val="tx1"/>
                </a:solidFill>
              </a:rPr>
              <a:t>HAVE A REALISTIC AND HEALTHY GOAL</a:t>
            </a:r>
          </a:p>
        </p:txBody>
      </p:sp>
      <p:sp>
        <p:nvSpPr>
          <p:cNvPr id="4" name="Date Placeholder 3">
            <a:extLst>
              <a:ext uri="{FF2B5EF4-FFF2-40B4-BE49-F238E27FC236}">
                <a16:creationId xmlns:a16="http://schemas.microsoft.com/office/drawing/2014/main" id="{8AAF6EE0-E97E-CA98-006F-39937F1B494E}"/>
              </a:ext>
            </a:extLst>
          </p:cNvPr>
          <p:cNvSpPr>
            <a:spLocks noGrp="1"/>
          </p:cNvSpPr>
          <p:nvPr>
            <p:ph type="dt" sz="half" idx="10"/>
          </p:nvPr>
        </p:nvSpPr>
        <p:spPr/>
        <p:txBody>
          <a:bodyPr>
            <a:normAutofit/>
          </a:bodyPr>
          <a:lstStyle/>
          <a:p>
            <a:pPr>
              <a:lnSpc>
                <a:spcPct val="90000"/>
              </a:lnSpc>
              <a:spcAft>
                <a:spcPts val="600"/>
              </a:spcAft>
            </a:pPr>
            <a:r>
              <a:rPr lang="en-US" sz="700">
                <a:solidFill>
                  <a:schemeClr val="tx1"/>
                </a:solidFill>
              </a:rPr>
              <a:t>Tuesday, February 2, 20XX</a:t>
            </a:r>
          </a:p>
        </p:txBody>
      </p:sp>
      <p:sp>
        <p:nvSpPr>
          <p:cNvPr id="5" name="Footer Placeholder 4">
            <a:extLst>
              <a:ext uri="{FF2B5EF4-FFF2-40B4-BE49-F238E27FC236}">
                <a16:creationId xmlns:a16="http://schemas.microsoft.com/office/drawing/2014/main" id="{C8752ED0-31AF-E396-4469-8C2823E5A79B}"/>
              </a:ext>
            </a:extLst>
          </p:cNvPr>
          <p:cNvSpPr>
            <a:spLocks noGrp="1"/>
          </p:cNvSpPr>
          <p:nvPr>
            <p:ph type="ftr" sz="quarter" idx="11"/>
          </p:nvPr>
        </p:nvSpPr>
        <p:spPr/>
        <p:txBody>
          <a:bodyPr>
            <a:normAutofit/>
          </a:bodyPr>
          <a:lstStyle/>
          <a:p>
            <a:pPr>
              <a:spcAft>
                <a:spcPts val="600"/>
              </a:spcAft>
            </a:pPr>
            <a:r>
              <a:rPr lang="en-US" dirty="0">
                <a:solidFill>
                  <a:schemeClr val="tx1"/>
                </a:solidFill>
              </a:rPr>
              <a:t>Sample Footer Text</a:t>
            </a:r>
          </a:p>
        </p:txBody>
      </p:sp>
      <p:sp>
        <p:nvSpPr>
          <p:cNvPr id="6" name="Slide Number Placeholder 5">
            <a:extLst>
              <a:ext uri="{FF2B5EF4-FFF2-40B4-BE49-F238E27FC236}">
                <a16:creationId xmlns:a16="http://schemas.microsoft.com/office/drawing/2014/main" id="{E58558F6-3DC1-43C3-120E-504D868036E6}"/>
              </a:ext>
            </a:extLst>
          </p:cNvPr>
          <p:cNvSpPr>
            <a:spLocks noGrp="1"/>
          </p:cNvSpPr>
          <p:nvPr>
            <p:ph type="sldNum" sz="quarter" idx="12"/>
          </p:nvPr>
        </p:nvSpPr>
        <p:spPr/>
        <p:txBody>
          <a:bodyPr>
            <a:normAutofit/>
          </a:bodyPr>
          <a:lstStyle/>
          <a:p>
            <a:pPr>
              <a:spcAft>
                <a:spcPts val="600"/>
              </a:spcAft>
            </a:pPr>
            <a:fld id="{DBA1B0FB-D917-4C8C-928F-313BD683BF39}" type="slidenum">
              <a:rPr lang="en-US">
                <a:solidFill>
                  <a:schemeClr val="tx1"/>
                </a:solidFill>
              </a:rPr>
              <a:pPr>
                <a:spcAft>
                  <a:spcPts val="600"/>
                </a:spcAft>
              </a:pPr>
              <a:t>60</a:t>
            </a:fld>
            <a:endParaRPr lang="en-US">
              <a:solidFill>
                <a:schemeClr val="tx1"/>
              </a:solidFill>
            </a:endParaRPr>
          </a:p>
        </p:txBody>
      </p:sp>
    </p:spTree>
    <p:extLst>
      <p:ext uri="{BB962C8B-B14F-4D97-AF65-F5344CB8AC3E}">
        <p14:creationId xmlns:p14="http://schemas.microsoft.com/office/powerpoint/2010/main" val="104755212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554" name="Picture 2">
            <a:extLst>
              <a:ext uri="{FF2B5EF4-FFF2-40B4-BE49-F238E27FC236}">
                <a16:creationId xmlns:a16="http://schemas.microsoft.com/office/drawing/2014/main" id="{5F04D601-C6CB-ECFE-892E-9FB5FC6F9B61}"/>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b="4600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0617BB2-946C-B55C-3EB7-BEA73D0118FF}"/>
              </a:ext>
            </a:extLst>
          </p:cNvPr>
          <p:cNvSpPr>
            <a:spLocks noGrp="1"/>
          </p:cNvSpPr>
          <p:nvPr>
            <p:ph type="title"/>
          </p:nvPr>
        </p:nvSpPr>
        <p:spPr>
          <a:xfrm>
            <a:off x="1752943" y="917586"/>
            <a:ext cx="8227670" cy="3930639"/>
          </a:xfrm>
        </p:spPr>
        <p:txBody>
          <a:bodyPr vert="horz" lIns="91440" tIns="45720" rIns="91440" bIns="45720" rtlCol="0" anchor="b">
            <a:normAutofit/>
          </a:bodyPr>
          <a:lstStyle/>
          <a:p>
            <a:r>
              <a:rPr lang="en-US" sz="7200" dirty="0">
                <a:solidFill>
                  <a:schemeClr val="tx1"/>
                </a:solidFill>
              </a:rPr>
              <a:t>Congratulations!!! </a:t>
            </a:r>
          </a:p>
        </p:txBody>
      </p:sp>
      <p:sp>
        <p:nvSpPr>
          <p:cNvPr id="3" name="Date Placeholder 2">
            <a:extLst>
              <a:ext uri="{FF2B5EF4-FFF2-40B4-BE49-F238E27FC236}">
                <a16:creationId xmlns:a16="http://schemas.microsoft.com/office/drawing/2014/main" id="{744C77CC-1660-F0FB-219E-B29154B012B7}"/>
              </a:ext>
            </a:extLst>
          </p:cNvPr>
          <p:cNvSpPr>
            <a:spLocks noGrp="1"/>
          </p:cNvSpPr>
          <p:nvPr>
            <p:ph type="dt" sz="half" idx="10"/>
          </p:nvPr>
        </p:nvSpPr>
        <p:spPr/>
        <p:txBody>
          <a:bodyPr vert="horz" lIns="91440" tIns="45720" rIns="91440" bIns="45720" rtlCol="0" anchor="t">
            <a:normAutofit/>
          </a:bodyPr>
          <a:lstStyle/>
          <a:p>
            <a:pPr defTabSz="914400">
              <a:lnSpc>
                <a:spcPct val="90000"/>
              </a:lnSpc>
              <a:spcAft>
                <a:spcPts val="600"/>
              </a:spcAft>
            </a:pPr>
            <a:r>
              <a:rPr lang="en-US" sz="700">
                <a:solidFill>
                  <a:schemeClr val="tx1"/>
                </a:solidFill>
              </a:rPr>
              <a:t>Tuesday, February 2, 20XX</a:t>
            </a:r>
          </a:p>
        </p:txBody>
      </p:sp>
      <p:sp>
        <p:nvSpPr>
          <p:cNvPr id="4" name="Footer Placeholder 3">
            <a:extLst>
              <a:ext uri="{FF2B5EF4-FFF2-40B4-BE49-F238E27FC236}">
                <a16:creationId xmlns:a16="http://schemas.microsoft.com/office/drawing/2014/main" id="{9AB50B15-505F-4018-7904-D379B7CA0193}"/>
              </a:ext>
            </a:extLst>
          </p:cNvPr>
          <p:cNvSpPr>
            <a:spLocks noGrp="1"/>
          </p:cNvSpPr>
          <p:nvPr>
            <p:ph type="ftr" sz="quarter" idx="11"/>
          </p:nvPr>
        </p:nvSpPr>
        <p:spPr/>
        <p:txBody>
          <a:bodyPr vert="horz" lIns="91440" tIns="45720" rIns="91440" bIns="45720" rtlCol="0" anchor="b">
            <a:normAutofit/>
          </a:bodyPr>
          <a:lstStyle/>
          <a:p>
            <a:pPr defTabSz="914400">
              <a:spcAft>
                <a:spcPts val="600"/>
              </a:spcAft>
            </a:pPr>
            <a:r>
              <a:rPr lang="en-US" b="0" i="0" kern="1200">
                <a:solidFill>
                  <a:schemeClr val="tx1"/>
                </a:solidFill>
                <a:latin typeface="+mn-lt"/>
                <a:ea typeface="+mn-ea"/>
                <a:cs typeface="+mn-cs"/>
              </a:rPr>
              <a:t>Sample Footer Text</a:t>
            </a:r>
          </a:p>
        </p:txBody>
      </p:sp>
      <p:sp>
        <p:nvSpPr>
          <p:cNvPr id="5" name="Slide Number Placeholder 4">
            <a:extLst>
              <a:ext uri="{FF2B5EF4-FFF2-40B4-BE49-F238E27FC236}">
                <a16:creationId xmlns:a16="http://schemas.microsoft.com/office/drawing/2014/main" id="{A7C9C74F-4E84-E60C-A4AB-8B649DCFC585}"/>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a:solidFill>
                  <a:schemeClr val="tx1"/>
                </a:solidFill>
              </a:rPr>
              <a:pPr defTabSz="914400">
                <a:spcAft>
                  <a:spcPts val="600"/>
                </a:spcAft>
              </a:pPr>
              <a:t>61</a:t>
            </a:fld>
            <a:endParaRPr lang="en-US">
              <a:solidFill>
                <a:schemeClr val="tx1"/>
              </a:solidFill>
            </a:endParaRPr>
          </a:p>
        </p:txBody>
      </p:sp>
    </p:spTree>
    <p:extLst>
      <p:ext uri="{BB962C8B-B14F-4D97-AF65-F5344CB8AC3E}">
        <p14:creationId xmlns:p14="http://schemas.microsoft.com/office/powerpoint/2010/main" val="38092453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D72D26-24EF-4CBD-9431-A558CB7CA906}"/>
              </a:ext>
            </a:extLst>
          </p:cNvPr>
          <p:cNvSpPr>
            <a:spLocks noGrp="1"/>
          </p:cNvSpPr>
          <p:nvPr>
            <p:ph type="title"/>
          </p:nvPr>
        </p:nvSpPr>
        <p:spPr/>
        <p:txBody>
          <a:bodyPr/>
          <a:lstStyle/>
          <a:p>
            <a:r>
              <a:rPr lang="en-US"/>
              <a:t>How to get started losing weight…</a:t>
            </a:r>
            <a:endParaRPr lang="en-US" dirty="0"/>
          </a:p>
        </p:txBody>
      </p:sp>
      <p:graphicFrame>
        <p:nvGraphicFramePr>
          <p:cNvPr id="4" name="Content Placeholder 3" descr="Timeline Smart Art Placeholder ">
            <a:extLst>
              <a:ext uri="{FF2B5EF4-FFF2-40B4-BE49-F238E27FC236}">
                <a16:creationId xmlns:a16="http://schemas.microsoft.com/office/drawing/2014/main" id="{93897051-DA8D-4072-A594-51769F8D52F5}"/>
              </a:ext>
            </a:extLst>
          </p:cNvPr>
          <p:cNvGraphicFramePr>
            <a:graphicFrameLocks noGrp="1"/>
          </p:cNvGraphicFramePr>
          <p:nvPr>
            <p:ph idx="1"/>
            <p:extLst>
              <p:ext uri="{D42A27DB-BD31-4B8C-83A1-F6EECF244321}">
                <p14:modId xmlns:p14="http://schemas.microsoft.com/office/powerpoint/2010/main" val="2399877842"/>
              </p:ext>
            </p:extLst>
          </p:nvPr>
        </p:nvGraphicFramePr>
        <p:xfrm>
          <a:off x="1103313" y="2052638"/>
          <a:ext cx="8947150" cy="41957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Date Placeholder 1">
            <a:extLst>
              <a:ext uri="{FF2B5EF4-FFF2-40B4-BE49-F238E27FC236}">
                <a16:creationId xmlns:a16="http://schemas.microsoft.com/office/drawing/2014/main" id="{81FCAF0A-629F-4EC6-B3E6-563ED999F360}"/>
              </a:ext>
            </a:extLst>
          </p:cNvPr>
          <p:cNvSpPr>
            <a:spLocks noGrp="1"/>
          </p:cNvSpPr>
          <p:nvPr>
            <p:ph type="dt" sz="half" idx="10"/>
          </p:nvPr>
        </p:nvSpPr>
        <p:spPr/>
        <p:txBody>
          <a:bodyPr/>
          <a:lstStyle/>
          <a:p>
            <a:r>
              <a:rPr lang="en-US"/>
              <a:t>Tuesday, February 2, 20XX</a:t>
            </a:r>
            <a:endParaRPr lang="en-US" dirty="0"/>
          </a:p>
        </p:txBody>
      </p:sp>
      <p:sp>
        <p:nvSpPr>
          <p:cNvPr id="7" name="Footer Placeholder 6">
            <a:extLst>
              <a:ext uri="{FF2B5EF4-FFF2-40B4-BE49-F238E27FC236}">
                <a16:creationId xmlns:a16="http://schemas.microsoft.com/office/drawing/2014/main" id="{920A7C57-D6C5-4BA0-AB3C-41D4E3436B0E}"/>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5E5CAC52-3FD1-464A-805A-B8F7AF04574A}"/>
              </a:ext>
            </a:extLst>
          </p:cNvPr>
          <p:cNvSpPr>
            <a:spLocks noGrp="1"/>
          </p:cNvSpPr>
          <p:nvPr>
            <p:ph type="sldNum" sz="quarter" idx="12"/>
          </p:nvPr>
        </p:nvSpPr>
        <p:spPr/>
        <p:txBody>
          <a:bodyPr/>
          <a:lstStyle/>
          <a:p>
            <a:fld id="{DBA1B0FB-D917-4C8C-928F-313BD683BF39}" type="slidenum">
              <a:rPr lang="en-US" smtClean="0"/>
              <a:pPr/>
              <a:t>62</a:t>
            </a:fld>
            <a:endParaRPr lang="en-US"/>
          </a:p>
        </p:txBody>
      </p:sp>
    </p:spTree>
    <p:extLst>
      <p:ext uri="{BB962C8B-B14F-4D97-AF65-F5344CB8AC3E}">
        <p14:creationId xmlns:p14="http://schemas.microsoft.com/office/powerpoint/2010/main" val="26246300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9D525-C6A2-EB0D-CA46-6F70CCD1A58F}"/>
              </a:ext>
            </a:extLst>
          </p:cNvPr>
          <p:cNvSpPr>
            <a:spLocks noGrp="1"/>
          </p:cNvSpPr>
          <p:nvPr>
            <p:ph type="ctrTitle"/>
          </p:nvPr>
        </p:nvSpPr>
        <p:spPr>
          <a:xfrm>
            <a:off x="5282382" y="752354"/>
            <a:ext cx="6261917" cy="4011450"/>
          </a:xfrm>
        </p:spPr>
        <p:txBody>
          <a:bodyPr>
            <a:normAutofit/>
          </a:bodyPr>
          <a:lstStyle/>
          <a:p>
            <a:r>
              <a:rPr lang="en-US" dirty="0">
                <a:latin typeface="Brush Script MT" panose="03060802040406070304" pitchFamily="66" charset="0"/>
                <a:cs typeface="Cavolini" panose="03000502040302020204" pitchFamily="66" charset="0"/>
              </a:rPr>
              <a:t>Seeing your doctor can help you lose weight!</a:t>
            </a:r>
          </a:p>
        </p:txBody>
      </p:sp>
      <p:sp>
        <p:nvSpPr>
          <p:cNvPr id="3" name="Subtitle 2">
            <a:extLst>
              <a:ext uri="{FF2B5EF4-FFF2-40B4-BE49-F238E27FC236}">
                <a16:creationId xmlns:a16="http://schemas.microsoft.com/office/drawing/2014/main" id="{49563BBD-45EA-3343-0F1E-7EC588794B17}"/>
              </a:ext>
            </a:extLst>
          </p:cNvPr>
          <p:cNvSpPr>
            <a:spLocks noGrp="1"/>
          </p:cNvSpPr>
          <p:nvPr>
            <p:ph type="subTitle" idx="1"/>
          </p:nvPr>
        </p:nvSpPr>
        <p:spPr>
          <a:xfrm>
            <a:off x="5282382" y="4763803"/>
            <a:ext cx="6261917" cy="1464378"/>
          </a:xfrm>
        </p:spPr>
        <p:txBody>
          <a:bodyPr>
            <a:normAutofit/>
          </a:bodyPr>
          <a:lstStyle/>
          <a:p>
            <a:r>
              <a:rPr lang="en-US" dirty="0"/>
              <a:t>One can lose up to 15lb with medical help.</a:t>
            </a:r>
          </a:p>
        </p:txBody>
      </p:sp>
      <p:sp>
        <p:nvSpPr>
          <p:cNvPr id="4" name="Date Placeholder 3">
            <a:extLst>
              <a:ext uri="{FF2B5EF4-FFF2-40B4-BE49-F238E27FC236}">
                <a16:creationId xmlns:a16="http://schemas.microsoft.com/office/drawing/2014/main" id="{47492DDC-A022-A86C-45C0-13CEB8B199F6}"/>
              </a:ext>
            </a:extLst>
          </p:cNvPr>
          <p:cNvSpPr>
            <a:spLocks noGrp="1"/>
          </p:cNvSpPr>
          <p:nvPr>
            <p:ph type="dt" sz="half" idx="10"/>
          </p:nvPr>
        </p:nvSpPr>
        <p:spPr>
          <a:xfrm>
            <a:off x="9490635" y="6355080"/>
            <a:ext cx="2053664" cy="304799"/>
          </a:xfrm>
        </p:spPr>
        <p:txBody>
          <a:bodyPr>
            <a:normAutofit/>
          </a:bodyPr>
          <a:lstStyle/>
          <a:p>
            <a:pPr algn="r">
              <a:spcAft>
                <a:spcPts val="600"/>
              </a:spcAft>
            </a:pPr>
            <a:r>
              <a:rPr lang="en-US"/>
              <a:t>Tuesday, February 2, 20XX</a:t>
            </a:r>
          </a:p>
        </p:txBody>
      </p:sp>
      <p:sp>
        <p:nvSpPr>
          <p:cNvPr id="5" name="Footer Placeholder 4">
            <a:extLst>
              <a:ext uri="{FF2B5EF4-FFF2-40B4-BE49-F238E27FC236}">
                <a16:creationId xmlns:a16="http://schemas.microsoft.com/office/drawing/2014/main" id="{1D40D247-7413-7AA1-A411-FCD119ED6A67}"/>
              </a:ext>
            </a:extLst>
          </p:cNvPr>
          <p:cNvSpPr>
            <a:spLocks noGrp="1"/>
          </p:cNvSpPr>
          <p:nvPr>
            <p:ph type="ftr" sz="quarter" idx="11"/>
          </p:nvPr>
        </p:nvSpPr>
        <p:spPr>
          <a:xfrm>
            <a:off x="5282381" y="6355080"/>
            <a:ext cx="3927360" cy="304801"/>
          </a:xfrm>
        </p:spPr>
        <p:txBody>
          <a:bodyP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F867A56D-DCDF-5BB3-7EAF-30FCD11BE522}"/>
              </a:ext>
            </a:extLst>
          </p:cNvPr>
          <p:cNvSpPr>
            <a:spLocks noGrp="1"/>
          </p:cNvSpPr>
          <p:nvPr>
            <p:ph type="sldNum" sz="quarter" idx="12"/>
          </p:nvPr>
        </p:nvSpPr>
        <p:spPr/>
        <p:txBody>
          <a:bodyPr>
            <a:normAutofit/>
          </a:bodyPr>
          <a:lstStyle/>
          <a:p>
            <a:pPr>
              <a:spcAft>
                <a:spcPts val="600"/>
              </a:spcAft>
            </a:pPr>
            <a:fld id="{DBA1B0FB-D917-4C8C-928F-313BD683BF39}" type="slidenum">
              <a:rPr lang="en-US" smtClean="0"/>
              <a:pPr>
                <a:spcAft>
                  <a:spcPts val="600"/>
                </a:spcAft>
              </a:pPr>
              <a:t>63</a:t>
            </a:fld>
            <a:endParaRPr lang="en-US"/>
          </a:p>
        </p:txBody>
      </p:sp>
      <p:pic>
        <p:nvPicPr>
          <p:cNvPr id="26626" name="Picture 2">
            <a:extLst>
              <a:ext uri="{FF2B5EF4-FFF2-40B4-BE49-F238E27FC236}">
                <a16:creationId xmlns:a16="http://schemas.microsoft.com/office/drawing/2014/main" id="{BAAA36E2-42EF-B1B0-7464-18915BB1B57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 b="1601"/>
          <a:stretch/>
        </p:blipFill>
        <p:spPr bwMode="auto">
          <a:xfrm>
            <a:off x="-1" y="10"/>
            <a:ext cx="4634681"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951714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29B5A-D321-C6C6-06E4-B8EEC8CD52F9}"/>
              </a:ext>
            </a:extLst>
          </p:cNvPr>
          <p:cNvSpPr>
            <a:spLocks noGrp="1"/>
          </p:cNvSpPr>
          <p:nvPr>
            <p:ph type="ctrTitle"/>
          </p:nvPr>
        </p:nvSpPr>
        <p:spPr>
          <a:xfrm>
            <a:off x="5282382" y="1454964"/>
            <a:ext cx="6261917" cy="3308839"/>
          </a:xfrm>
        </p:spPr>
        <p:txBody>
          <a:bodyPr>
            <a:normAutofit fontScale="90000"/>
          </a:bodyPr>
          <a:lstStyle/>
          <a:p>
            <a:r>
              <a:rPr lang="en-US" sz="3200" u="sng" dirty="0" err="1">
                <a:latin typeface="Amasis MT Pro Black" panose="02040A04050005020304" pitchFamily="18" charset="0"/>
              </a:rPr>
              <a:t>Wgt</a:t>
            </a:r>
            <a:r>
              <a:rPr lang="en-US" sz="3200" u="sng" dirty="0">
                <a:latin typeface="Amasis MT Pro Black" panose="02040A04050005020304" pitchFamily="18" charset="0"/>
              </a:rPr>
              <a:t>. loss reduces disease risk</a:t>
            </a:r>
            <a:r>
              <a:rPr lang="en-US" sz="3200" dirty="0">
                <a:latin typeface="Amasis MT Pro Black" panose="02040A04050005020304" pitchFamily="18" charset="0"/>
              </a:rPr>
              <a:t>:</a:t>
            </a:r>
            <a:br>
              <a:rPr lang="en-US" sz="3200" dirty="0"/>
            </a:br>
            <a:r>
              <a:rPr lang="en-US" sz="3200" dirty="0">
                <a:latin typeface="Amasis MT Pro Medium" panose="02040604050005020304" pitchFamily="18" charset="0"/>
              </a:rPr>
              <a:t>1% </a:t>
            </a:r>
            <a:r>
              <a:rPr lang="en-US" sz="3200" dirty="0" err="1">
                <a:latin typeface="Amasis MT Pro Medium" panose="02040604050005020304" pitchFamily="18" charset="0"/>
              </a:rPr>
              <a:t>tbw</a:t>
            </a:r>
            <a:r>
              <a:rPr lang="en-US" sz="3200" dirty="0">
                <a:latin typeface="Amasis MT Pro Medium" panose="02040604050005020304" pitchFamily="18" charset="0"/>
              </a:rPr>
              <a:t>=16%   Diabetes Mellites </a:t>
            </a:r>
            <a:br>
              <a:rPr lang="en-US" sz="3200" dirty="0">
                <a:latin typeface="Amasis MT Pro Medium" panose="02040604050005020304" pitchFamily="18" charset="0"/>
              </a:rPr>
            </a:br>
            <a:r>
              <a:rPr lang="en-US" sz="3200" dirty="0">
                <a:latin typeface="Amasis MT Pro Medium" panose="02040604050005020304" pitchFamily="18" charset="0"/>
              </a:rPr>
              <a:t>5% </a:t>
            </a:r>
            <a:r>
              <a:rPr lang="en-US" sz="3200" dirty="0" err="1">
                <a:latin typeface="Amasis MT Pro Medium" panose="02040604050005020304" pitchFamily="18" charset="0"/>
              </a:rPr>
              <a:t>tbw</a:t>
            </a:r>
            <a:r>
              <a:rPr lang="en-US" sz="3200" dirty="0">
                <a:latin typeface="Amasis MT Pro Medium" panose="02040604050005020304" pitchFamily="18" charset="0"/>
              </a:rPr>
              <a:t>=19%   Infertility </a:t>
            </a:r>
            <a:br>
              <a:rPr lang="en-US" sz="3200" dirty="0">
                <a:latin typeface="Amasis MT Pro Medium" panose="02040604050005020304" pitchFamily="18" charset="0"/>
              </a:rPr>
            </a:br>
            <a:r>
              <a:rPr lang="en-US" sz="3200" dirty="0">
                <a:latin typeface="Amasis MT Pro Medium" panose="02040604050005020304" pitchFamily="18" charset="0"/>
              </a:rPr>
              <a:t>10% </a:t>
            </a:r>
            <a:r>
              <a:rPr lang="en-US" sz="3200" dirty="0" err="1">
                <a:latin typeface="Amasis MT Pro Medium" panose="02040604050005020304" pitchFamily="18" charset="0"/>
              </a:rPr>
              <a:t>tbw</a:t>
            </a:r>
            <a:r>
              <a:rPr lang="en-US" sz="3200" dirty="0">
                <a:latin typeface="Amasis MT Pro Medium" panose="02040604050005020304" pitchFamily="18" charset="0"/>
              </a:rPr>
              <a:t>=50% Osteoarthritis </a:t>
            </a:r>
            <a:br>
              <a:rPr lang="en-US" sz="3200" dirty="0">
                <a:latin typeface="Amasis MT Pro Medium" panose="02040604050005020304" pitchFamily="18" charset="0"/>
              </a:rPr>
            </a:br>
            <a:r>
              <a:rPr lang="en-US" sz="3200" dirty="0">
                <a:latin typeface="Amasis MT Pro Medium" panose="02040604050005020304" pitchFamily="18" charset="0"/>
              </a:rPr>
              <a:t>15lb </a:t>
            </a:r>
            <a:r>
              <a:rPr lang="en-US" sz="3200" dirty="0" err="1">
                <a:latin typeface="Amasis MT Pro Medium" panose="02040604050005020304" pitchFamily="18" charset="0"/>
              </a:rPr>
              <a:t>tbw</a:t>
            </a:r>
            <a:r>
              <a:rPr lang="en-US" sz="3200" dirty="0">
                <a:latin typeface="Amasis MT Pro Medium" panose="02040604050005020304" pitchFamily="18" charset="0"/>
              </a:rPr>
              <a:t>=28% Hypertension</a:t>
            </a:r>
            <a:br>
              <a:rPr lang="en-US" sz="3200" dirty="0">
                <a:latin typeface="Amasis MT Pro Medium" panose="02040604050005020304" pitchFamily="18" charset="0"/>
              </a:rPr>
            </a:br>
            <a:r>
              <a:rPr lang="en-US" sz="3200" dirty="0">
                <a:latin typeface="Amasis MT Pro Medium" panose="02040604050005020304" pitchFamily="18" charset="0"/>
              </a:rPr>
              <a:t>20lb </a:t>
            </a:r>
            <a:r>
              <a:rPr lang="en-US" sz="3200" dirty="0" err="1">
                <a:latin typeface="Amasis MT Pro Medium" panose="02040604050005020304" pitchFamily="18" charset="0"/>
              </a:rPr>
              <a:t>tbw</a:t>
            </a:r>
            <a:r>
              <a:rPr lang="en-US" sz="3200" dirty="0">
                <a:latin typeface="Amasis MT Pro Medium" panose="02040604050005020304" pitchFamily="18" charset="0"/>
              </a:rPr>
              <a:t>=19% Breast Cancer</a:t>
            </a:r>
            <a:br>
              <a:rPr lang="en-US" sz="3200" dirty="0">
                <a:latin typeface="Amasis MT Pro Medium" panose="02040604050005020304" pitchFamily="18" charset="0"/>
              </a:rPr>
            </a:br>
            <a:r>
              <a:rPr lang="en-US" sz="3200" dirty="0" err="1">
                <a:latin typeface="Amasis MT Pro Medium" panose="02040604050005020304" pitchFamily="18" charset="0"/>
              </a:rPr>
              <a:t>tbw</a:t>
            </a:r>
            <a:r>
              <a:rPr lang="en-US" sz="3200" dirty="0">
                <a:latin typeface="Amasis MT Pro Medium" panose="02040604050005020304" pitchFamily="18" charset="0"/>
              </a:rPr>
              <a:t>=total body weight</a:t>
            </a:r>
          </a:p>
        </p:txBody>
      </p:sp>
      <p:sp>
        <p:nvSpPr>
          <p:cNvPr id="3" name="Subtitle 2">
            <a:extLst>
              <a:ext uri="{FF2B5EF4-FFF2-40B4-BE49-F238E27FC236}">
                <a16:creationId xmlns:a16="http://schemas.microsoft.com/office/drawing/2014/main" id="{1C476BFF-FF3F-D751-7A47-A521E21AF884}"/>
              </a:ext>
            </a:extLst>
          </p:cNvPr>
          <p:cNvSpPr>
            <a:spLocks noGrp="1"/>
          </p:cNvSpPr>
          <p:nvPr>
            <p:ph type="subTitle" idx="1"/>
          </p:nvPr>
        </p:nvSpPr>
        <p:spPr>
          <a:xfrm>
            <a:off x="5282382" y="4763803"/>
            <a:ext cx="6261917" cy="1464378"/>
          </a:xfrm>
        </p:spPr>
        <p:txBody>
          <a:bodyPr>
            <a:normAutofit/>
          </a:bodyPr>
          <a:lstStyle/>
          <a:p>
            <a:r>
              <a:rPr lang="en-US" sz="800"/>
              <a:t>https://i.pinimg.com/originals/56/5d/b0/565db078d519a635c33eb99ea3dcf5b6.jpg</a:t>
            </a:r>
            <a:endParaRPr lang="en-US" sz="800" dirty="0"/>
          </a:p>
        </p:txBody>
      </p:sp>
      <p:sp>
        <p:nvSpPr>
          <p:cNvPr id="4" name="Date Placeholder 3">
            <a:extLst>
              <a:ext uri="{FF2B5EF4-FFF2-40B4-BE49-F238E27FC236}">
                <a16:creationId xmlns:a16="http://schemas.microsoft.com/office/drawing/2014/main" id="{6BB7BCF5-2122-1A0E-3B4F-E774B6EEC101}"/>
              </a:ext>
            </a:extLst>
          </p:cNvPr>
          <p:cNvSpPr>
            <a:spLocks noGrp="1"/>
          </p:cNvSpPr>
          <p:nvPr>
            <p:ph type="dt" sz="half" idx="10"/>
          </p:nvPr>
        </p:nvSpPr>
        <p:spPr>
          <a:xfrm>
            <a:off x="9490635" y="6355080"/>
            <a:ext cx="2053664" cy="304799"/>
          </a:xfrm>
        </p:spPr>
        <p:txBody>
          <a:bodyPr>
            <a:normAutofit/>
          </a:bodyPr>
          <a:lstStyle/>
          <a:p>
            <a:pPr algn="r">
              <a:spcAft>
                <a:spcPts val="600"/>
              </a:spcAft>
            </a:pPr>
            <a:r>
              <a:rPr lang="en-US"/>
              <a:t>Tuesday, February 2, 20XX</a:t>
            </a:r>
          </a:p>
        </p:txBody>
      </p:sp>
      <p:sp>
        <p:nvSpPr>
          <p:cNvPr id="5" name="Footer Placeholder 4">
            <a:extLst>
              <a:ext uri="{FF2B5EF4-FFF2-40B4-BE49-F238E27FC236}">
                <a16:creationId xmlns:a16="http://schemas.microsoft.com/office/drawing/2014/main" id="{776691EA-943F-E00B-CFBA-2B705E03013C}"/>
              </a:ext>
            </a:extLst>
          </p:cNvPr>
          <p:cNvSpPr>
            <a:spLocks noGrp="1"/>
          </p:cNvSpPr>
          <p:nvPr>
            <p:ph type="ftr" sz="quarter" idx="11"/>
          </p:nvPr>
        </p:nvSpPr>
        <p:spPr>
          <a:xfrm>
            <a:off x="5282381" y="6355080"/>
            <a:ext cx="3927360" cy="304801"/>
          </a:xfrm>
        </p:spPr>
        <p:txBody>
          <a:bodyP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1A48317C-97AC-9F64-C539-CE9EBB50D4E7}"/>
              </a:ext>
            </a:extLst>
          </p:cNvPr>
          <p:cNvSpPr>
            <a:spLocks noGrp="1"/>
          </p:cNvSpPr>
          <p:nvPr>
            <p:ph type="sldNum" sz="quarter" idx="12"/>
          </p:nvPr>
        </p:nvSpPr>
        <p:spPr/>
        <p:txBody>
          <a:bodyPr>
            <a:normAutofit/>
          </a:bodyPr>
          <a:lstStyle/>
          <a:p>
            <a:pPr>
              <a:spcAft>
                <a:spcPts val="600"/>
              </a:spcAft>
            </a:pPr>
            <a:fld id="{DBA1B0FB-D917-4C8C-928F-313BD683BF39}" type="slidenum">
              <a:rPr lang="en-US"/>
              <a:pPr>
                <a:spcAft>
                  <a:spcPts val="600"/>
                </a:spcAft>
              </a:pPr>
              <a:t>64</a:t>
            </a:fld>
            <a:endParaRPr lang="en-US"/>
          </a:p>
        </p:txBody>
      </p:sp>
      <p:pic>
        <p:nvPicPr>
          <p:cNvPr id="27650" name="Picture 2">
            <a:extLst>
              <a:ext uri="{FF2B5EF4-FFF2-40B4-BE49-F238E27FC236}">
                <a16:creationId xmlns:a16="http://schemas.microsoft.com/office/drawing/2014/main" id="{83EAE54E-00A8-6228-48A3-DAD10274569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 b="1227"/>
          <a:stretch/>
        </p:blipFill>
        <p:spPr bwMode="auto">
          <a:xfrm>
            <a:off x="-1" y="10"/>
            <a:ext cx="4634681"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43853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E016120-1F5A-98D8-6B68-D46F312BB46C}"/>
              </a:ext>
            </a:extLst>
          </p:cNvPr>
          <p:cNvSpPr>
            <a:spLocks noGrp="1"/>
          </p:cNvSpPr>
          <p:nvPr>
            <p:ph type="dt" sz="half" idx="10"/>
          </p:nvPr>
        </p:nvSpPr>
        <p:spPr/>
        <p:txBody>
          <a:bodyPr/>
          <a:lstStyle/>
          <a:p>
            <a:r>
              <a:rPr lang="en-US"/>
              <a:t>Tuesday, February 2, 20XX</a:t>
            </a:r>
          </a:p>
        </p:txBody>
      </p:sp>
      <p:sp>
        <p:nvSpPr>
          <p:cNvPr id="3" name="Footer Placeholder 2">
            <a:extLst>
              <a:ext uri="{FF2B5EF4-FFF2-40B4-BE49-F238E27FC236}">
                <a16:creationId xmlns:a16="http://schemas.microsoft.com/office/drawing/2014/main" id="{909C8EA6-7DCE-5D95-21B6-E49E7421BD14}"/>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7A1F9A2C-6D22-FC73-A596-90243681D4F6}"/>
              </a:ext>
            </a:extLst>
          </p:cNvPr>
          <p:cNvSpPr>
            <a:spLocks noGrp="1"/>
          </p:cNvSpPr>
          <p:nvPr>
            <p:ph type="sldNum" sz="quarter" idx="12"/>
          </p:nvPr>
        </p:nvSpPr>
        <p:spPr/>
        <p:txBody>
          <a:bodyPr/>
          <a:lstStyle/>
          <a:p>
            <a:fld id="{DBA1B0FB-D917-4C8C-928F-313BD683BF39}" type="slidenum">
              <a:rPr lang="en-US" smtClean="0"/>
              <a:t>65</a:t>
            </a:fld>
            <a:endParaRPr lang="en-US"/>
          </a:p>
        </p:txBody>
      </p:sp>
      <p:pic>
        <p:nvPicPr>
          <p:cNvPr id="25602" name="Picture 2">
            <a:extLst>
              <a:ext uri="{FF2B5EF4-FFF2-40B4-BE49-F238E27FC236}">
                <a16:creationId xmlns:a16="http://schemas.microsoft.com/office/drawing/2014/main" id="{32D3DBE1-3FF2-DC80-572D-9B4F509E8A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9944" y="152400"/>
            <a:ext cx="5472112" cy="6553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225628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6146" name="Picture 2" descr="Teachers Gift Kraft A5 Notebook With Wreath Design By Laser Made ...">
            <a:extLst>
              <a:ext uri="{FF2B5EF4-FFF2-40B4-BE49-F238E27FC236}">
                <a16:creationId xmlns:a16="http://schemas.microsoft.com/office/drawing/2014/main" id="{DD3F5CE2-6BF1-2911-2D49-7E885037E16F}"/>
              </a:ext>
            </a:extLst>
          </p:cNvPr>
          <p:cNvPicPr>
            <a:picLocks noChangeAspect="1" noChangeArrowheads="1"/>
          </p:cNvPicPr>
          <p:nvPr/>
        </p:nvPicPr>
        <p:blipFill rotWithShape="1">
          <a:blip r:embed="rId3">
            <a:duotone>
              <a:prstClr val="black"/>
              <a:schemeClr val="accent5">
                <a:tint val="45000"/>
                <a:satMod val="400000"/>
              </a:schemeClr>
            </a:duotone>
            <a:alphaModFix amt="25000"/>
            <a:extLst>
              <a:ext uri="{28A0092B-C50C-407E-A947-70E740481C1C}">
                <a14:useLocalDpi xmlns:a14="http://schemas.microsoft.com/office/drawing/2010/main" val="0"/>
              </a:ext>
            </a:extLst>
          </a:blip>
          <a:srcRect t="34918" r="9091" b="13946"/>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4C5577A-BEFA-EAB5-8F21-CF493E92B457}"/>
              </a:ext>
            </a:extLst>
          </p:cNvPr>
          <p:cNvSpPr>
            <a:spLocks noGrp="1"/>
          </p:cNvSpPr>
          <p:nvPr>
            <p:ph type="title"/>
          </p:nvPr>
        </p:nvSpPr>
        <p:spPr>
          <a:xfrm>
            <a:off x="1154955" y="1447800"/>
            <a:ext cx="8825658" cy="3329581"/>
          </a:xfrm>
        </p:spPr>
        <p:txBody>
          <a:bodyPr vert="horz" lIns="91440" tIns="45720" rIns="91440" bIns="45720" rtlCol="0" anchor="b">
            <a:normAutofit/>
          </a:bodyPr>
          <a:lstStyle/>
          <a:p>
            <a:r>
              <a:rPr lang="en-US" sz="7200"/>
              <a:t>Buy a notebook.</a:t>
            </a:r>
          </a:p>
        </p:txBody>
      </p:sp>
      <p:sp>
        <p:nvSpPr>
          <p:cNvPr id="3" name="Text Placeholder 2">
            <a:extLst>
              <a:ext uri="{FF2B5EF4-FFF2-40B4-BE49-F238E27FC236}">
                <a16:creationId xmlns:a16="http://schemas.microsoft.com/office/drawing/2014/main" id="{E0A372AE-A339-E86A-A429-D3BB2B4D76B6}"/>
              </a:ext>
            </a:extLst>
          </p:cNvPr>
          <p:cNvSpPr>
            <a:spLocks noGrp="1"/>
          </p:cNvSpPr>
          <p:nvPr>
            <p:ph type="body" sz="half" idx="2"/>
          </p:nvPr>
        </p:nvSpPr>
        <p:spPr>
          <a:xfrm>
            <a:off x="1154954" y="4694740"/>
            <a:ext cx="8825659" cy="2365453"/>
          </a:xfrm>
        </p:spPr>
        <p:txBody>
          <a:bodyPr/>
          <a:lstStyle/>
          <a:p>
            <a:r>
              <a:rPr lang="en-US" dirty="0"/>
              <a:t>Document everything you eat every day.</a:t>
            </a:r>
          </a:p>
          <a:p>
            <a:r>
              <a:rPr lang="en-US" dirty="0"/>
              <a:t>Document your physical activity.</a:t>
            </a:r>
          </a:p>
          <a:p>
            <a:r>
              <a:rPr lang="en-US" dirty="0"/>
              <a:t>Document your sleep habits.</a:t>
            </a:r>
          </a:p>
          <a:p>
            <a:r>
              <a:rPr lang="en-US" dirty="0"/>
              <a:t>Document your stress levels.</a:t>
            </a:r>
          </a:p>
          <a:p>
            <a:endParaRPr lang="en-US" dirty="0"/>
          </a:p>
        </p:txBody>
      </p:sp>
      <p:sp>
        <p:nvSpPr>
          <p:cNvPr id="4" name="Date Placeholder 3">
            <a:extLst>
              <a:ext uri="{FF2B5EF4-FFF2-40B4-BE49-F238E27FC236}">
                <a16:creationId xmlns:a16="http://schemas.microsoft.com/office/drawing/2014/main" id="{E8A2BCFE-49E0-7978-2D23-A7F9BAD9A99A}"/>
              </a:ext>
            </a:extLst>
          </p:cNvPr>
          <p:cNvSpPr>
            <a:spLocks noGrp="1"/>
          </p:cNvSpPr>
          <p:nvPr>
            <p:ph type="dt" sz="half" idx="10"/>
          </p:nvPr>
        </p:nvSpPr>
        <p:spPr/>
        <p:txBody>
          <a:bodyPr vert="horz" lIns="91440" tIns="45720" rIns="91440" bIns="45720" rtlCol="0" anchor="t">
            <a:normAutofit/>
          </a:bodyPr>
          <a:lstStyle/>
          <a:p>
            <a:pPr defTabSz="914400">
              <a:lnSpc>
                <a:spcPct val="90000"/>
              </a:lnSpc>
              <a:spcAft>
                <a:spcPts val="600"/>
              </a:spcAft>
            </a:pPr>
            <a:r>
              <a:rPr lang="en-US" sz="700"/>
              <a:t>Tuesday, February 2, 20XX</a:t>
            </a:r>
          </a:p>
        </p:txBody>
      </p:sp>
      <p:sp>
        <p:nvSpPr>
          <p:cNvPr id="5" name="Footer Placeholder 4">
            <a:extLst>
              <a:ext uri="{FF2B5EF4-FFF2-40B4-BE49-F238E27FC236}">
                <a16:creationId xmlns:a16="http://schemas.microsoft.com/office/drawing/2014/main" id="{9A67A71B-A66C-2F35-84C9-081CBB544D01}"/>
              </a:ext>
            </a:extLst>
          </p:cNvPr>
          <p:cNvSpPr>
            <a:spLocks noGrp="1"/>
          </p:cNvSpPr>
          <p:nvPr>
            <p:ph type="ftr" sz="quarter" idx="11"/>
          </p:nvPr>
        </p:nvSpPr>
        <p:spPr/>
        <p:txBody>
          <a:bodyPr vert="horz" lIns="91440" tIns="45720" rIns="91440" bIns="45720" rtlCol="0" anchor="b">
            <a:normAutofit/>
          </a:bodyPr>
          <a:lstStyle/>
          <a:p>
            <a:pPr defTabSz="914400">
              <a:spcAft>
                <a:spcPts val="600"/>
              </a:spcAft>
            </a:pPr>
            <a:r>
              <a:rPr lang="en-US" b="0" i="0" kern="1200">
                <a:solidFill>
                  <a:schemeClr val="tx1">
                    <a:tint val="75000"/>
                    <a:alpha val="60000"/>
                  </a:schemeClr>
                </a:solidFill>
                <a:latin typeface="+mn-lt"/>
                <a:ea typeface="+mn-ea"/>
                <a:cs typeface="+mn-cs"/>
              </a:rPr>
              <a:t>Sample Footer Text</a:t>
            </a:r>
          </a:p>
        </p:txBody>
      </p:sp>
      <p:sp>
        <p:nvSpPr>
          <p:cNvPr id="6" name="Slide Number Placeholder 5">
            <a:extLst>
              <a:ext uri="{FF2B5EF4-FFF2-40B4-BE49-F238E27FC236}">
                <a16:creationId xmlns:a16="http://schemas.microsoft.com/office/drawing/2014/main" id="{B5511AA6-8205-26A8-89B1-9DCE08C06552}"/>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smtClean="0"/>
              <a:pPr defTabSz="914400">
                <a:spcAft>
                  <a:spcPts val="600"/>
                </a:spcAft>
              </a:pPr>
              <a:t>66</a:t>
            </a:fld>
            <a:endParaRPr lang="en-US"/>
          </a:p>
        </p:txBody>
      </p:sp>
    </p:spTree>
    <p:extLst>
      <p:ext uri="{BB962C8B-B14F-4D97-AF65-F5344CB8AC3E}">
        <p14:creationId xmlns:p14="http://schemas.microsoft.com/office/powerpoint/2010/main" val="42176118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0242" name="Picture 2">
            <a:extLst>
              <a:ext uri="{FF2B5EF4-FFF2-40B4-BE49-F238E27FC236}">
                <a16:creationId xmlns:a16="http://schemas.microsoft.com/office/drawing/2014/main" id="{1100EAE2-F968-0010-F701-5DC99EB5ACE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381956" y="643467"/>
            <a:ext cx="7428088" cy="5571066"/>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2B7E79F4-7C3E-9469-7BD3-CA1F2439ECEB}"/>
              </a:ext>
            </a:extLst>
          </p:cNvPr>
          <p:cNvSpPr>
            <a:spLocks noGrp="1"/>
          </p:cNvSpPr>
          <p:nvPr>
            <p:ph type="dt" sz="half" idx="10"/>
          </p:nvPr>
        </p:nvSpPr>
        <p:spPr>
          <a:xfrm>
            <a:off x="9083087" y="6415259"/>
            <a:ext cx="2631901" cy="304799"/>
          </a:xfrm>
        </p:spPr>
        <p:txBody>
          <a:bodyPr>
            <a:normAutofit/>
          </a:bodyPr>
          <a:lstStyle/>
          <a:p>
            <a:pPr algn="r">
              <a:spcAft>
                <a:spcPts val="600"/>
              </a:spcAft>
            </a:pPr>
            <a:r>
              <a:rPr lang="en-US">
                <a:solidFill>
                  <a:srgbClr val="FFFFFF"/>
                </a:solidFill>
              </a:rPr>
              <a:t>Tuesday, February 2, 20XX</a:t>
            </a:r>
          </a:p>
        </p:txBody>
      </p:sp>
      <p:sp>
        <p:nvSpPr>
          <p:cNvPr id="3" name="Footer Placeholder 2">
            <a:extLst>
              <a:ext uri="{FF2B5EF4-FFF2-40B4-BE49-F238E27FC236}">
                <a16:creationId xmlns:a16="http://schemas.microsoft.com/office/drawing/2014/main" id="{02F10E8C-15BA-F710-9252-4DA65CAC797C}"/>
              </a:ext>
            </a:extLst>
          </p:cNvPr>
          <p:cNvSpPr>
            <a:spLocks noGrp="1"/>
          </p:cNvSpPr>
          <p:nvPr>
            <p:ph type="ftr" sz="quarter" idx="11"/>
          </p:nvPr>
        </p:nvSpPr>
        <p:spPr>
          <a:xfrm>
            <a:off x="643467" y="6415258"/>
            <a:ext cx="3859795" cy="304801"/>
          </a:xfrm>
        </p:spPr>
        <p:txBody>
          <a:bodyPr>
            <a:normAutofit/>
          </a:bodyPr>
          <a:lstStyle/>
          <a:p>
            <a:pPr>
              <a:spcAft>
                <a:spcPts val="600"/>
              </a:spcAft>
            </a:pPr>
            <a:r>
              <a:rPr lang="en-US">
                <a:solidFill>
                  <a:srgbClr val="FFFFFF"/>
                </a:solidFill>
              </a:rPr>
              <a:t>Sample Footer Text</a:t>
            </a:r>
          </a:p>
        </p:txBody>
      </p:sp>
      <p:sp>
        <p:nvSpPr>
          <p:cNvPr id="4" name="Slide Number Placeholder 3">
            <a:extLst>
              <a:ext uri="{FF2B5EF4-FFF2-40B4-BE49-F238E27FC236}">
                <a16:creationId xmlns:a16="http://schemas.microsoft.com/office/drawing/2014/main" id="{E64CCD16-811E-43BF-A584-39D622E41348}"/>
              </a:ext>
            </a:extLst>
          </p:cNvPr>
          <p:cNvSpPr>
            <a:spLocks noGrp="1"/>
          </p:cNvSpPr>
          <p:nvPr>
            <p:ph type="sldNum" sz="quarter" idx="12"/>
          </p:nvPr>
        </p:nvSpPr>
        <p:spPr/>
        <p:txBody>
          <a:bodyPr>
            <a:normAutofit/>
          </a:bodyPr>
          <a:lstStyle/>
          <a:p>
            <a:pPr>
              <a:spcAft>
                <a:spcPts val="600"/>
              </a:spcAft>
            </a:pPr>
            <a:fld id="{DBA1B0FB-D917-4C8C-928F-313BD683BF39}" type="slidenum">
              <a:rPr lang="en-US">
                <a:solidFill>
                  <a:srgbClr val="FFFFFF"/>
                </a:solidFill>
              </a:rPr>
              <a:pPr>
                <a:spcAft>
                  <a:spcPts val="600"/>
                </a:spcAft>
              </a:pPr>
              <a:t>67</a:t>
            </a:fld>
            <a:endParaRPr lang="en-US">
              <a:solidFill>
                <a:srgbClr val="FFFFFF"/>
              </a:solidFill>
            </a:endParaRPr>
          </a:p>
        </p:txBody>
      </p:sp>
    </p:spTree>
    <p:extLst>
      <p:ext uri="{BB962C8B-B14F-4D97-AF65-F5344CB8AC3E}">
        <p14:creationId xmlns:p14="http://schemas.microsoft.com/office/powerpoint/2010/main" val="33680188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00FE11B7-8AEC-6229-A5BE-ACDB5813E9B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943790" y="1123527"/>
            <a:ext cx="5477828" cy="4604800"/>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E5D395ED-AADE-7A46-C5F6-B172C1D3D72B}"/>
              </a:ext>
            </a:extLst>
          </p:cNvPr>
          <p:cNvSpPr>
            <a:spLocks noGrp="1"/>
          </p:cNvSpPr>
          <p:nvPr>
            <p:ph type="dt" sz="half" idx="10"/>
          </p:nvPr>
        </p:nvSpPr>
        <p:spPr/>
        <p:txBody>
          <a:bodyPr>
            <a:normAutofit/>
          </a:bodyPr>
          <a:lstStyle/>
          <a:p>
            <a:pPr>
              <a:lnSpc>
                <a:spcPct val="90000"/>
              </a:lnSpc>
              <a:spcAft>
                <a:spcPts val="600"/>
              </a:spcAft>
            </a:pPr>
            <a:r>
              <a:rPr lang="en-US" sz="700">
                <a:solidFill>
                  <a:schemeClr val="accent1"/>
                </a:solidFill>
              </a:rPr>
              <a:t>Tuesday, February 2, 20XX</a:t>
            </a:r>
          </a:p>
        </p:txBody>
      </p:sp>
      <p:sp>
        <p:nvSpPr>
          <p:cNvPr id="3" name="Footer Placeholder 2">
            <a:extLst>
              <a:ext uri="{FF2B5EF4-FFF2-40B4-BE49-F238E27FC236}">
                <a16:creationId xmlns:a16="http://schemas.microsoft.com/office/drawing/2014/main" id="{8EBF96DC-04E6-8080-D617-F9AEE603FB1A}"/>
              </a:ext>
            </a:extLst>
          </p:cNvPr>
          <p:cNvSpPr>
            <a:spLocks noGrp="1"/>
          </p:cNvSpPr>
          <p:nvPr>
            <p:ph type="ftr" sz="quarter" idx="11"/>
          </p:nvPr>
        </p:nvSpPr>
        <p:spPr/>
        <p:txBody>
          <a:bodyPr>
            <a:normAutofit/>
          </a:bodyPr>
          <a:lstStyle/>
          <a:p>
            <a:pPr>
              <a:spcAft>
                <a:spcPts val="600"/>
              </a:spcAft>
            </a:pPr>
            <a:r>
              <a:rPr lang="en-US">
                <a:solidFill>
                  <a:schemeClr val="accent1"/>
                </a:solidFill>
              </a:rPr>
              <a:t>Sample Footer Text</a:t>
            </a:r>
          </a:p>
        </p:txBody>
      </p:sp>
      <p:sp>
        <p:nvSpPr>
          <p:cNvPr id="4" name="Slide Number Placeholder 3">
            <a:extLst>
              <a:ext uri="{FF2B5EF4-FFF2-40B4-BE49-F238E27FC236}">
                <a16:creationId xmlns:a16="http://schemas.microsoft.com/office/drawing/2014/main" id="{90A383CF-2BE2-9443-7552-CB4EBF184211}"/>
              </a:ext>
            </a:extLst>
          </p:cNvPr>
          <p:cNvSpPr>
            <a:spLocks noGrp="1"/>
          </p:cNvSpPr>
          <p:nvPr>
            <p:ph type="sldNum" sz="quarter" idx="12"/>
          </p:nvPr>
        </p:nvSpPr>
        <p:spPr/>
        <p:txBody>
          <a:bodyPr>
            <a:normAutofit/>
          </a:bodyPr>
          <a:lstStyle/>
          <a:p>
            <a:pPr>
              <a:spcAft>
                <a:spcPts val="600"/>
              </a:spcAft>
            </a:pPr>
            <a:fld id="{DBA1B0FB-D917-4C8C-928F-313BD683BF39}" type="slidenum">
              <a:rPr lang="en-US">
                <a:solidFill>
                  <a:srgbClr val="FFFFFF"/>
                </a:solidFill>
              </a:rPr>
              <a:pPr>
                <a:spcAft>
                  <a:spcPts val="600"/>
                </a:spcAft>
              </a:pPr>
              <a:t>68</a:t>
            </a:fld>
            <a:endParaRPr lang="en-US">
              <a:solidFill>
                <a:srgbClr val="FFFFFF"/>
              </a:solidFill>
            </a:endParaRPr>
          </a:p>
        </p:txBody>
      </p:sp>
    </p:spTree>
    <p:extLst>
      <p:ext uri="{BB962C8B-B14F-4D97-AF65-F5344CB8AC3E}">
        <p14:creationId xmlns:p14="http://schemas.microsoft.com/office/powerpoint/2010/main" val="66643503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9223" name="Rectangle 9222">
            <a:extLst>
              <a:ext uri="{FF2B5EF4-FFF2-40B4-BE49-F238E27FC236}">
                <a16:creationId xmlns:a16="http://schemas.microsoft.com/office/drawing/2014/main" id="{7B0A5210-2F29-4D85-A400-9C79B13FC1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5" name="Rectangle 9224">
            <a:extLst>
              <a:ext uri="{FF2B5EF4-FFF2-40B4-BE49-F238E27FC236}">
                <a16:creationId xmlns:a16="http://schemas.microsoft.com/office/drawing/2014/main" id="{B0611BBE-2B4A-4DA2-B8A9-CD877B8762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w="22225">
            <a:solidFill>
              <a:srgbClr val="C496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a:extLst>
              <a:ext uri="{FF2B5EF4-FFF2-40B4-BE49-F238E27FC236}">
                <a16:creationId xmlns:a16="http://schemas.microsoft.com/office/drawing/2014/main" id="{792875B8-40B8-8EA4-7B9D-BD115D911A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45939" r="1" b="1"/>
          <a:stretch/>
        </p:blipFill>
        <p:spPr bwMode="auto">
          <a:xfrm>
            <a:off x="643467" y="643467"/>
            <a:ext cx="10905066" cy="5571066"/>
          </a:xfrm>
          <a:prstGeom prst="rect">
            <a:avLst/>
          </a:prstGeom>
          <a:noFill/>
          <a:extLst>
            <a:ext uri="{909E8E84-426E-40DD-AFC4-6F175D3DCCD1}">
              <a14:hiddenFill xmlns:a14="http://schemas.microsoft.com/office/drawing/2010/main">
                <a:solidFill>
                  <a:srgbClr val="FFFFFF"/>
                </a:solidFill>
              </a14:hiddenFill>
            </a:ext>
          </a:extLst>
        </p:spPr>
      </p:pic>
      <p:sp>
        <p:nvSpPr>
          <p:cNvPr id="9227" name="Rectangle 9226">
            <a:extLst>
              <a:ext uri="{FF2B5EF4-FFF2-40B4-BE49-F238E27FC236}">
                <a16:creationId xmlns:a16="http://schemas.microsoft.com/office/drawing/2014/main" id="{91091950-5655-45D2-858E-FE8CBE07CA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D3935190-6F98-A26F-8C92-566ADF2051D3}"/>
              </a:ext>
            </a:extLst>
          </p:cNvPr>
          <p:cNvSpPr>
            <a:spLocks noGrp="1"/>
          </p:cNvSpPr>
          <p:nvPr>
            <p:ph type="sldNum" sz="quarter" idx="12"/>
          </p:nvPr>
        </p:nvSpPr>
        <p:spPr>
          <a:xfrm>
            <a:off x="10352540" y="295729"/>
            <a:ext cx="838199" cy="767687"/>
          </a:xfrm>
        </p:spPr>
        <p:txBody>
          <a:bodyPr>
            <a:normAutofit/>
          </a:bodyPr>
          <a:lstStyle/>
          <a:p>
            <a:pPr>
              <a:spcAft>
                <a:spcPts val="600"/>
              </a:spcAft>
            </a:pPr>
            <a:fld id="{DBA1B0FB-D917-4C8C-928F-313BD683BF39}" type="slidenum">
              <a:rPr lang="en-US"/>
              <a:pPr>
                <a:spcAft>
                  <a:spcPts val="600"/>
                </a:spcAft>
              </a:pPr>
              <a:t>69</a:t>
            </a:fld>
            <a:endParaRPr lang="en-US"/>
          </a:p>
        </p:txBody>
      </p:sp>
      <p:sp>
        <p:nvSpPr>
          <p:cNvPr id="2" name="Date Placeholder 1">
            <a:extLst>
              <a:ext uri="{FF2B5EF4-FFF2-40B4-BE49-F238E27FC236}">
                <a16:creationId xmlns:a16="http://schemas.microsoft.com/office/drawing/2014/main" id="{FFD6BACE-96B5-3D84-60E2-E3A1AF9B72B6}"/>
              </a:ext>
            </a:extLst>
          </p:cNvPr>
          <p:cNvSpPr>
            <a:spLocks noGrp="1"/>
          </p:cNvSpPr>
          <p:nvPr>
            <p:ph type="dt" sz="half" idx="10"/>
          </p:nvPr>
        </p:nvSpPr>
        <p:spPr>
          <a:xfrm rot="5400000">
            <a:off x="10155639" y="1790701"/>
            <a:ext cx="990599" cy="304799"/>
          </a:xfrm>
        </p:spPr>
        <p:txBody>
          <a:bodyPr>
            <a:normAutofit/>
          </a:bodyPr>
          <a:lstStyle/>
          <a:p>
            <a:pPr>
              <a:lnSpc>
                <a:spcPct val="90000"/>
              </a:lnSpc>
              <a:spcAft>
                <a:spcPts val="600"/>
              </a:spcAft>
            </a:pPr>
            <a:r>
              <a:rPr lang="en-US" sz="700">
                <a:solidFill>
                  <a:srgbClr val="FFFFFF"/>
                </a:solidFill>
              </a:rPr>
              <a:t>Tuesday, February 2, 20XX</a:t>
            </a:r>
          </a:p>
        </p:txBody>
      </p:sp>
      <p:sp>
        <p:nvSpPr>
          <p:cNvPr id="3" name="Footer Placeholder 2">
            <a:extLst>
              <a:ext uri="{FF2B5EF4-FFF2-40B4-BE49-F238E27FC236}">
                <a16:creationId xmlns:a16="http://schemas.microsoft.com/office/drawing/2014/main" id="{51D0A7BA-5DC3-9BA3-3923-E6A8D56C8B2B}"/>
              </a:ext>
            </a:extLst>
          </p:cNvPr>
          <p:cNvSpPr>
            <a:spLocks noGrp="1"/>
          </p:cNvSpPr>
          <p:nvPr>
            <p:ph type="ftr" sz="quarter" idx="11"/>
          </p:nvPr>
        </p:nvSpPr>
        <p:spPr>
          <a:xfrm rot="5400000">
            <a:off x="8951573" y="3225297"/>
            <a:ext cx="3859795" cy="304801"/>
          </a:xfrm>
        </p:spPr>
        <p:txBody>
          <a:bodyPr>
            <a:normAutofit/>
          </a:bodyPr>
          <a:lstStyle/>
          <a:p>
            <a:pPr>
              <a:spcAft>
                <a:spcPts val="600"/>
              </a:spcAft>
            </a:pPr>
            <a:r>
              <a:rPr lang="en-US">
                <a:solidFill>
                  <a:srgbClr val="FFFFFF"/>
                </a:solidFill>
              </a:rPr>
              <a:t>Sample Footer Text</a:t>
            </a:r>
          </a:p>
        </p:txBody>
      </p:sp>
    </p:spTree>
    <p:extLst>
      <p:ext uri="{BB962C8B-B14F-4D97-AF65-F5344CB8AC3E}">
        <p14:creationId xmlns:p14="http://schemas.microsoft.com/office/powerpoint/2010/main" val="11452101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11271" name="Rectangle 11270">
            <a:extLst>
              <a:ext uri="{FF2B5EF4-FFF2-40B4-BE49-F238E27FC236}">
                <a16:creationId xmlns:a16="http://schemas.microsoft.com/office/drawing/2014/main" id="{4309F268-A45B-4517-B03F-2774BAEFFB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06E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a:extLst>
              <a:ext uri="{FF2B5EF4-FFF2-40B4-BE49-F238E27FC236}">
                <a16:creationId xmlns:a16="http://schemas.microsoft.com/office/drawing/2014/main" id="{113F7F46-A5CA-E79C-36F0-594F89F5918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431644" y="643467"/>
            <a:ext cx="3328711" cy="5571066"/>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DB1640EA-84D8-063F-E98C-2EC429227C5A}"/>
              </a:ext>
            </a:extLst>
          </p:cNvPr>
          <p:cNvSpPr>
            <a:spLocks noGrp="1"/>
          </p:cNvSpPr>
          <p:nvPr>
            <p:ph type="dt" sz="half" idx="10"/>
          </p:nvPr>
        </p:nvSpPr>
        <p:spPr>
          <a:xfrm>
            <a:off x="9083087" y="6415259"/>
            <a:ext cx="2631901" cy="304799"/>
          </a:xfrm>
        </p:spPr>
        <p:txBody>
          <a:bodyPr>
            <a:normAutofit/>
          </a:bodyPr>
          <a:lstStyle/>
          <a:p>
            <a:pPr algn="r">
              <a:spcAft>
                <a:spcPts val="600"/>
              </a:spcAft>
            </a:pPr>
            <a:r>
              <a:rPr lang="en-US">
                <a:solidFill>
                  <a:srgbClr val="FFFFFF"/>
                </a:solidFill>
              </a:rPr>
              <a:t>Tuesday, February 2, 20XX</a:t>
            </a:r>
          </a:p>
        </p:txBody>
      </p:sp>
      <p:sp>
        <p:nvSpPr>
          <p:cNvPr id="3" name="Footer Placeholder 2">
            <a:extLst>
              <a:ext uri="{FF2B5EF4-FFF2-40B4-BE49-F238E27FC236}">
                <a16:creationId xmlns:a16="http://schemas.microsoft.com/office/drawing/2014/main" id="{667DAFE3-72AA-739C-A36D-6A187BFD3CF3}"/>
              </a:ext>
            </a:extLst>
          </p:cNvPr>
          <p:cNvSpPr>
            <a:spLocks noGrp="1"/>
          </p:cNvSpPr>
          <p:nvPr>
            <p:ph type="ftr" sz="quarter" idx="11"/>
          </p:nvPr>
        </p:nvSpPr>
        <p:spPr>
          <a:xfrm>
            <a:off x="643467" y="6415258"/>
            <a:ext cx="3859795" cy="304801"/>
          </a:xfrm>
        </p:spPr>
        <p:txBody>
          <a:bodyPr>
            <a:normAutofit/>
          </a:bodyPr>
          <a:lstStyle/>
          <a:p>
            <a:pPr>
              <a:spcAft>
                <a:spcPts val="600"/>
              </a:spcAft>
            </a:pPr>
            <a:r>
              <a:rPr lang="en-US">
                <a:solidFill>
                  <a:srgbClr val="FFFFFF"/>
                </a:solidFill>
              </a:rPr>
              <a:t>Sample Footer Text</a:t>
            </a:r>
          </a:p>
        </p:txBody>
      </p:sp>
      <p:sp>
        <p:nvSpPr>
          <p:cNvPr id="4" name="Slide Number Placeholder 3">
            <a:extLst>
              <a:ext uri="{FF2B5EF4-FFF2-40B4-BE49-F238E27FC236}">
                <a16:creationId xmlns:a16="http://schemas.microsoft.com/office/drawing/2014/main" id="{9E5408AE-43D8-F6F9-2279-A0F8233BB419}"/>
              </a:ext>
            </a:extLst>
          </p:cNvPr>
          <p:cNvSpPr>
            <a:spLocks noGrp="1"/>
          </p:cNvSpPr>
          <p:nvPr>
            <p:ph type="sldNum" sz="quarter" idx="12"/>
          </p:nvPr>
        </p:nvSpPr>
        <p:spPr/>
        <p:txBody>
          <a:bodyPr>
            <a:normAutofit/>
          </a:bodyPr>
          <a:lstStyle/>
          <a:p>
            <a:pPr>
              <a:spcAft>
                <a:spcPts val="600"/>
              </a:spcAft>
            </a:pPr>
            <a:fld id="{DBA1B0FB-D917-4C8C-928F-313BD683BF39}" type="slidenum">
              <a:rPr lang="en-US">
                <a:solidFill>
                  <a:srgbClr val="FFFFFF"/>
                </a:solidFill>
              </a:rPr>
              <a:pPr>
                <a:spcAft>
                  <a:spcPts val="600"/>
                </a:spcAft>
              </a:pPr>
              <a:t>70</a:t>
            </a:fld>
            <a:endParaRPr lang="en-US">
              <a:solidFill>
                <a:srgbClr val="FFFFFF"/>
              </a:solidFill>
            </a:endParaRPr>
          </a:p>
        </p:txBody>
      </p:sp>
    </p:spTree>
    <p:extLst>
      <p:ext uri="{BB962C8B-B14F-4D97-AF65-F5344CB8AC3E}">
        <p14:creationId xmlns:p14="http://schemas.microsoft.com/office/powerpoint/2010/main" val="69246883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21A6D-853D-96C0-6FD8-C5030DBEB232}"/>
              </a:ext>
            </a:extLst>
          </p:cNvPr>
          <p:cNvSpPr>
            <a:spLocks noGrp="1"/>
          </p:cNvSpPr>
          <p:nvPr>
            <p:ph type="title"/>
          </p:nvPr>
        </p:nvSpPr>
        <p:spPr/>
        <p:txBody>
          <a:bodyPr/>
          <a:lstStyle/>
          <a:p>
            <a:r>
              <a:rPr lang="en-US" dirty="0"/>
              <a:t>Weight loss options:</a:t>
            </a:r>
            <a:br>
              <a:rPr lang="en-US" dirty="0"/>
            </a:br>
            <a:r>
              <a:rPr lang="en-US" sz="800" dirty="0">
                <a:hlinkClick r:id="rId2"/>
              </a:rPr>
              <a:t>https://www.myalli.com/about/product-use/?msclkid=db43725670e51e3c5eef11825ec51b6c&amp;gclsrc=3p.ds</a:t>
            </a:r>
            <a:br>
              <a:rPr lang="en-US" sz="800" dirty="0"/>
            </a:br>
            <a:r>
              <a:rPr lang="en-US" sz="800" dirty="0">
                <a:hlinkClick r:id="rId3"/>
              </a:rPr>
              <a:t>https://plushcare.com/weight-loss-online/?utm_heading=Semaglutide+%28Ozempic%2C+Rybelsus%2C+etc.%29+for+Weight+Loss+Treatment+Prescribed+Online&amp;utm_adgroup=Semaglutide_%28weight_loss%29_%7C_Broad&amp;msclkid=5f498e904387176acf50ed446d07825e</a:t>
            </a:r>
            <a:br>
              <a:rPr lang="en-US" sz="800" dirty="0"/>
            </a:br>
            <a:r>
              <a:rPr lang="en-US" sz="800" dirty="0"/>
              <a:t>https://www.laymandrugs.com/how-much-weight-can-you-lose-on-ozempic/</a:t>
            </a:r>
            <a:br>
              <a:rPr lang="en-US" sz="800" dirty="0"/>
            </a:br>
            <a:r>
              <a:rPr lang="en-US" sz="800" dirty="0"/>
              <a:t>https://www.mayoclinic.org/healthy-lifestyle/weight-loss/in-depth/weight-loss-drugs/art-20044832</a:t>
            </a:r>
          </a:p>
        </p:txBody>
      </p:sp>
      <p:sp>
        <p:nvSpPr>
          <p:cNvPr id="3" name="Text Placeholder 2">
            <a:extLst>
              <a:ext uri="{FF2B5EF4-FFF2-40B4-BE49-F238E27FC236}">
                <a16:creationId xmlns:a16="http://schemas.microsoft.com/office/drawing/2014/main" id="{0BA0A799-10E1-4D79-5396-6EFD7BA9D323}"/>
              </a:ext>
            </a:extLst>
          </p:cNvPr>
          <p:cNvSpPr>
            <a:spLocks noGrp="1"/>
          </p:cNvSpPr>
          <p:nvPr>
            <p:ph type="body" idx="1"/>
          </p:nvPr>
        </p:nvSpPr>
        <p:spPr>
          <a:xfrm>
            <a:off x="632947" y="1981200"/>
            <a:ext cx="2946866" cy="457200"/>
          </a:xfrm>
        </p:spPr>
        <p:txBody>
          <a:bodyPr/>
          <a:lstStyle/>
          <a:p>
            <a:r>
              <a:rPr lang="en-US" dirty="0"/>
              <a:t>Medications </a:t>
            </a:r>
          </a:p>
        </p:txBody>
      </p:sp>
      <p:sp>
        <p:nvSpPr>
          <p:cNvPr id="4" name="Text Placeholder 3">
            <a:extLst>
              <a:ext uri="{FF2B5EF4-FFF2-40B4-BE49-F238E27FC236}">
                <a16:creationId xmlns:a16="http://schemas.microsoft.com/office/drawing/2014/main" id="{6FA5F096-8FCB-ACB6-031D-8D09673A4B36}"/>
              </a:ext>
            </a:extLst>
          </p:cNvPr>
          <p:cNvSpPr>
            <a:spLocks noGrp="1"/>
          </p:cNvSpPr>
          <p:nvPr>
            <p:ph type="body" sz="half" idx="15"/>
          </p:nvPr>
        </p:nvSpPr>
        <p:spPr/>
        <p:txBody>
          <a:bodyPr>
            <a:normAutofit fontScale="92500"/>
          </a:bodyPr>
          <a:lstStyle/>
          <a:p>
            <a:r>
              <a:rPr lang="en-US" dirty="0" err="1"/>
              <a:t>Semaglutide</a:t>
            </a:r>
            <a:r>
              <a:rPr lang="en-US" dirty="0"/>
              <a:t>* (</a:t>
            </a:r>
            <a:r>
              <a:rPr lang="en-US" dirty="0" err="1"/>
              <a:t>Wegovy</a:t>
            </a:r>
            <a:r>
              <a:rPr lang="en-US" dirty="0"/>
              <a:t>) (GLP-1 receptor agonist) e.g., Ozempic. </a:t>
            </a:r>
          </a:p>
          <a:p>
            <a:r>
              <a:rPr lang="en-US" dirty="0"/>
              <a:t>Bupropion-naltrexone (</a:t>
            </a:r>
            <a:r>
              <a:rPr lang="en-US" dirty="0" err="1"/>
              <a:t>Contrave</a:t>
            </a:r>
            <a:r>
              <a:rPr lang="en-US" dirty="0"/>
              <a:t>)*</a:t>
            </a:r>
          </a:p>
          <a:p>
            <a:r>
              <a:rPr lang="en-US" dirty="0"/>
              <a:t>Liraglutide* (</a:t>
            </a:r>
            <a:r>
              <a:rPr lang="en-US" dirty="0" err="1"/>
              <a:t>Saxenda</a:t>
            </a:r>
            <a:r>
              <a:rPr lang="en-US" dirty="0"/>
              <a:t>)</a:t>
            </a:r>
          </a:p>
          <a:p>
            <a:r>
              <a:rPr lang="en-US" dirty="0"/>
              <a:t>Orlistat* (Xenical, Alli)</a:t>
            </a:r>
          </a:p>
          <a:p>
            <a:r>
              <a:rPr lang="en-US" dirty="0"/>
              <a:t>Phentermine-topiramate (Qsymia)*</a:t>
            </a:r>
          </a:p>
          <a:p>
            <a:r>
              <a:rPr lang="en-US" dirty="0" err="1"/>
              <a:t>Setmelanotide</a:t>
            </a:r>
            <a:r>
              <a:rPr lang="en-US" dirty="0"/>
              <a:t>* (</a:t>
            </a:r>
            <a:r>
              <a:rPr lang="en-US" dirty="0" err="1"/>
              <a:t>Imcivree</a:t>
            </a:r>
            <a:r>
              <a:rPr lang="en-US" dirty="0"/>
              <a:t>)</a:t>
            </a:r>
          </a:p>
          <a:p>
            <a:r>
              <a:rPr lang="en-US" dirty="0"/>
              <a:t>Green Tea Abstract</a:t>
            </a:r>
          </a:p>
          <a:p>
            <a:r>
              <a:rPr lang="en-US" dirty="0"/>
              <a:t>Green Coffee Abstract</a:t>
            </a:r>
          </a:p>
          <a:p>
            <a:r>
              <a:rPr lang="en-US" dirty="0" err="1"/>
              <a:t>Rasberry</a:t>
            </a:r>
            <a:r>
              <a:rPr lang="en-US" dirty="0"/>
              <a:t> Ketones</a:t>
            </a:r>
          </a:p>
          <a:p>
            <a:r>
              <a:rPr lang="en-US" sz="1000" dirty="0"/>
              <a:t>* FDA approved</a:t>
            </a:r>
          </a:p>
          <a:p>
            <a:endParaRPr lang="en-US" dirty="0"/>
          </a:p>
          <a:p>
            <a:endParaRPr lang="en-US" dirty="0"/>
          </a:p>
          <a:p>
            <a:endParaRPr lang="en-US" dirty="0"/>
          </a:p>
        </p:txBody>
      </p:sp>
      <p:sp>
        <p:nvSpPr>
          <p:cNvPr id="5" name="Text Placeholder 4">
            <a:extLst>
              <a:ext uri="{FF2B5EF4-FFF2-40B4-BE49-F238E27FC236}">
                <a16:creationId xmlns:a16="http://schemas.microsoft.com/office/drawing/2014/main" id="{E3C66428-34D4-34B5-C3F3-6691D71448C7}"/>
              </a:ext>
            </a:extLst>
          </p:cNvPr>
          <p:cNvSpPr>
            <a:spLocks noGrp="1"/>
          </p:cNvSpPr>
          <p:nvPr>
            <p:ph type="body" sz="quarter" idx="3"/>
          </p:nvPr>
        </p:nvSpPr>
        <p:spPr>
          <a:xfrm>
            <a:off x="3883659" y="1628775"/>
            <a:ext cx="2936241" cy="809625"/>
          </a:xfrm>
        </p:spPr>
        <p:txBody>
          <a:bodyPr/>
          <a:lstStyle/>
          <a:p>
            <a:r>
              <a:rPr lang="en-US" dirty="0"/>
              <a:t>Diet and Exercise</a:t>
            </a:r>
          </a:p>
        </p:txBody>
      </p:sp>
      <p:sp>
        <p:nvSpPr>
          <p:cNvPr id="6" name="Text Placeholder 5">
            <a:extLst>
              <a:ext uri="{FF2B5EF4-FFF2-40B4-BE49-F238E27FC236}">
                <a16:creationId xmlns:a16="http://schemas.microsoft.com/office/drawing/2014/main" id="{5EE0FBA2-98F9-8FAA-A015-344B795A2931}"/>
              </a:ext>
            </a:extLst>
          </p:cNvPr>
          <p:cNvSpPr>
            <a:spLocks noGrp="1"/>
          </p:cNvSpPr>
          <p:nvPr>
            <p:ph type="body" sz="half" idx="16"/>
          </p:nvPr>
        </p:nvSpPr>
        <p:spPr/>
        <p:txBody>
          <a:bodyPr/>
          <a:lstStyle/>
          <a:p>
            <a:r>
              <a:rPr lang="en-US" dirty="0"/>
              <a:t>DASH, Weight Watchers</a:t>
            </a:r>
          </a:p>
          <a:p>
            <a:r>
              <a:rPr lang="en-US" dirty="0"/>
              <a:t>High Protein(Paleo)</a:t>
            </a:r>
          </a:p>
          <a:p>
            <a:r>
              <a:rPr lang="en-US" dirty="0"/>
              <a:t>Low Carb (Atkins)</a:t>
            </a:r>
          </a:p>
          <a:p>
            <a:r>
              <a:rPr lang="en-US" dirty="0"/>
              <a:t>Low Fat (Ornish)</a:t>
            </a:r>
          </a:p>
          <a:p>
            <a:r>
              <a:rPr lang="en-US" dirty="0"/>
              <a:t>Meal Replacement (Nutrisystem, Slim Fast, Jenny Craig.)</a:t>
            </a:r>
          </a:p>
          <a:p>
            <a:r>
              <a:rPr lang="en-US" dirty="0"/>
              <a:t>Very Low Calorie (</a:t>
            </a:r>
            <a:r>
              <a:rPr lang="en-US" dirty="0" err="1"/>
              <a:t>Optifast</a:t>
            </a:r>
            <a:r>
              <a:rPr lang="en-US" dirty="0"/>
              <a:t>).</a:t>
            </a:r>
          </a:p>
        </p:txBody>
      </p:sp>
      <p:sp>
        <p:nvSpPr>
          <p:cNvPr id="7" name="Text Placeholder 6">
            <a:extLst>
              <a:ext uri="{FF2B5EF4-FFF2-40B4-BE49-F238E27FC236}">
                <a16:creationId xmlns:a16="http://schemas.microsoft.com/office/drawing/2014/main" id="{6DE4C976-9802-0BB4-8BB9-82BA62B2AC39}"/>
              </a:ext>
            </a:extLst>
          </p:cNvPr>
          <p:cNvSpPr>
            <a:spLocks noGrp="1"/>
          </p:cNvSpPr>
          <p:nvPr>
            <p:ph type="body" sz="quarter" idx="13"/>
          </p:nvPr>
        </p:nvSpPr>
        <p:spPr/>
        <p:txBody>
          <a:bodyPr/>
          <a:lstStyle/>
          <a:p>
            <a:r>
              <a:rPr lang="en-US" dirty="0"/>
              <a:t>Surgery </a:t>
            </a:r>
            <a:r>
              <a:rPr lang="en-US" sz="1200" dirty="0"/>
              <a:t>(Restrictive Malabsorption)</a:t>
            </a:r>
          </a:p>
        </p:txBody>
      </p:sp>
      <p:sp>
        <p:nvSpPr>
          <p:cNvPr id="8" name="Text Placeholder 7">
            <a:extLst>
              <a:ext uri="{FF2B5EF4-FFF2-40B4-BE49-F238E27FC236}">
                <a16:creationId xmlns:a16="http://schemas.microsoft.com/office/drawing/2014/main" id="{3B96EC5A-7360-9F9A-8B5D-85655FAB1682}"/>
              </a:ext>
            </a:extLst>
          </p:cNvPr>
          <p:cNvSpPr>
            <a:spLocks noGrp="1"/>
          </p:cNvSpPr>
          <p:nvPr>
            <p:ph type="body" sz="half" idx="17"/>
          </p:nvPr>
        </p:nvSpPr>
        <p:spPr/>
        <p:txBody>
          <a:bodyPr/>
          <a:lstStyle/>
          <a:p>
            <a:r>
              <a:rPr lang="en-US" dirty="0"/>
              <a:t>Roux-en-Y</a:t>
            </a:r>
          </a:p>
          <a:p>
            <a:r>
              <a:rPr lang="en-US" dirty="0"/>
              <a:t>Sleeve Gastrectomy </a:t>
            </a:r>
          </a:p>
          <a:p>
            <a:endParaRPr lang="en-US" dirty="0"/>
          </a:p>
        </p:txBody>
      </p:sp>
      <p:sp>
        <p:nvSpPr>
          <p:cNvPr id="9" name="Date Placeholder 8">
            <a:extLst>
              <a:ext uri="{FF2B5EF4-FFF2-40B4-BE49-F238E27FC236}">
                <a16:creationId xmlns:a16="http://schemas.microsoft.com/office/drawing/2014/main" id="{C54771C6-C8D9-0123-3184-B16B6877BD81}"/>
              </a:ext>
            </a:extLst>
          </p:cNvPr>
          <p:cNvSpPr>
            <a:spLocks noGrp="1"/>
          </p:cNvSpPr>
          <p:nvPr>
            <p:ph type="dt" sz="half" idx="10"/>
          </p:nvPr>
        </p:nvSpPr>
        <p:spPr/>
        <p:txBody>
          <a:bodyPr/>
          <a:lstStyle/>
          <a:p>
            <a:r>
              <a:rPr lang="en-US"/>
              <a:t>Tuesday, February 2, 20XX</a:t>
            </a:r>
            <a:endParaRPr lang="en-US" dirty="0"/>
          </a:p>
        </p:txBody>
      </p:sp>
      <p:sp>
        <p:nvSpPr>
          <p:cNvPr id="10" name="Footer Placeholder 9">
            <a:extLst>
              <a:ext uri="{FF2B5EF4-FFF2-40B4-BE49-F238E27FC236}">
                <a16:creationId xmlns:a16="http://schemas.microsoft.com/office/drawing/2014/main" id="{7A2A09AF-5941-CE5D-7BFC-4C38996677A5}"/>
              </a:ext>
            </a:extLst>
          </p:cNvPr>
          <p:cNvSpPr>
            <a:spLocks noGrp="1"/>
          </p:cNvSpPr>
          <p:nvPr>
            <p:ph type="ftr" sz="quarter" idx="11"/>
          </p:nvPr>
        </p:nvSpPr>
        <p:spPr/>
        <p:txBody>
          <a:bodyPr/>
          <a:lstStyle/>
          <a:p>
            <a:r>
              <a:rPr lang="en-US"/>
              <a:t>Sample Footer Text</a:t>
            </a:r>
            <a:endParaRPr lang="en-US" dirty="0"/>
          </a:p>
        </p:txBody>
      </p:sp>
      <p:sp>
        <p:nvSpPr>
          <p:cNvPr id="11" name="Slide Number Placeholder 10">
            <a:extLst>
              <a:ext uri="{FF2B5EF4-FFF2-40B4-BE49-F238E27FC236}">
                <a16:creationId xmlns:a16="http://schemas.microsoft.com/office/drawing/2014/main" id="{86927ACE-927B-5E6B-C0CD-2E495DEC92E4}"/>
              </a:ext>
            </a:extLst>
          </p:cNvPr>
          <p:cNvSpPr>
            <a:spLocks noGrp="1"/>
          </p:cNvSpPr>
          <p:nvPr>
            <p:ph type="sldNum" sz="quarter" idx="12"/>
          </p:nvPr>
        </p:nvSpPr>
        <p:spPr/>
        <p:txBody>
          <a:bodyPr/>
          <a:lstStyle/>
          <a:p>
            <a:fld id="{DBA1B0FB-D917-4C8C-928F-313BD683BF39}" type="slidenum">
              <a:rPr lang="en-US" smtClean="0"/>
              <a:pPr/>
              <a:t>71</a:t>
            </a:fld>
            <a:endParaRPr lang="en-US"/>
          </a:p>
        </p:txBody>
      </p:sp>
    </p:spTree>
    <p:extLst>
      <p:ext uri="{BB962C8B-B14F-4D97-AF65-F5344CB8AC3E}">
        <p14:creationId xmlns:p14="http://schemas.microsoft.com/office/powerpoint/2010/main" val="33299896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5" name="Picture 2054">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2057" name="Picture 2056">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2059" name="Oval 2058">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061" name="Picture 2060">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063" name="Picture 2062">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065" name="Rectangle 2064">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67" name="Rectangle 2066">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C658B9-36CB-BFB5-9647-82440D25A62A}"/>
              </a:ext>
            </a:extLst>
          </p:cNvPr>
          <p:cNvSpPr>
            <a:spLocks noGrp="1"/>
          </p:cNvSpPr>
          <p:nvPr>
            <p:ph type="title"/>
          </p:nvPr>
        </p:nvSpPr>
        <p:spPr>
          <a:xfrm>
            <a:off x="8191925" y="1325880"/>
            <a:ext cx="3352375" cy="3066507"/>
          </a:xfrm>
        </p:spPr>
        <p:txBody>
          <a:bodyPr vert="horz" lIns="91440" tIns="45720" rIns="91440" bIns="45720" rtlCol="0" anchor="b">
            <a:normAutofit fontScale="90000"/>
          </a:bodyPr>
          <a:lstStyle/>
          <a:p>
            <a:pPr>
              <a:lnSpc>
                <a:spcPct val="90000"/>
              </a:lnSpc>
            </a:pPr>
            <a:r>
              <a:rPr lang="en-US" sz="3800" b="0" i="0" kern="1200" dirty="0">
                <a:solidFill>
                  <a:srgbClr val="EBEBEB"/>
                </a:solidFill>
                <a:latin typeface="+mj-lt"/>
                <a:ea typeface="+mj-ea"/>
                <a:cs typeface="+mj-cs"/>
              </a:rPr>
              <a:t>History of Weight Loss Medications</a:t>
            </a:r>
            <a:br>
              <a:rPr lang="en-US" sz="3800" b="0" i="0" kern="1200" dirty="0">
                <a:solidFill>
                  <a:srgbClr val="EBEBEB"/>
                </a:solidFill>
                <a:latin typeface="+mj-lt"/>
                <a:ea typeface="+mj-ea"/>
                <a:cs typeface="+mj-cs"/>
              </a:rPr>
            </a:br>
            <a:br>
              <a:rPr lang="en-US" sz="3800" b="0" i="0" kern="1200" dirty="0">
                <a:solidFill>
                  <a:srgbClr val="EBEBEB"/>
                </a:solidFill>
                <a:latin typeface="+mj-lt"/>
                <a:ea typeface="+mj-ea"/>
                <a:cs typeface="+mj-cs"/>
              </a:rPr>
            </a:br>
            <a:r>
              <a:rPr lang="en-US" sz="2200" b="0" i="0" kern="1200" dirty="0">
                <a:solidFill>
                  <a:srgbClr val="EBEBEB"/>
                </a:solidFill>
                <a:latin typeface="Abadi" panose="020B0604020104020204" pitchFamily="34" charset="0"/>
              </a:rPr>
              <a:t>So why is there still so much obesity?</a:t>
            </a:r>
            <a:br>
              <a:rPr lang="en-US" sz="2200" b="0" i="0" kern="1200" dirty="0">
                <a:solidFill>
                  <a:srgbClr val="EBEBEB"/>
                </a:solidFill>
                <a:latin typeface="Abadi" panose="020B0604020104020204" pitchFamily="34" charset="0"/>
              </a:rPr>
            </a:br>
            <a:br>
              <a:rPr lang="en-US" sz="2200" b="0" i="0" kern="1200" dirty="0">
                <a:solidFill>
                  <a:srgbClr val="EBEBEB"/>
                </a:solidFill>
                <a:latin typeface="Abadi" panose="020B0604020104020204" pitchFamily="34" charset="0"/>
              </a:rPr>
            </a:br>
            <a:br>
              <a:rPr lang="en-US" sz="2200" b="0" i="0" kern="1200" dirty="0">
                <a:solidFill>
                  <a:srgbClr val="EBEBEB"/>
                </a:solidFill>
                <a:latin typeface="Abadi" panose="020B0604020104020204" pitchFamily="34" charset="0"/>
              </a:rPr>
            </a:br>
            <a:r>
              <a:rPr lang="en-US" sz="1000" b="0" i="0" kern="1200" dirty="0">
                <a:solidFill>
                  <a:srgbClr val="EBEBEB"/>
                </a:solidFill>
                <a:latin typeface="Abadi" panose="020B0604020104020204" pitchFamily="34" charset="0"/>
              </a:rPr>
              <a:t>https://www.consultant360.com/exclusive/primary-care/overview-anti-obesity-medications</a:t>
            </a:r>
          </a:p>
        </p:txBody>
      </p:sp>
      <p:sp>
        <p:nvSpPr>
          <p:cNvPr id="2069"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2071" name="Freeform: Shape 2070">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73" name="Rectangle 2072">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a:extLst>
              <a:ext uri="{FF2B5EF4-FFF2-40B4-BE49-F238E27FC236}">
                <a16:creationId xmlns:a16="http://schemas.microsoft.com/office/drawing/2014/main" id="{226BAB88-EF4D-E3BD-0BA7-717B1C247ACF}"/>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914400">
              <a:spcAft>
                <a:spcPts val="600"/>
              </a:spcAft>
            </a:pPr>
            <a:fld id="{DBA1B0FB-D917-4C8C-928F-313BD683BF39}" type="slidenum">
              <a:rPr lang="en-US">
                <a:solidFill>
                  <a:srgbClr val="FFFFFF"/>
                </a:solidFill>
              </a:rPr>
              <a:pPr defTabSz="914400">
                <a:spcAft>
                  <a:spcPts val="600"/>
                </a:spcAft>
              </a:pPr>
              <a:t>72</a:t>
            </a:fld>
            <a:endParaRPr lang="en-US">
              <a:solidFill>
                <a:srgbClr val="FFFFFF"/>
              </a:solidFill>
            </a:endParaRPr>
          </a:p>
        </p:txBody>
      </p:sp>
      <p:sp>
        <p:nvSpPr>
          <p:cNvPr id="5" name="Footer Placeholder 4">
            <a:extLst>
              <a:ext uri="{FF2B5EF4-FFF2-40B4-BE49-F238E27FC236}">
                <a16:creationId xmlns:a16="http://schemas.microsoft.com/office/drawing/2014/main" id="{96F86663-97A8-1997-6FC6-BB88D28E1887}"/>
              </a:ext>
            </a:extLst>
          </p:cNvPr>
          <p:cNvSpPr>
            <a:spLocks noGrp="1"/>
          </p:cNvSpPr>
          <p:nvPr>
            <p:ph type="ftr" sz="quarter" idx="11"/>
          </p:nvPr>
        </p:nvSpPr>
        <p:spPr>
          <a:xfrm>
            <a:off x="636915" y="6355080"/>
            <a:ext cx="6277601" cy="304801"/>
          </a:xfrm>
        </p:spPr>
        <p:txBody>
          <a:bodyPr vert="horz" lIns="91440" tIns="45720" rIns="91440" bIns="45720" rtlCol="0" anchor="b">
            <a:normAutofit/>
          </a:bodyPr>
          <a:lstStyle/>
          <a:p>
            <a:pPr defTabSz="914400">
              <a:spcAft>
                <a:spcPts val="600"/>
              </a:spcAft>
            </a:pPr>
            <a:r>
              <a:rPr lang="en-US" b="0" i="0" kern="1200">
                <a:solidFill>
                  <a:schemeClr val="tx1">
                    <a:alpha val="60000"/>
                  </a:schemeClr>
                </a:solidFill>
                <a:latin typeface="+mn-lt"/>
                <a:ea typeface="+mn-ea"/>
                <a:cs typeface="+mn-cs"/>
              </a:rPr>
              <a:t>Sample Footer Text</a:t>
            </a:r>
          </a:p>
        </p:txBody>
      </p:sp>
      <p:pic>
        <p:nvPicPr>
          <p:cNvPr id="2050" name="Picture 2">
            <a:extLst>
              <a:ext uri="{FF2B5EF4-FFF2-40B4-BE49-F238E27FC236}">
                <a16:creationId xmlns:a16="http://schemas.microsoft.com/office/drawing/2014/main" id="{9EE3366F-0231-AA85-376E-5E5361F47926}"/>
              </a:ext>
            </a:extLst>
          </p:cNvPr>
          <p:cNvPicPr>
            <a:picLocks noGrp="1" noChangeAspect="1" noChangeArrowheads="1"/>
          </p:cNvPicPr>
          <p:nvPr>
            <p:ph idx="1"/>
          </p:nvPr>
        </p:nvPicPr>
        <p:blipFill>
          <a:blip r:embed="rId6">
            <a:extLst>
              <a:ext uri="{28A0092B-C50C-407E-A947-70E740481C1C}">
                <a14:useLocalDpi xmlns:a14="http://schemas.microsoft.com/office/drawing/2010/main" val="0"/>
              </a:ext>
            </a:extLst>
          </a:blip>
          <a:stretch>
            <a:fillRect/>
          </a:stretch>
        </p:blipFill>
        <p:spPr bwMode="auto">
          <a:xfrm>
            <a:off x="643854" y="1665144"/>
            <a:ext cx="6270662" cy="3527246"/>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C0ADAA02-685E-C592-CB0F-BE078798291B}"/>
              </a:ext>
            </a:extLst>
          </p:cNvPr>
          <p:cNvSpPr>
            <a:spLocks noGrp="1"/>
          </p:cNvSpPr>
          <p:nvPr>
            <p:ph type="dt" sz="half" idx="10"/>
          </p:nvPr>
        </p:nvSpPr>
        <p:spPr>
          <a:xfrm>
            <a:off x="9254068" y="6355080"/>
            <a:ext cx="2290232" cy="304799"/>
          </a:xfrm>
        </p:spPr>
        <p:txBody>
          <a:bodyPr vert="horz" lIns="91440" tIns="45720" rIns="91440" bIns="45720" rtlCol="0" anchor="t">
            <a:normAutofit/>
          </a:bodyPr>
          <a:lstStyle/>
          <a:p>
            <a:pPr algn="r" defTabSz="914400">
              <a:spcAft>
                <a:spcPts val="600"/>
              </a:spcAft>
            </a:pPr>
            <a:r>
              <a:rPr lang="en-US">
                <a:solidFill>
                  <a:srgbClr val="FFFFFF">
                    <a:alpha val="60000"/>
                  </a:srgbClr>
                </a:solidFill>
              </a:rPr>
              <a:t>Tuesday, February 2, 20XX</a:t>
            </a:r>
          </a:p>
        </p:txBody>
      </p:sp>
    </p:spTree>
    <p:extLst>
      <p:ext uri="{BB962C8B-B14F-4D97-AF65-F5344CB8AC3E}">
        <p14:creationId xmlns:p14="http://schemas.microsoft.com/office/powerpoint/2010/main" val="489154582"/>
      </p:ext>
    </p:extLst>
  </p:cSld>
  <p:clrMapOvr>
    <a:overrideClrMapping bg1="lt1" tx1="dk1" bg2="lt2" tx2="dk2" accent1="accent1" accent2="accent2" accent3="accent3" accent4="accent4" accent5="accent5" accent6="accent6" hlink="hlink" folHlink="folHlink"/>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9" name="Picture 3078">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3081" name="Picture 3080">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083" name="Oval 3082">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3085" name="Picture 3084">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087" name="Picture 3086">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3089" name="Rectangle 3088">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91" name="Rectangle 3090">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FD7F4C-B23A-D16C-FD7B-824DB551E2E5}"/>
              </a:ext>
            </a:extLst>
          </p:cNvPr>
          <p:cNvSpPr>
            <a:spLocks noGrp="1"/>
          </p:cNvSpPr>
          <p:nvPr>
            <p:ph type="title"/>
          </p:nvPr>
        </p:nvSpPr>
        <p:spPr>
          <a:xfrm>
            <a:off x="8191925" y="1325880"/>
            <a:ext cx="3352375" cy="3066507"/>
          </a:xfrm>
        </p:spPr>
        <p:txBody>
          <a:bodyPr vert="horz" lIns="91440" tIns="45720" rIns="91440" bIns="45720" rtlCol="0" anchor="b">
            <a:normAutofit/>
          </a:bodyPr>
          <a:lstStyle/>
          <a:p>
            <a:r>
              <a:rPr lang="en-US" sz="5400" b="0" i="0" kern="1200">
                <a:solidFill>
                  <a:srgbClr val="EBEBEB"/>
                </a:solidFill>
                <a:latin typeface="+mj-lt"/>
                <a:ea typeface="+mj-ea"/>
                <a:cs typeface="+mj-cs"/>
              </a:rPr>
              <a:t>The Famous Ozempic</a:t>
            </a:r>
          </a:p>
        </p:txBody>
      </p:sp>
      <p:sp>
        <p:nvSpPr>
          <p:cNvPr id="3093"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3095" name="Freeform: Shape 3094">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97" name="Rectangle 3096">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a:extLst>
              <a:ext uri="{FF2B5EF4-FFF2-40B4-BE49-F238E27FC236}">
                <a16:creationId xmlns:a16="http://schemas.microsoft.com/office/drawing/2014/main" id="{BD7E65BC-ECDE-E7BF-8081-592A6EB3EB63}"/>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914400">
              <a:spcAft>
                <a:spcPts val="600"/>
              </a:spcAft>
            </a:pPr>
            <a:fld id="{DBA1B0FB-D917-4C8C-928F-313BD683BF39}" type="slidenum">
              <a:rPr lang="en-US">
                <a:solidFill>
                  <a:srgbClr val="FFFFFF"/>
                </a:solidFill>
              </a:rPr>
              <a:pPr defTabSz="914400">
                <a:spcAft>
                  <a:spcPts val="600"/>
                </a:spcAft>
              </a:pPr>
              <a:t>73</a:t>
            </a:fld>
            <a:endParaRPr lang="en-US">
              <a:solidFill>
                <a:srgbClr val="FFFFFF"/>
              </a:solidFill>
            </a:endParaRPr>
          </a:p>
        </p:txBody>
      </p:sp>
      <p:sp>
        <p:nvSpPr>
          <p:cNvPr id="5" name="Footer Placeholder 4">
            <a:extLst>
              <a:ext uri="{FF2B5EF4-FFF2-40B4-BE49-F238E27FC236}">
                <a16:creationId xmlns:a16="http://schemas.microsoft.com/office/drawing/2014/main" id="{8B6CE531-4DAE-AADD-7617-655BEA92709A}"/>
              </a:ext>
            </a:extLst>
          </p:cNvPr>
          <p:cNvSpPr>
            <a:spLocks noGrp="1"/>
          </p:cNvSpPr>
          <p:nvPr>
            <p:ph type="ftr" sz="quarter" idx="11"/>
          </p:nvPr>
        </p:nvSpPr>
        <p:spPr>
          <a:xfrm>
            <a:off x="636915" y="6355080"/>
            <a:ext cx="6277601" cy="304801"/>
          </a:xfrm>
        </p:spPr>
        <p:txBody>
          <a:bodyPr vert="horz" lIns="91440" tIns="45720" rIns="91440" bIns="45720" rtlCol="0" anchor="b">
            <a:normAutofit/>
          </a:bodyPr>
          <a:lstStyle/>
          <a:p>
            <a:pPr defTabSz="914400">
              <a:spcAft>
                <a:spcPts val="600"/>
              </a:spcAft>
            </a:pPr>
            <a:r>
              <a:rPr lang="en-US" b="0" i="0" kern="1200">
                <a:solidFill>
                  <a:schemeClr val="tx1">
                    <a:alpha val="60000"/>
                  </a:schemeClr>
                </a:solidFill>
                <a:latin typeface="+mn-lt"/>
                <a:ea typeface="+mn-ea"/>
                <a:cs typeface="+mn-cs"/>
              </a:rPr>
              <a:t>Sample Footer Text</a:t>
            </a:r>
          </a:p>
        </p:txBody>
      </p:sp>
      <p:pic>
        <p:nvPicPr>
          <p:cNvPr id="3074" name="Picture 2">
            <a:extLst>
              <a:ext uri="{FF2B5EF4-FFF2-40B4-BE49-F238E27FC236}">
                <a16:creationId xmlns:a16="http://schemas.microsoft.com/office/drawing/2014/main" id="{CB8FE1AC-2B45-8276-008C-22F7382E56E9}"/>
              </a:ext>
            </a:extLst>
          </p:cNvPr>
          <p:cNvPicPr>
            <a:picLocks noGrp="1" noChangeAspect="1" noChangeArrowheads="1"/>
          </p:cNvPicPr>
          <p:nvPr>
            <p:ph idx="1"/>
          </p:nvPr>
        </p:nvPicPr>
        <p:blipFill>
          <a:blip r:embed="rId6">
            <a:extLst>
              <a:ext uri="{28A0092B-C50C-407E-A947-70E740481C1C}">
                <a14:useLocalDpi xmlns:a14="http://schemas.microsoft.com/office/drawing/2010/main" val="0"/>
              </a:ext>
            </a:extLst>
          </a:blip>
          <a:stretch>
            <a:fillRect/>
          </a:stretch>
        </p:blipFill>
        <p:spPr bwMode="auto">
          <a:xfrm>
            <a:off x="643854" y="1665144"/>
            <a:ext cx="6270662" cy="3527247"/>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2149DBF5-1084-C562-FCE6-27500B9C2E23}"/>
              </a:ext>
            </a:extLst>
          </p:cNvPr>
          <p:cNvSpPr>
            <a:spLocks noGrp="1"/>
          </p:cNvSpPr>
          <p:nvPr>
            <p:ph type="dt" sz="half" idx="10"/>
          </p:nvPr>
        </p:nvSpPr>
        <p:spPr>
          <a:xfrm>
            <a:off x="9254068" y="6355080"/>
            <a:ext cx="2290232" cy="304799"/>
          </a:xfrm>
        </p:spPr>
        <p:txBody>
          <a:bodyPr vert="horz" lIns="91440" tIns="45720" rIns="91440" bIns="45720" rtlCol="0" anchor="t">
            <a:normAutofit/>
          </a:bodyPr>
          <a:lstStyle/>
          <a:p>
            <a:pPr algn="r" defTabSz="914400">
              <a:spcAft>
                <a:spcPts val="600"/>
              </a:spcAft>
            </a:pPr>
            <a:r>
              <a:rPr lang="en-US">
                <a:solidFill>
                  <a:srgbClr val="FFFFFF">
                    <a:alpha val="60000"/>
                  </a:srgbClr>
                </a:solidFill>
              </a:rPr>
              <a:t>Tuesday, February 2, 20XX</a:t>
            </a:r>
          </a:p>
        </p:txBody>
      </p:sp>
    </p:spTree>
    <p:extLst>
      <p:ext uri="{BB962C8B-B14F-4D97-AF65-F5344CB8AC3E}">
        <p14:creationId xmlns:p14="http://schemas.microsoft.com/office/powerpoint/2010/main" val="1902931943"/>
      </p:ext>
    </p:extLst>
  </p:cSld>
  <p:clrMapOvr>
    <a:overrideClrMapping bg1="lt1" tx1="dk1" bg2="lt2" tx2="dk2" accent1="accent1" accent2="accent2" accent3="accent3" accent4="accent4" accent5="accent5" accent6="accent6" hlink="hlink" folHlink="folHlink"/>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103" name="Picture 4102">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4105" name="Picture 4104">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4107" name="Oval 4106">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109" name="Picture 4108">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4111" name="Picture 4110">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4113" name="Rectangle 4112">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115" name="Rectangle 4114">
            <a:extLst>
              <a:ext uri="{FF2B5EF4-FFF2-40B4-BE49-F238E27FC236}">
                <a16:creationId xmlns:a16="http://schemas.microsoft.com/office/drawing/2014/main" id="{D67CA421-FA2B-47ED-A101-F8BBEBB29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A35F27-54E0-87AE-CE6A-B799644CCAE7}"/>
              </a:ext>
            </a:extLst>
          </p:cNvPr>
          <p:cNvSpPr>
            <a:spLocks noGrp="1"/>
          </p:cNvSpPr>
          <p:nvPr>
            <p:ph type="title"/>
          </p:nvPr>
        </p:nvSpPr>
        <p:spPr>
          <a:xfrm>
            <a:off x="8200279" y="1325880"/>
            <a:ext cx="3344020" cy="4571999"/>
          </a:xfrm>
        </p:spPr>
        <p:txBody>
          <a:bodyPr vert="horz" lIns="91440" tIns="45720" rIns="91440" bIns="45720" rtlCol="0" anchor="b">
            <a:normAutofit fontScale="90000"/>
          </a:bodyPr>
          <a:lstStyle/>
          <a:p>
            <a:pPr>
              <a:lnSpc>
                <a:spcPct val="90000"/>
              </a:lnSpc>
            </a:pPr>
            <a:r>
              <a:rPr lang="en-US" sz="1800" b="0" i="0" kern="1200" dirty="0">
                <a:solidFill>
                  <a:srgbClr val="EBEBEB"/>
                </a:solidFill>
                <a:latin typeface="+mj-lt"/>
                <a:ea typeface="+mj-ea"/>
                <a:cs typeface="+mj-cs"/>
              </a:rPr>
              <a:t>Ozempic(</a:t>
            </a:r>
            <a:r>
              <a:rPr lang="en-US" sz="1800" b="0" i="0" kern="1200" dirty="0" err="1">
                <a:solidFill>
                  <a:srgbClr val="EBEBEB"/>
                </a:solidFill>
                <a:latin typeface="+mj-lt"/>
                <a:ea typeface="+mj-ea"/>
                <a:cs typeface="+mj-cs"/>
              </a:rPr>
              <a:t>Semaglutide</a:t>
            </a:r>
            <a:r>
              <a:rPr lang="en-US" sz="1800" b="0" i="0" kern="1200" dirty="0">
                <a:solidFill>
                  <a:srgbClr val="EBEBEB"/>
                </a:solidFill>
                <a:latin typeface="+mj-lt"/>
                <a:ea typeface="+mj-ea"/>
                <a:cs typeface="+mj-cs"/>
              </a:rPr>
              <a:t>): GLP-1 Agonist </a:t>
            </a:r>
            <a:br>
              <a:rPr lang="en-US" sz="1800" b="0" i="0" kern="1200" dirty="0">
                <a:solidFill>
                  <a:srgbClr val="EBEBEB"/>
                </a:solidFill>
                <a:latin typeface="+mj-lt"/>
                <a:ea typeface="+mj-ea"/>
                <a:cs typeface="+mj-cs"/>
              </a:rPr>
            </a:br>
            <a:br>
              <a:rPr lang="en-US" sz="1800" b="0" i="0" kern="1200" dirty="0">
                <a:solidFill>
                  <a:srgbClr val="EBEBEB"/>
                </a:solidFill>
                <a:latin typeface="+mj-lt"/>
                <a:ea typeface="+mj-ea"/>
                <a:cs typeface="+mj-cs"/>
              </a:rPr>
            </a:br>
            <a:br>
              <a:rPr lang="en-US" sz="1800" b="0" i="0" kern="1200" dirty="0">
                <a:solidFill>
                  <a:srgbClr val="EBEBEB"/>
                </a:solidFill>
                <a:latin typeface="+mj-lt"/>
                <a:ea typeface="+mj-ea"/>
                <a:cs typeface="+mj-cs"/>
              </a:rPr>
            </a:br>
            <a:r>
              <a:rPr lang="en-US" sz="1800" b="0" i="0" kern="1200" dirty="0">
                <a:solidFill>
                  <a:srgbClr val="EBEBEB"/>
                </a:solidFill>
                <a:latin typeface="+mj-lt"/>
                <a:ea typeface="+mj-ea"/>
                <a:cs typeface="+mj-cs"/>
              </a:rPr>
              <a:t>1. Glucagon-like peptide-1 receptor agonist </a:t>
            </a:r>
            <a:br>
              <a:rPr lang="en-US" sz="1800" b="0" i="0" kern="1200" dirty="0">
                <a:solidFill>
                  <a:srgbClr val="EBEBEB"/>
                </a:solidFill>
                <a:latin typeface="+mj-lt"/>
                <a:ea typeface="+mj-ea"/>
                <a:cs typeface="+mj-cs"/>
              </a:rPr>
            </a:br>
            <a:r>
              <a:rPr lang="en-US" sz="1800" b="0" i="0" kern="1200" dirty="0">
                <a:solidFill>
                  <a:srgbClr val="EBEBEB"/>
                </a:solidFill>
                <a:latin typeface="+mj-lt"/>
                <a:ea typeface="+mj-ea"/>
                <a:cs typeface="+mj-cs"/>
              </a:rPr>
              <a:t>2. Mimic GLP-1 Hormone released naturally released in the GI tract in response to eating.</a:t>
            </a:r>
            <a:br>
              <a:rPr lang="en-US" sz="1800" b="0" i="0" kern="1200" dirty="0">
                <a:solidFill>
                  <a:srgbClr val="EBEBEB"/>
                </a:solidFill>
                <a:latin typeface="+mj-lt"/>
                <a:ea typeface="+mj-ea"/>
                <a:cs typeface="+mj-cs"/>
              </a:rPr>
            </a:br>
            <a:r>
              <a:rPr lang="en-US" sz="1800" b="0" i="0" kern="1200" dirty="0">
                <a:solidFill>
                  <a:srgbClr val="EBEBEB"/>
                </a:solidFill>
                <a:latin typeface="+mj-lt"/>
                <a:ea typeface="+mj-ea"/>
                <a:cs typeface="+mj-cs"/>
              </a:rPr>
              <a:t>3. Act at the pancreas to release insulin and suppress the release of Glucagon.</a:t>
            </a:r>
            <a:br>
              <a:rPr lang="en-US" sz="1800" b="0" i="0" kern="1200" dirty="0">
                <a:solidFill>
                  <a:srgbClr val="EBEBEB"/>
                </a:solidFill>
                <a:latin typeface="+mj-lt"/>
                <a:ea typeface="+mj-ea"/>
                <a:cs typeface="+mj-cs"/>
              </a:rPr>
            </a:br>
            <a:r>
              <a:rPr lang="en-US" sz="1800" b="0" i="0" kern="1200" dirty="0">
                <a:solidFill>
                  <a:srgbClr val="EBEBEB"/>
                </a:solidFill>
                <a:latin typeface="+mj-lt"/>
                <a:ea typeface="+mj-ea"/>
                <a:cs typeface="+mj-cs"/>
              </a:rPr>
              <a:t>4. Act in the brain to reduce hunger.</a:t>
            </a:r>
            <a:br>
              <a:rPr lang="en-US" sz="1800" b="0" i="0" kern="1200" dirty="0">
                <a:solidFill>
                  <a:srgbClr val="EBEBEB"/>
                </a:solidFill>
                <a:latin typeface="+mj-lt"/>
                <a:ea typeface="+mj-ea"/>
                <a:cs typeface="+mj-cs"/>
              </a:rPr>
            </a:br>
            <a:r>
              <a:rPr lang="en-US" sz="1800" b="0" i="0" kern="1200" dirty="0">
                <a:solidFill>
                  <a:srgbClr val="EBEBEB"/>
                </a:solidFill>
                <a:latin typeface="+mj-lt"/>
                <a:ea typeface="+mj-ea"/>
                <a:cs typeface="+mj-cs"/>
              </a:rPr>
              <a:t>5. Delay gastric emptying to cause the sensation of fullness.</a:t>
            </a:r>
            <a:br>
              <a:rPr lang="en-US" sz="1800" b="0" i="0" kern="1200" dirty="0">
                <a:solidFill>
                  <a:srgbClr val="EBEBEB"/>
                </a:solidFill>
                <a:latin typeface="+mj-lt"/>
                <a:ea typeface="+mj-ea"/>
                <a:cs typeface="+mj-cs"/>
              </a:rPr>
            </a:br>
            <a:r>
              <a:rPr lang="en-US" sz="1800" b="0" i="0" kern="1200" dirty="0">
                <a:solidFill>
                  <a:srgbClr val="EBEBEB"/>
                </a:solidFill>
                <a:latin typeface="+mj-lt"/>
                <a:ea typeface="+mj-ea"/>
                <a:cs typeface="+mj-cs"/>
              </a:rPr>
              <a:t>6. Approved for non-diabetics for weight loss.</a:t>
            </a:r>
            <a:br>
              <a:rPr lang="en-US" sz="1800" b="0" i="0" kern="1200" dirty="0">
                <a:solidFill>
                  <a:srgbClr val="EBEBEB"/>
                </a:solidFill>
                <a:latin typeface="+mj-lt"/>
                <a:ea typeface="+mj-ea"/>
                <a:cs typeface="+mj-cs"/>
              </a:rPr>
            </a:br>
            <a:endParaRPr lang="en-US" sz="1800" b="0" i="0" kern="1200" dirty="0">
              <a:solidFill>
                <a:srgbClr val="EBEBEB"/>
              </a:solidFill>
              <a:latin typeface="+mj-lt"/>
              <a:ea typeface="+mj-ea"/>
              <a:cs typeface="+mj-cs"/>
            </a:endParaRPr>
          </a:p>
        </p:txBody>
      </p:sp>
      <p:sp useBgFill="1">
        <p:nvSpPr>
          <p:cNvPr id="4117" name="Rectangle 4116">
            <a:extLst>
              <a:ext uri="{FF2B5EF4-FFF2-40B4-BE49-F238E27FC236}">
                <a16:creationId xmlns:a16="http://schemas.microsoft.com/office/drawing/2014/main" id="{12425D82-CD5E-45A4-9542-70951E59F2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6914" y="639905"/>
            <a:ext cx="6915664" cy="55781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9" name="Rectangle 4118">
            <a:extLst>
              <a:ext uri="{FF2B5EF4-FFF2-40B4-BE49-F238E27FC236}">
                <a16:creationId xmlns:a16="http://schemas.microsoft.com/office/drawing/2014/main" id="{221DB897-A621-4D5F-AC81-91199AC43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a:extLst>
              <a:ext uri="{FF2B5EF4-FFF2-40B4-BE49-F238E27FC236}">
                <a16:creationId xmlns:a16="http://schemas.microsoft.com/office/drawing/2014/main" id="{F30EB6D4-4852-334F-A10A-E6EB1CA3DB06}"/>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914400">
              <a:spcAft>
                <a:spcPts val="600"/>
              </a:spcAft>
            </a:pPr>
            <a:fld id="{DBA1B0FB-D917-4C8C-928F-313BD683BF39}" type="slidenum">
              <a:rPr lang="en-US">
                <a:solidFill>
                  <a:srgbClr val="FFFFFF"/>
                </a:solidFill>
              </a:rPr>
              <a:pPr defTabSz="914400">
                <a:spcAft>
                  <a:spcPts val="600"/>
                </a:spcAft>
              </a:pPr>
              <a:t>74</a:t>
            </a:fld>
            <a:endParaRPr lang="en-US">
              <a:solidFill>
                <a:srgbClr val="FFFFFF"/>
              </a:solidFill>
            </a:endParaRPr>
          </a:p>
        </p:txBody>
      </p:sp>
      <p:sp>
        <p:nvSpPr>
          <p:cNvPr id="5" name="Footer Placeholder 4">
            <a:extLst>
              <a:ext uri="{FF2B5EF4-FFF2-40B4-BE49-F238E27FC236}">
                <a16:creationId xmlns:a16="http://schemas.microsoft.com/office/drawing/2014/main" id="{C5A3125F-15FF-BADA-CE3F-BBB9E45C2A8D}"/>
              </a:ext>
            </a:extLst>
          </p:cNvPr>
          <p:cNvSpPr>
            <a:spLocks noGrp="1"/>
          </p:cNvSpPr>
          <p:nvPr>
            <p:ph type="ftr" sz="quarter" idx="11"/>
          </p:nvPr>
        </p:nvSpPr>
        <p:spPr>
          <a:xfrm>
            <a:off x="636915" y="6355080"/>
            <a:ext cx="3859795" cy="304801"/>
          </a:xfrm>
        </p:spPr>
        <p:txBody>
          <a:bodyPr vert="horz" lIns="91440" tIns="45720" rIns="91440" bIns="45720" rtlCol="0" anchor="b">
            <a:normAutofit/>
          </a:bodyPr>
          <a:lstStyle/>
          <a:p>
            <a:pPr defTabSz="914400">
              <a:spcAft>
                <a:spcPts val="600"/>
              </a:spcAft>
            </a:pPr>
            <a:r>
              <a:rPr lang="en-US" b="0" i="0" kern="1200">
                <a:solidFill>
                  <a:srgbClr val="FFFFFF">
                    <a:alpha val="60000"/>
                  </a:srgbClr>
                </a:solidFill>
                <a:latin typeface="+mn-lt"/>
                <a:ea typeface="+mn-ea"/>
                <a:cs typeface="+mn-cs"/>
              </a:rPr>
              <a:t>Sample Footer Text</a:t>
            </a:r>
          </a:p>
        </p:txBody>
      </p:sp>
      <p:pic>
        <p:nvPicPr>
          <p:cNvPr id="4098" name="Picture 2">
            <a:extLst>
              <a:ext uri="{FF2B5EF4-FFF2-40B4-BE49-F238E27FC236}">
                <a16:creationId xmlns:a16="http://schemas.microsoft.com/office/drawing/2014/main" id="{694DAB20-E767-24DA-E0DD-72115248AB3F}"/>
              </a:ext>
            </a:extLst>
          </p:cNvPr>
          <p:cNvPicPr>
            <a:picLocks noGrp="1" noChangeAspect="1" noChangeArrowheads="1"/>
          </p:cNvPicPr>
          <p:nvPr>
            <p:ph idx="1"/>
          </p:nvPr>
        </p:nvPicPr>
        <p:blipFill>
          <a:blip r:embed="rId6">
            <a:extLst>
              <a:ext uri="{28A0092B-C50C-407E-A947-70E740481C1C}">
                <a14:useLocalDpi xmlns:a14="http://schemas.microsoft.com/office/drawing/2010/main" val="0"/>
              </a:ext>
            </a:extLst>
          </a:blip>
          <a:stretch>
            <a:fillRect/>
          </a:stretch>
        </p:blipFill>
        <p:spPr bwMode="auto">
          <a:xfrm>
            <a:off x="955392" y="1666589"/>
            <a:ext cx="6275584" cy="3530015"/>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9B749C16-F040-01D7-683F-06F4DB700767}"/>
              </a:ext>
            </a:extLst>
          </p:cNvPr>
          <p:cNvSpPr>
            <a:spLocks noGrp="1"/>
          </p:cNvSpPr>
          <p:nvPr>
            <p:ph type="dt" sz="half" idx="10"/>
          </p:nvPr>
        </p:nvSpPr>
        <p:spPr>
          <a:xfrm>
            <a:off x="9262532" y="6355080"/>
            <a:ext cx="2281767" cy="304799"/>
          </a:xfrm>
        </p:spPr>
        <p:txBody>
          <a:bodyPr vert="horz" lIns="91440" tIns="45720" rIns="91440" bIns="45720" rtlCol="0" anchor="t">
            <a:normAutofit/>
          </a:bodyPr>
          <a:lstStyle/>
          <a:p>
            <a:pPr algn="r" defTabSz="914400">
              <a:spcAft>
                <a:spcPts val="600"/>
              </a:spcAft>
            </a:pPr>
            <a:r>
              <a:rPr lang="en-US">
                <a:solidFill>
                  <a:srgbClr val="FFFFFF">
                    <a:alpha val="60000"/>
                  </a:srgbClr>
                </a:solidFill>
              </a:rPr>
              <a:t>Tuesday, February 2, 20XX</a:t>
            </a:r>
          </a:p>
        </p:txBody>
      </p:sp>
    </p:spTree>
    <p:extLst>
      <p:ext uri="{BB962C8B-B14F-4D97-AF65-F5344CB8AC3E}">
        <p14:creationId xmlns:p14="http://schemas.microsoft.com/office/powerpoint/2010/main" val="1246817"/>
      </p:ext>
    </p:extLst>
  </p:cSld>
  <p:clrMapOvr>
    <a:overrideClrMapping bg1="lt1" tx1="dk1" bg2="lt2" tx2="dk2" accent1="accent1" accent2="accent2" accent3="accent3" accent4="accent4" accent5="accent5" accent6="accent6" hlink="hlink" folHlink="folHlink"/>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5" name="Picture 7174">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177" name="Picture 7176">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7179" name="Oval 7178">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7181" name="Picture 7180">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7183" name="Picture 7182">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7185" name="Rectangle 7184">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187" name="Rectangle 7186">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052754-31CC-FD47-FB3C-6552298132F0}"/>
              </a:ext>
            </a:extLst>
          </p:cNvPr>
          <p:cNvSpPr>
            <a:spLocks noGrp="1"/>
          </p:cNvSpPr>
          <p:nvPr>
            <p:ph type="title"/>
          </p:nvPr>
        </p:nvSpPr>
        <p:spPr>
          <a:xfrm>
            <a:off x="8191925" y="1325880"/>
            <a:ext cx="3352375" cy="3066507"/>
          </a:xfrm>
        </p:spPr>
        <p:txBody>
          <a:bodyPr vert="horz" lIns="91440" tIns="45720" rIns="91440" bIns="45720" rtlCol="0" anchor="b">
            <a:normAutofit/>
          </a:bodyPr>
          <a:lstStyle/>
          <a:p>
            <a:r>
              <a:rPr lang="en-US" sz="5400" b="0" i="0" kern="1200">
                <a:solidFill>
                  <a:srgbClr val="EBEBEB"/>
                </a:solidFill>
                <a:latin typeface="+mj-lt"/>
                <a:ea typeface="+mj-ea"/>
                <a:cs typeface="+mj-cs"/>
              </a:rPr>
              <a:t>Weight loss surgery</a:t>
            </a:r>
          </a:p>
        </p:txBody>
      </p:sp>
      <p:sp>
        <p:nvSpPr>
          <p:cNvPr id="7189"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7191" name="Freeform: Shape 7190">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193" name="Rectangle 7192">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Slide Number Placeholder 4">
            <a:extLst>
              <a:ext uri="{FF2B5EF4-FFF2-40B4-BE49-F238E27FC236}">
                <a16:creationId xmlns:a16="http://schemas.microsoft.com/office/drawing/2014/main" id="{C489DEA5-1D6A-54DB-E992-9BFE51E7A26C}"/>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914400">
              <a:spcAft>
                <a:spcPts val="600"/>
              </a:spcAft>
            </a:pPr>
            <a:fld id="{DBA1B0FB-D917-4C8C-928F-313BD683BF39}" type="slidenum">
              <a:rPr lang="en-US">
                <a:solidFill>
                  <a:srgbClr val="FFFFFF"/>
                </a:solidFill>
              </a:rPr>
              <a:pPr defTabSz="914400">
                <a:spcAft>
                  <a:spcPts val="600"/>
                </a:spcAft>
              </a:pPr>
              <a:t>75</a:t>
            </a:fld>
            <a:endParaRPr lang="en-US">
              <a:solidFill>
                <a:srgbClr val="FFFFFF"/>
              </a:solidFill>
            </a:endParaRPr>
          </a:p>
        </p:txBody>
      </p:sp>
      <p:sp>
        <p:nvSpPr>
          <p:cNvPr id="4" name="Footer Placeholder 3">
            <a:extLst>
              <a:ext uri="{FF2B5EF4-FFF2-40B4-BE49-F238E27FC236}">
                <a16:creationId xmlns:a16="http://schemas.microsoft.com/office/drawing/2014/main" id="{C3B5D6B0-9186-B658-CC5B-05E2F781DBEC}"/>
              </a:ext>
            </a:extLst>
          </p:cNvPr>
          <p:cNvSpPr>
            <a:spLocks noGrp="1"/>
          </p:cNvSpPr>
          <p:nvPr>
            <p:ph type="ftr" sz="quarter" idx="11"/>
          </p:nvPr>
        </p:nvSpPr>
        <p:spPr>
          <a:xfrm>
            <a:off x="636915" y="6355080"/>
            <a:ext cx="6277601" cy="304801"/>
          </a:xfrm>
        </p:spPr>
        <p:txBody>
          <a:bodyPr vert="horz" lIns="91440" tIns="45720" rIns="91440" bIns="45720" rtlCol="0" anchor="b">
            <a:normAutofit/>
          </a:bodyPr>
          <a:lstStyle/>
          <a:p>
            <a:pPr defTabSz="914400">
              <a:spcAft>
                <a:spcPts val="600"/>
              </a:spcAft>
            </a:pPr>
            <a:r>
              <a:rPr lang="en-US" b="0" i="0" kern="1200">
                <a:solidFill>
                  <a:schemeClr val="tx1">
                    <a:alpha val="60000"/>
                  </a:schemeClr>
                </a:solidFill>
                <a:latin typeface="+mn-lt"/>
                <a:ea typeface="+mn-ea"/>
                <a:cs typeface="+mn-cs"/>
              </a:rPr>
              <a:t>Sample Footer Text</a:t>
            </a:r>
          </a:p>
        </p:txBody>
      </p:sp>
      <p:pic>
        <p:nvPicPr>
          <p:cNvPr id="7170" name="Picture 2">
            <a:extLst>
              <a:ext uri="{FF2B5EF4-FFF2-40B4-BE49-F238E27FC236}">
                <a16:creationId xmlns:a16="http://schemas.microsoft.com/office/drawing/2014/main" id="{F9B1D3DD-B4C8-2B37-C6EA-2BAEBCB0246A}"/>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643854" y="1359449"/>
            <a:ext cx="6270662" cy="4138636"/>
          </a:xfrm>
          <a:prstGeom prst="rect">
            <a:avLst/>
          </a:prstGeom>
          <a:noFill/>
          <a:effectLst/>
          <a:extLst>
            <a:ext uri="{909E8E84-426E-40DD-AFC4-6F175D3DCCD1}">
              <a14:hiddenFill xmlns:a14="http://schemas.microsoft.com/office/drawing/2010/main">
                <a:solidFill>
                  <a:srgbClr val="FFFFFF"/>
                </a:solidFill>
              </a14:hiddenFill>
            </a:ext>
          </a:extLst>
        </p:spPr>
      </p:pic>
      <p:sp>
        <p:nvSpPr>
          <p:cNvPr id="3" name="Date Placeholder 2">
            <a:extLst>
              <a:ext uri="{FF2B5EF4-FFF2-40B4-BE49-F238E27FC236}">
                <a16:creationId xmlns:a16="http://schemas.microsoft.com/office/drawing/2014/main" id="{E4C1365C-3F0A-967F-413F-4C27A6ECC10D}"/>
              </a:ext>
            </a:extLst>
          </p:cNvPr>
          <p:cNvSpPr>
            <a:spLocks noGrp="1"/>
          </p:cNvSpPr>
          <p:nvPr>
            <p:ph type="dt" sz="half" idx="10"/>
          </p:nvPr>
        </p:nvSpPr>
        <p:spPr>
          <a:xfrm>
            <a:off x="9254068" y="6355080"/>
            <a:ext cx="2290232" cy="304799"/>
          </a:xfrm>
        </p:spPr>
        <p:txBody>
          <a:bodyPr vert="horz" lIns="91440" tIns="45720" rIns="91440" bIns="45720" rtlCol="0" anchor="t">
            <a:normAutofit/>
          </a:bodyPr>
          <a:lstStyle/>
          <a:p>
            <a:pPr algn="r" defTabSz="914400">
              <a:spcAft>
                <a:spcPts val="600"/>
              </a:spcAft>
            </a:pPr>
            <a:r>
              <a:rPr lang="en-US">
                <a:solidFill>
                  <a:srgbClr val="FFFFFF">
                    <a:alpha val="60000"/>
                  </a:srgbClr>
                </a:solidFill>
              </a:rPr>
              <a:t>Tuesday, February 2, 20XX</a:t>
            </a:r>
          </a:p>
        </p:txBody>
      </p:sp>
    </p:spTree>
    <p:extLst>
      <p:ext uri="{BB962C8B-B14F-4D97-AF65-F5344CB8AC3E}">
        <p14:creationId xmlns:p14="http://schemas.microsoft.com/office/powerpoint/2010/main" val="1581564947"/>
      </p:ext>
    </p:extLst>
  </p:cSld>
  <p:clrMapOvr>
    <a:overrideClrMapping bg1="lt1" tx1="dk1" bg2="lt2" tx2="dk2" accent1="accent1" accent2="accent2" accent3="accent3" accent4="accent4" accent5="accent5" accent6="accent6" hlink="hlink" folHlink="folHlink"/>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5" name="Picture 14">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7" name="Oval 16">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9" name="Picture 18">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1" name="Picture 20">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3" name="Rectangle 22">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4">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E0EB72-6CC2-A56E-5880-B0422BFCB822}"/>
              </a:ext>
            </a:extLst>
          </p:cNvPr>
          <p:cNvSpPr>
            <a:spLocks noGrp="1"/>
          </p:cNvSpPr>
          <p:nvPr>
            <p:ph type="title"/>
          </p:nvPr>
        </p:nvSpPr>
        <p:spPr>
          <a:xfrm>
            <a:off x="8191925" y="1325880"/>
            <a:ext cx="3352375" cy="3066507"/>
          </a:xfrm>
        </p:spPr>
        <p:txBody>
          <a:bodyPr vert="horz" lIns="91440" tIns="45720" rIns="91440" bIns="45720" rtlCol="0" anchor="b">
            <a:normAutofit/>
          </a:bodyPr>
          <a:lstStyle/>
          <a:p>
            <a:pPr>
              <a:lnSpc>
                <a:spcPct val="90000"/>
              </a:lnSpc>
            </a:pPr>
            <a:r>
              <a:rPr lang="en-US" b="0" i="0" kern="1200">
                <a:solidFill>
                  <a:srgbClr val="EBEBEB"/>
                </a:solidFill>
                <a:latin typeface="+mj-lt"/>
                <a:ea typeface="+mj-ea"/>
                <a:cs typeface="+mj-cs"/>
              </a:rPr>
              <a:t>Surgery is not a panacea nor perfect!</a:t>
            </a:r>
          </a:p>
        </p:txBody>
      </p:sp>
      <p:sp>
        <p:nvSpPr>
          <p:cNvPr id="27"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29" name="Freeform: Shape 28">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Rectangle 30">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Slide Number Placeholder 4">
            <a:extLst>
              <a:ext uri="{FF2B5EF4-FFF2-40B4-BE49-F238E27FC236}">
                <a16:creationId xmlns:a16="http://schemas.microsoft.com/office/drawing/2014/main" id="{10613B0D-A9CE-2DAB-723B-F5A3EA0C8705}"/>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914400">
              <a:spcAft>
                <a:spcPts val="600"/>
              </a:spcAft>
            </a:pPr>
            <a:fld id="{DBA1B0FB-D917-4C8C-928F-313BD683BF39}" type="slidenum">
              <a:rPr lang="en-US">
                <a:solidFill>
                  <a:srgbClr val="FFFFFF"/>
                </a:solidFill>
              </a:rPr>
              <a:pPr defTabSz="914400">
                <a:spcAft>
                  <a:spcPts val="600"/>
                </a:spcAft>
              </a:pPr>
              <a:t>76</a:t>
            </a:fld>
            <a:endParaRPr lang="en-US">
              <a:solidFill>
                <a:srgbClr val="FFFFFF"/>
              </a:solidFill>
            </a:endParaRPr>
          </a:p>
        </p:txBody>
      </p:sp>
      <p:sp>
        <p:nvSpPr>
          <p:cNvPr id="4" name="Footer Placeholder 3">
            <a:extLst>
              <a:ext uri="{FF2B5EF4-FFF2-40B4-BE49-F238E27FC236}">
                <a16:creationId xmlns:a16="http://schemas.microsoft.com/office/drawing/2014/main" id="{981ACE1D-4F8A-185A-7412-C02F6C03CE3B}"/>
              </a:ext>
            </a:extLst>
          </p:cNvPr>
          <p:cNvSpPr>
            <a:spLocks noGrp="1"/>
          </p:cNvSpPr>
          <p:nvPr>
            <p:ph type="ftr" sz="quarter" idx="11"/>
          </p:nvPr>
        </p:nvSpPr>
        <p:spPr>
          <a:xfrm>
            <a:off x="636915" y="6355080"/>
            <a:ext cx="6277601" cy="304801"/>
          </a:xfrm>
        </p:spPr>
        <p:txBody>
          <a:bodyPr vert="horz" lIns="91440" tIns="45720" rIns="91440" bIns="45720" rtlCol="0" anchor="b">
            <a:normAutofit/>
          </a:bodyPr>
          <a:lstStyle/>
          <a:p>
            <a:pPr defTabSz="914400">
              <a:spcAft>
                <a:spcPts val="600"/>
              </a:spcAft>
            </a:pPr>
            <a:r>
              <a:rPr lang="en-US" b="0" i="0" kern="1200">
                <a:solidFill>
                  <a:schemeClr val="tx1">
                    <a:alpha val="60000"/>
                  </a:schemeClr>
                </a:solidFill>
                <a:latin typeface="+mn-lt"/>
                <a:ea typeface="+mn-ea"/>
                <a:cs typeface="+mn-cs"/>
              </a:rPr>
              <a:t>Sample Footer Text</a:t>
            </a:r>
          </a:p>
        </p:txBody>
      </p:sp>
      <p:sp>
        <p:nvSpPr>
          <p:cNvPr id="3" name="Date Placeholder 2">
            <a:extLst>
              <a:ext uri="{FF2B5EF4-FFF2-40B4-BE49-F238E27FC236}">
                <a16:creationId xmlns:a16="http://schemas.microsoft.com/office/drawing/2014/main" id="{DC15D0EE-F93A-C5C7-1C54-0A50C37927E2}"/>
              </a:ext>
            </a:extLst>
          </p:cNvPr>
          <p:cNvSpPr>
            <a:spLocks noGrp="1"/>
          </p:cNvSpPr>
          <p:nvPr>
            <p:ph type="dt" sz="half" idx="10"/>
          </p:nvPr>
        </p:nvSpPr>
        <p:spPr>
          <a:xfrm>
            <a:off x="9254068" y="6355080"/>
            <a:ext cx="2290232" cy="304799"/>
          </a:xfrm>
        </p:spPr>
        <p:txBody>
          <a:bodyPr vert="horz" lIns="91440" tIns="45720" rIns="91440" bIns="45720" rtlCol="0" anchor="t">
            <a:normAutofit/>
          </a:bodyPr>
          <a:lstStyle/>
          <a:p>
            <a:pPr algn="r" defTabSz="914400">
              <a:lnSpc>
                <a:spcPct val="90000"/>
              </a:lnSpc>
              <a:spcAft>
                <a:spcPts val="600"/>
              </a:spcAft>
            </a:pPr>
            <a:r>
              <a:rPr lang="en-US" sz="700">
                <a:solidFill>
                  <a:srgbClr val="FFFFFF">
                    <a:alpha val="60000"/>
                  </a:srgbClr>
                </a:solidFill>
              </a:rPr>
              <a:t>https://www.bariatric.com.au/what-is-the-failure-rate-after-weight-loss-surgery/</a:t>
            </a:r>
          </a:p>
        </p:txBody>
      </p:sp>
      <p:graphicFrame>
        <p:nvGraphicFramePr>
          <p:cNvPr id="8" name="Table 7">
            <a:extLst>
              <a:ext uri="{FF2B5EF4-FFF2-40B4-BE49-F238E27FC236}">
                <a16:creationId xmlns:a16="http://schemas.microsoft.com/office/drawing/2014/main" id="{90C58BBF-367D-28CF-8A46-5D64EA82C076}"/>
              </a:ext>
            </a:extLst>
          </p:cNvPr>
          <p:cNvGraphicFramePr>
            <a:graphicFrameLocks noGrp="1"/>
          </p:cNvGraphicFramePr>
          <p:nvPr>
            <p:extLst>
              <p:ext uri="{D42A27DB-BD31-4B8C-83A1-F6EECF244321}">
                <p14:modId xmlns:p14="http://schemas.microsoft.com/office/powerpoint/2010/main" val="4088866097"/>
              </p:ext>
            </p:extLst>
          </p:nvPr>
        </p:nvGraphicFramePr>
        <p:xfrm>
          <a:off x="643854" y="1085865"/>
          <a:ext cx="6270663" cy="4976182"/>
        </p:xfrm>
        <a:graphic>
          <a:graphicData uri="http://schemas.openxmlformats.org/drawingml/2006/table">
            <a:tbl>
              <a:tblPr/>
              <a:tblGrid>
                <a:gridCol w="2096527">
                  <a:extLst>
                    <a:ext uri="{9D8B030D-6E8A-4147-A177-3AD203B41FA5}">
                      <a16:colId xmlns:a16="http://schemas.microsoft.com/office/drawing/2014/main" val="954373522"/>
                    </a:ext>
                  </a:extLst>
                </a:gridCol>
                <a:gridCol w="1785958">
                  <a:extLst>
                    <a:ext uri="{9D8B030D-6E8A-4147-A177-3AD203B41FA5}">
                      <a16:colId xmlns:a16="http://schemas.microsoft.com/office/drawing/2014/main" val="1633548163"/>
                    </a:ext>
                  </a:extLst>
                </a:gridCol>
                <a:gridCol w="2388178">
                  <a:extLst>
                    <a:ext uri="{9D8B030D-6E8A-4147-A177-3AD203B41FA5}">
                      <a16:colId xmlns:a16="http://schemas.microsoft.com/office/drawing/2014/main" val="678092356"/>
                    </a:ext>
                  </a:extLst>
                </a:gridCol>
              </a:tblGrid>
              <a:tr h="774176">
                <a:tc>
                  <a:txBody>
                    <a:bodyPr/>
                    <a:lstStyle/>
                    <a:p>
                      <a:pPr algn="l" fontAlgn="base">
                        <a:spcBef>
                          <a:spcPts val="0"/>
                        </a:spcBef>
                        <a:spcAft>
                          <a:spcPts val="0"/>
                        </a:spcAft>
                      </a:pPr>
                      <a:r>
                        <a:rPr lang="en-US" sz="2100" b="0" i="0" u="none" strike="noStrike">
                          <a:effectLst/>
                          <a:latin typeface="Arial" panose="020B0604020202020204" pitchFamily="34" charset="0"/>
                        </a:rPr>
                        <a:t>Operation</a:t>
                      </a:r>
                    </a:p>
                  </a:txBody>
                  <a:tcPr marL="102211" marR="102211" marT="51106" marB="51106" anchor="ctr">
                    <a:lnL>
                      <a:noFill/>
                    </a:lnL>
                    <a:lnR>
                      <a:noFill/>
                    </a:lnR>
                    <a:lnT>
                      <a:noFill/>
                    </a:lnT>
                    <a:lnB>
                      <a:noFill/>
                    </a:lnB>
                  </a:tcPr>
                </a:tc>
                <a:tc>
                  <a:txBody>
                    <a:bodyPr/>
                    <a:lstStyle/>
                    <a:p>
                      <a:pPr algn="l" fontAlgn="base">
                        <a:spcBef>
                          <a:spcPts val="0"/>
                        </a:spcBef>
                        <a:spcAft>
                          <a:spcPts val="0"/>
                        </a:spcAft>
                      </a:pPr>
                      <a:r>
                        <a:rPr lang="en-US" sz="2100" b="0" i="0" u="none" strike="noStrike">
                          <a:effectLst/>
                          <a:latin typeface="Arial" panose="020B0604020202020204" pitchFamily="34" charset="0"/>
                        </a:rPr>
                        <a:t>Failure Rate at 5 years</a:t>
                      </a:r>
                    </a:p>
                  </a:txBody>
                  <a:tcPr marL="102211" marR="102211" marT="51106" marB="51106" anchor="ctr">
                    <a:lnL>
                      <a:noFill/>
                    </a:lnL>
                    <a:lnR>
                      <a:noFill/>
                    </a:lnR>
                    <a:lnT>
                      <a:noFill/>
                    </a:lnT>
                    <a:lnB>
                      <a:noFill/>
                    </a:lnB>
                  </a:tcPr>
                </a:tc>
                <a:tc>
                  <a:txBody>
                    <a:bodyPr/>
                    <a:lstStyle/>
                    <a:p>
                      <a:pPr algn="l" fontAlgn="base">
                        <a:spcBef>
                          <a:spcPts val="0"/>
                        </a:spcBef>
                        <a:spcAft>
                          <a:spcPts val="0"/>
                        </a:spcAft>
                      </a:pPr>
                      <a:r>
                        <a:rPr lang="en-US" sz="2100" b="0" i="0" u="none" strike="noStrike">
                          <a:effectLst/>
                          <a:latin typeface="Arial" panose="020B0604020202020204" pitchFamily="34" charset="0"/>
                        </a:rPr>
                        <a:t>Success Rate</a:t>
                      </a:r>
                    </a:p>
                  </a:txBody>
                  <a:tcPr marL="102211" marR="102211" marT="51106" marB="51106" anchor="ctr">
                    <a:lnL>
                      <a:noFill/>
                    </a:lnL>
                    <a:lnR>
                      <a:noFill/>
                    </a:lnR>
                    <a:lnT>
                      <a:noFill/>
                    </a:lnT>
                    <a:lnB>
                      <a:noFill/>
                    </a:lnB>
                  </a:tcPr>
                </a:tc>
                <a:extLst>
                  <a:ext uri="{0D108BD9-81ED-4DB2-BD59-A6C34878D82A}">
                    <a16:rowId xmlns:a16="http://schemas.microsoft.com/office/drawing/2014/main" val="3825995670"/>
                  </a:ext>
                </a:extLst>
              </a:tr>
              <a:tr h="1091997">
                <a:tc>
                  <a:txBody>
                    <a:bodyPr/>
                    <a:lstStyle/>
                    <a:p>
                      <a:pPr algn="l" fontAlgn="base">
                        <a:spcBef>
                          <a:spcPts val="0"/>
                        </a:spcBef>
                        <a:spcAft>
                          <a:spcPts val="0"/>
                        </a:spcAft>
                      </a:pPr>
                      <a:r>
                        <a:rPr lang="en-US" sz="2100" b="0" i="0" u="none" strike="noStrike">
                          <a:solidFill>
                            <a:srgbClr val="519D95"/>
                          </a:solidFill>
                          <a:effectLst/>
                          <a:latin typeface="Arial" panose="020B0604020202020204" pitchFamily="34" charset="0"/>
                          <a:hlinkClick r:id="rId6"/>
                        </a:rPr>
                        <a:t>Lap-banding</a:t>
                      </a:r>
                      <a:endParaRPr lang="en-US" sz="2100" b="0" i="0" u="none" strike="noStrike">
                        <a:effectLst/>
                        <a:latin typeface="Arial" panose="020B0604020202020204" pitchFamily="34" charset="0"/>
                      </a:endParaRPr>
                    </a:p>
                  </a:txBody>
                  <a:tcPr marL="102211" marR="102211" marT="51106" marB="51106" anchor="ctr">
                    <a:lnL>
                      <a:noFill/>
                    </a:lnL>
                    <a:lnR>
                      <a:noFill/>
                    </a:lnR>
                    <a:lnT>
                      <a:noFill/>
                    </a:lnT>
                    <a:lnB>
                      <a:noFill/>
                    </a:lnB>
                  </a:tcPr>
                </a:tc>
                <a:tc>
                  <a:txBody>
                    <a:bodyPr/>
                    <a:lstStyle/>
                    <a:p>
                      <a:pPr algn="l" fontAlgn="base">
                        <a:spcBef>
                          <a:spcPts val="0"/>
                        </a:spcBef>
                        <a:spcAft>
                          <a:spcPts val="0"/>
                        </a:spcAft>
                      </a:pPr>
                      <a:r>
                        <a:rPr lang="en-US" sz="2100" b="0" i="0" u="none" strike="noStrike">
                          <a:effectLst/>
                          <a:latin typeface="Arial" panose="020B0604020202020204" pitchFamily="34" charset="0"/>
                        </a:rPr>
                        <a:t>About 30%</a:t>
                      </a:r>
                    </a:p>
                  </a:txBody>
                  <a:tcPr marL="102211" marR="102211" marT="51106" marB="51106" anchor="ctr">
                    <a:lnL>
                      <a:noFill/>
                    </a:lnL>
                    <a:lnR>
                      <a:noFill/>
                    </a:lnR>
                    <a:lnT>
                      <a:noFill/>
                    </a:lnT>
                    <a:lnB>
                      <a:noFill/>
                    </a:lnB>
                  </a:tcPr>
                </a:tc>
                <a:tc>
                  <a:txBody>
                    <a:bodyPr/>
                    <a:lstStyle/>
                    <a:p>
                      <a:pPr algn="l" fontAlgn="base">
                        <a:spcBef>
                          <a:spcPts val="0"/>
                        </a:spcBef>
                        <a:spcAft>
                          <a:spcPts val="0"/>
                        </a:spcAft>
                      </a:pPr>
                      <a:r>
                        <a:rPr lang="en-US" sz="2100" b="0" i="0" u="none" strike="noStrike">
                          <a:effectLst/>
                          <a:latin typeface="Arial" panose="020B0604020202020204" pitchFamily="34" charset="0"/>
                        </a:rPr>
                        <a:t>Mean weight loss at 10 years is 49% of excess weight</a:t>
                      </a:r>
                    </a:p>
                  </a:txBody>
                  <a:tcPr marL="102211" marR="102211" marT="51106" marB="51106" anchor="ctr">
                    <a:lnL>
                      <a:noFill/>
                    </a:lnL>
                    <a:lnR>
                      <a:noFill/>
                    </a:lnR>
                    <a:lnT>
                      <a:noFill/>
                    </a:lnT>
                    <a:lnB>
                      <a:noFill/>
                    </a:lnB>
                  </a:tcPr>
                </a:tc>
                <a:extLst>
                  <a:ext uri="{0D108BD9-81ED-4DB2-BD59-A6C34878D82A}">
                    <a16:rowId xmlns:a16="http://schemas.microsoft.com/office/drawing/2014/main" val="3209941178"/>
                  </a:ext>
                </a:extLst>
              </a:tr>
              <a:tr h="1409817">
                <a:tc>
                  <a:txBody>
                    <a:bodyPr/>
                    <a:lstStyle/>
                    <a:p>
                      <a:pPr algn="l" fontAlgn="base">
                        <a:spcBef>
                          <a:spcPts val="0"/>
                        </a:spcBef>
                        <a:spcAft>
                          <a:spcPts val="0"/>
                        </a:spcAft>
                      </a:pPr>
                      <a:r>
                        <a:rPr lang="en-US" sz="2100" b="0" i="0" u="none" strike="noStrike">
                          <a:solidFill>
                            <a:srgbClr val="519D95"/>
                          </a:solidFill>
                          <a:effectLst/>
                          <a:latin typeface="Arial" panose="020B0604020202020204" pitchFamily="34" charset="0"/>
                          <a:hlinkClick r:id="rId7"/>
                        </a:rPr>
                        <a:t>Sleeve Gastrectomy</a:t>
                      </a:r>
                      <a:endParaRPr lang="en-US" sz="2100" b="0" i="0" u="none" strike="noStrike">
                        <a:effectLst/>
                        <a:latin typeface="Arial" panose="020B0604020202020204" pitchFamily="34" charset="0"/>
                      </a:endParaRPr>
                    </a:p>
                  </a:txBody>
                  <a:tcPr marL="102211" marR="102211" marT="51106" marB="51106" anchor="ctr">
                    <a:lnL>
                      <a:noFill/>
                    </a:lnL>
                    <a:lnR>
                      <a:noFill/>
                    </a:lnR>
                    <a:lnT>
                      <a:noFill/>
                    </a:lnT>
                    <a:lnB>
                      <a:noFill/>
                    </a:lnB>
                  </a:tcPr>
                </a:tc>
                <a:tc>
                  <a:txBody>
                    <a:bodyPr/>
                    <a:lstStyle/>
                    <a:p>
                      <a:pPr algn="l" fontAlgn="base">
                        <a:spcBef>
                          <a:spcPts val="0"/>
                        </a:spcBef>
                        <a:spcAft>
                          <a:spcPts val="0"/>
                        </a:spcAft>
                      </a:pPr>
                      <a:r>
                        <a:rPr lang="en-US" sz="2100" b="0" i="0" u="none" strike="noStrike">
                          <a:effectLst/>
                          <a:latin typeface="Arial" panose="020B0604020202020204" pitchFamily="34" charset="0"/>
                        </a:rPr>
                        <a:t>About 20%</a:t>
                      </a:r>
                    </a:p>
                  </a:txBody>
                  <a:tcPr marL="102211" marR="102211" marT="51106" marB="51106" anchor="ctr">
                    <a:lnL>
                      <a:noFill/>
                    </a:lnL>
                    <a:lnR>
                      <a:noFill/>
                    </a:lnR>
                    <a:lnT>
                      <a:noFill/>
                    </a:lnT>
                    <a:lnB>
                      <a:noFill/>
                    </a:lnB>
                  </a:tcPr>
                </a:tc>
                <a:tc>
                  <a:txBody>
                    <a:bodyPr/>
                    <a:lstStyle/>
                    <a:p>
                      <a:pPr algn="l" fontAlgn="base">
                        <a:spcBef>
                          <a:spcPts val="0"/>
                        </a:spcBef>
                        <a:spcAft>
                          <a:spcPts val="0"/>
                        </a:spcAft>
                      </a:pPr>
                      <a:r>
                        <a:rPr lang="en-US" sz="2100" b="0" i="0" u="none" strike="noStrike">
                          <a:effectLst/>
                          <a:latin typeface="Arial" panose="020B0604020202020204" pitchFamily="34" charset="0"/>
                        </a:rPr>
                        <a:t>Mean weight loss at 10 yrs is 55-60% of excess weight</a:t>
                      </a:r>
                    </a:p>
                  </a:txBody>
                  <a:tcPr marL="102211" marR="102211" marT="51106" marB="51106" anchor="ctr">
                    <a:lnL>
                      <a:noFill/>
                    </a:lnL>
                    <a:lnR>
                      <a:noFill/>
                    </a:lnR>
                    <a:lnT>
                      <a:noFill/>
                    </a:lnT>
                    <a:lnB>
                      <a:noFill/>
                    </a:lnB>
                  </a:tcPr>
                </a:tc>
                <a:extLst>
                  <a:ext uri="{0D108BD9-81ED-4DB2-BD59-A6C34878D82A}">
                    <a16:rowId xmlns:a16="http://schemas.microsoft.com/office/drawing/2014/main" val="3881479463"/>
                  </a:ext>
                </a:extLst>
              </a:tr>
              <a:tr h="1409817">
                <a:tc>
                  <a:txBody>
                    <a:bodyPr/>
                    <a:lstStyle/>
                    <a:p>
                      <a:pPr algn="l" fontAlgn="base">
                        <a:spcBef>
                          <a:spcPts val="0"/>
                        </a:spcBef>
                        <a:spcAft>
                          <a:spcPts val="0"/>
                        </a:spcAft>
                      </a:pPr>
                      <a:r>
                        <a:rPr lang="en-US" sz="2100" b="0" i="0" u="none" strike="noStrike">
                          <a:solidFill>
                            <a:srgbClr val="519D95"/>
                          </a:solidFill>
                          <a:effectLst/>
                          <a:latin typeface="Arial" panose="020B0604020202020204" pitchFamily="34" charset="0"/>
                          <a:hlinkClick r:id="rId8"/>
                        </a:rPr>
                        <a:t>Gastric bypass</a:t>
                      </a:r>
                      <a:endParaRPr lang="en-US" sz="2100" b="0" i="0" u="none" strike="noStrike">
                        <a:effectLst/>
                        <a:latin typeface="Arial" panose="020B0604020202020204" pitchFamily="34" charset="0"/>
                      </a:endParaRPr>
                    </a:p>
                  </a:txBody>
                  <a:tcPr marL="102211" marR="102211" marT="51106" marB="51106" anchor="ctr">
                    <a:lnL>
                      <a:noFill/>
                    </a:lnL>
                    <a:lnR>
                      <a:noFill/>
                    </a:lnR>
                    <a:lnT>
                      <a:noFill/>
                    </a:lnT>
                    <a:lnB>
                      <a:noFill/>
                    </a:lnB>
                  </a:tcPr>
                </a:tc>
                <a:tc>
                  <a:txBody>
                    <a:bodyPr/>
                    <a:lstStyle/>
                    <a:p>
                      <a:pPr algn="l" fontAlgn="base">
                        <a:spcBef>
                          <a:spcPts val="0"/>
                        </a:spcBef>
                        <a:spcAft>
                          <a:spcPts val="0"/>
                        </a:spcAft>
                      </a:pPr>
                      <a:r>
                        <a:rPr lang="en-US" sz="2100" b="0" i="0" u="none" strike="noStrike">
                          <a:effectLst/>
                          <a:latin typeface="Arial" panose="020B0604020202020204" pitchFamily="34" charset="0"/>
                        </a:rPr>
                        <a:t>About 20%</a:t>
                      </a:r>
                    </a:p>
                  </a:txBody>
                  <a:tcPr marL="102211" marR="102211" marT="51106" marB="51106" anchor="ctr">
                    <a:lnL>
                      <a:noFill/>
                    </a:lnL>
                    <a:lnR>
                      <a:noFill/>
                    </a:lnR>
                    <a:lnT>
                      <a:noFill/>
                    </a:lnT>
                    <a:lnB>
                      <a:noFill/>
                    </a:lnB>
                  </a:tcPr>
                </a:tc>
                <a:tc>
                  <a:txBody>
                    <a:bodyPr/>
                    <a:lstStyle/>
                    <a:p>
                      <a:pPr algn="l" fontAlgn="base">
                        <a:spcBef>
                          <a:spcPts val="0"/>
                        </a:spcBef>
                        <a:spcAft>
                          <a:spcPts val="0"/>
                        </a:spcAft>
                      </a:pPr>
                      <a:r>
                        <a:rPr lang="en-US" sz="2100" b="0" i="0" u="none" strike="noStrike">
                          <a:effectLst/>
                          <a:latin typeface="Arial" panose="020B0604020202020204" pitchFamily="34" charset="0"/>
                        </a:rPr>
                        <a:t>Mean weight loss is 10 yrs is 55-60% excess weight</a:t>
                      </a:r>
                    </a:p>
                  </a:txBody>
                  <a:tcPr marL="102211" marR="102211" marT="51106" marB="51106" anchor="ctr">
                    <a:lnL>
                      <a:noFill/>
                    </a:lnL>
                    <a:lnR>
                      <a:noFill/>
                    </a:lnR>
                    <a:lnT>
                      <a:noFill/>
                    </a:lnT>
                    <a:lnB>
                      <a:noFill/>
                    </a:lnB>
                  </a:tcPr>
                </a:tc>
                <a:extLst>
                  <a:ext uri="{0D108BD9-81ED-4DB2-BD59-A6C34878D82A}">
                    <a16:rowId xmlns:a16="http://schemas.microsoft.com/office/drawing/2014/main" val="2871028065"/>
                  </a:ext>
                </a:extLst>
              </a:tr>
            </a:tbl>
          </a:graphicData>
        </a:graphic>
      </p:graphicFrame>
    </p:spTree>
    <p:extLst>
      <p:ext uri="{BB962C8B-B14F-4D97-AF65-F5344CB8AC3E}">
        <p14:creationId xmlns:p14="http://schemas.microsoft.com/office/powerpoint/2010/main" val="2325875259"/>
      </p:ext>
    </p:extLst>
  </p:cSld>
  <p:clrMapOvr>
    <a:overrideClrMapping bg1="lt1" tx1="dk1" bg2="lt2" tx2="dk2" accent1="accent1" accent2="accent2" accent3="accent3" accent4="accent4" accent5="accent5" accent6="accent6" hlink="hlink" folHlink="folHlink"/>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25602" name="Picture 2" descr="The Blue Bottle Chemistry Demonstration">
            <a:extLst>
              <a:ext uri="{FF2B5EF4-FFF2-40B4-BE49-F238E27FC236}">
                <a16:creationId xmlns:a16="http://schemas.microsoft.com/office/drawing/2014/main" id="{4F788563-B37D-B429-B3FC-4A3E98C3D827}"/>
              </a:ext>
            </a:extLst>
          </p:cNvPr>
          <p:cNvPicPr>
            <a:picLocks noGrp="1" noChangeAspect="1" noChangeArrowheads="1"/>
          </p:cNvPicPr>
          <p:nvPr>
            <p:ph type="pic" sz="quarter" idx="13"/>
          </p:nvPr>
        </p:nvPicPr>
        <p:blipFill rotWithShape="1">
          <a:blip r:embed="rId3">
            <a:extLst>
              <a:ext uri="{28A0092B-C50C-407E-A947-70E740481C1C}">
                <a14:useLocalDpi xmlns:a14="http://schemas.microsoft.com/office/drawing/2010/main" val="0"/>
              </a:ext>
            </a:extLst>
          </a:blip>
          <a:srcRect l="18759" r="37781"/>
          <a:stretch/>
        </p:blipFill>
        <p:spPr bwMode="auto">
          <a:xfrm>
            <a:off x="20" y="10"/>
            <a:ext cx="4481944" cy="6857990"/>
          </a:xfrm>
          <a:custGeom>
            <a:avLst/>
            <a:gdLst/>
            <a:ahLst/>
            <a:cxnLst/>
            <a:rect l="l" t="t" r="r" b="b"/>
            <a:pathLst>
              <a:path w="4481964" h="6858000">
                <a:moveTo>
                  <a:pt x="0" y="0"/>
                </a:moveTo>
                <a:lnTo>
                  <a:pt x="3137249" y="0"/>
                </a:lnTo>
                <a:lnTo>
                  <a:pt x="4480787" y="0"/>
                </a:lnTo>
                <a:lnTo>
                  <a:pt x="4455742" y="155676"/>
                </a:lnTo>
                <a:lnTo>
                  <a:pt x="4431873" y="310667"/>
                </a:lnTo>
                <a:lnTo>
                  <a:pt x="4408509" y="466344"/>
                </a:lnTo>
                <a:lnTo>
                  <a:pt x="4388506" y="622706"/>
                </a:lnTo>
                <a:lnTo>
                  <a:pt x="4368335" y="778383"/>
                </a:lnTo>
                <a:lnTo>
                  <a:pt x="4349509" y="934745"/>
                </a:lnTo>
                <a:lnTo>
                  <a:pt x="4333373" y="1089050"/>
                </a:lnTo>
                <a:lnTo>
                  <a:pt x="4318077" y="1245413"/>
                </a:lnTo>
                <a:lnTo>
                  <a:pt x="4304125" y="1401089"/>
                </a:lnTo>
                <a:lnTo>
                  <a:pt x="4292023" y="1554023"/>
                </a:lnTo>
                <a:lnTo>
                  <a:pt x="4279920" y="1709013"/>
                </a:lnTo>
                <a:lnTo>
                  <a:pt x="4269835" y="1861947"/>
                </a:lnTo>
                <a:lnTo>
                  <a:pt x="4261935" y="2014880"/>
                </a:lnTo>
                <a:lnTo>
                  <a:pt x="4253698" y="2167128"/>
                </a:lnTo>
                <a:lnTo>
                  <a:pt x="4246807" y="2318004"/>
                </a:lnTo>
                <a:lnTo>
                  <a:pt x="4241932" y="2467508"/>
                </a:lnTo>
                <a:lnTo>
                  <a:pt x="4237730" y="2617013"/>
                </a:lnTo>
                <a:lnTo>
                  <a:pt x="4233696" y="2765145"/>
                </a:lnTo>
                <a:lnTo>
                  <a:pt x="4231847" y="2911221"/>
                </a:lnTo>
                <a:lnTo>
                  <a:pt x="4229830" y="3057296"/>
                </a:lnTo>
                <a:lnTo>
                  <a:pt x="4228821" y="3201314"/>
                </a:lnTo>
                <a:lnTo>
                  <a:pt x="4229830" y="3343960"/>
                </a:lnTo>
                <a:lnTo>
                  <a:pt x="4229830" y="3485235"/>
                </a:lnTo>
                <a:lnTo>
                  <a:pt x="4231847" y="3625138"/>
                </a:lnTo>
                <a:lnTo>
                  <a:pt x="4234872" y="3762298"/>
                </a:lnTo>
                <a:lnTo>
                  <a:pt x="4237730" y="3898087"/>
                </a:lnTo>
                <a:lnTo>
                  <a:pt x="4240924" y="4031132"/>
                </a:lnTo>
                <a:lnTo>
                  <a:pt x="4245798" y="4163491"/>
                </a:lnTo>
                <a:lnTo>
                  <a:pt x="4251009" y="4293793"/>
                </a:lnTo>
                <a:lnTo>
                  <a:pt x="4255715" y="4421352"/>
                </a:lnTo>
                <a:lnTo>
                  <a:pt x="4268995" y="4670298"/>
                </a:lnTo>
                <a:lnTo>
                  <a:pt x="4283114" y="4908956"/>
                </a:lnTo>
                <a:lnTo>
                  <a:pt x="4297906" y="5138013"/>
                </a:lnTo>
                <a:lnTo>
                  <a:pt x="4314211" y="5354726"/>
                </a:lnTo>
                <a:lnTo>
                  <a:pt x="4331188" y="5561838"/>
                </a:lnTo>
                <a:lnTo>
                  <a:pt x="4349509" y="5753862"/>
                </a:lnTo>
                <a:lnTo>
                  <a:pt x="4367495" y="5934227"/>
                </a:lnTo>
                <a:lnTo>
                  <a:pt x="4385480" y="6100191"/>
                </a:lnTo>
                <a:lnTo>
                  <a:pt x="4402457" y="6252438"/>
                </a:lnTo>
                <a:lnTo>
                  <a:pt x="4418594" y="6387541"/>
                </a:lnTo>
                <a:lnTo>
                  <a:pt x="4433890" y="6509613"/>
                </a:lnTo>
                <a:lnTo>
                  <a:pt x="4446665" y="6612483"/>
                </a:lnTo>
                <a:lnTo>
                  <a:pt x="4458767" y="6698894"/>
                </a:lnTo>
                <a:lnTo>
                  <a:pt x="4476081" y="6817538"/>
                </a:lnTo>
                <a:lnTo>
                  <a:pt x="4481964" y="6858000"/>
                </a:lnTo>
                <a:lnTo>
                  <a:pt x="3577807"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715DBD0E-241E-1214-05E4-6C7B671394E5}"/>
              </a:ext>
            </a:extLst>
          </p:cNvPr>
          <p:cNvSpPr>
            <a:spLocks noGrp="1"/>
          </p:cNvSpPr>
          <p:nvPr>
            <p:ph type="subTitle" idx="1"/>
          </p:nvPr>
        </p:nvSpPr>
        <p:spPr>
          <a:xfrm>
            <a:off x="4872012" y="3495675"/>
            <a:ext cx="5222326" cy="2143125"/>
          </a:xfrm>
        </p:spPr>
        <p:txBody>
          <a:bodyPr vert="horz" lIns="91440" tIns="45720" rIns="91440" bIns="45720" rtlCol="0" anchor="t">
            <a:normAutofit fontScale="62500" lnSpcReduction="20000"/>
          </a:bodyPr>
          <a:lstStyle/>
          <a:p>
            <a:pPr marL="0" fontAlgn="base">
              <a:lnSpc>
                <a:spcPct val="190000"/>
              </a:lnSpc>
            </a:pPr>
            <a:br>
              <a:rPr lang="en-US" sz="800" cap="all" dirty="0">
                <a:solidFill>
                  <a:schemeClr val="tx2">
                    <a:lumMod val="40000"/>
                    <a:lumOff val="60000"/>
                  </a:schemeClr>
                </a:solidFill>
                <a:effectLst/>
              </a:rPr>
            </a:br>
            <a:r>
              <a:rPr lang="en-US" sz="3100" cap="all" dirty="0">
                <a:solidFill>
                  <a:schemeClr val="tx2">
                    <a:lumMod val="40000"/>
                    <a:lumOff val="60000"/>
                  </a:schemeClr>
                </a:solidFill>
                <a:highlight>
                  <a:srgbClr val="FFFF00"/>
                </a:highlight>
              </a:rPr>
              <a:t>“</a:t>
            </a:r>
            <a:r>
              <a:rPr lang="en-US" sz="3100" cap="all" dirty="0">
                <a:solidFill>
                  <a:srgbClr val="FF0000"/>
                </a:solidFill>
                <a:effectLst/>
                <a:highlight>
                  <a:srgbClr val="FFFF00"/>
                </a:highlight>
              </a:rPr>
              <a:t>the amount of heat required to raise the temperature of one kilogram of water one degree Celsius.”</a:t>
            </a:r>
          </a:p>
        </p:txBody>
      </p:sp>
      <p:sp>
        <p:nvSpPr>
          <p:cNvPr id="4" name="Title 3">
            <a:extLst>
              <a:ext uri="{FF2B5EF4-FFF2-40B4-BE49-F238E27FC236}">
                <a16:creationId xmlns:a16="http://schemas.microsoft.com/office/drawing/2014/main" id="{CD281465-AC52-51A7-2049-B552FAA3EC8D}"/>
              </a:ext>
            </a:extLst>
          </p:cNvPr>
          <p:cNvSpPr>
            <a:spLocks noGrp="1"/>
          </p:cNvSpPr>
          <p:nvPr>
            <p:ph type="ctrTitle"/>
          </p:nvPr>
        </p:nvSpPr>
        <p:spPr>
          <a:xfrm>
            <a:off x="4872012" y="4583429"/>
            <a:ext cx="5222325" cy="45719"/>
          </a:xfrm>
        </p:spPr>
        <p:txBody>
          <a:bodyPr vert="horz" lIns="91440" tIns="45720" rIns="91440" bIns="45720" rtlCol="0" anchor="b">
            <a:normAutofit fontScale="90000"/>
          </a:bodyPr>
          <a:lstStyle/>
          <a:p>
            <a:pPr>
              <a:lnSpc>
                <a:spcPct val="90000"/>
              </a:lnSpc>
            </a:pPr>
            <a:r>
              <a:rPr lang="en-US" sz="5600" dirty="0">
                <a:solidFill>
                  <a:srgbClr val="EBEBEB"/>
                </a:solidFill>
              </a:rPr>
              <a:t>What is a calorie?</a:t>
            </a:r>
            <a:br>
              <a:rPr lang="en-US" sz="5600" dirty="0">
                <a:solidFill>
                  <a:srgbClr val="EBEBEB"/>
                </a:solidFill>
              </a:rPr>
            </a:br>
            <a:br>
              <a:rPr lang="en-US" sz="5600" dirty="0">
                <a:solidFill>
                  <a:srgbClr val="EBEBEB"/>
                </a:solidFill>
              </a:rPr>
            </a:br>
            <a:endParaRPr lang="en-US" sz="5600" dirty="0">
              <a:solidFill>
                <a:srgbClr val="EBEBEB"/>
              </a:solidFill>
            </a:endParaRPr>
          </a:p>
        </p:txBody>
      </p:sp>
    </p:spTree>
    <p:extLst>
      <p:ext uri="{BB962C8B-B14F-4D97-AF65-F5344CB8AC3E}">
        <p14:creationId xmlns:p14="http://schemas.microsoft.com/office/powerpoint/2010/main" val="1468495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6" name="Picture 15">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8" name="Oval 17">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0" name="Picture 19">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2" name="Picture 21">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4" name="Rectangle 23">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1102D1-1DEE-8A07-2B22-6C274AB2C2ED}"/>
              </a:ext>
            </a:extLst>
          </p:cNvPr>
          <p:cNvSpPr>
            <a:spLocks noGrp="1"/>
          </p:cNvSpPr>
          <p:nvPr>
            <p:ph type="title"/>
          </p:nvPr>
        </p:nvSpPr>
        <p:spPr>
          <a:xfrm>
            <a:off x="8191925" y="1325880"/>
            <a:ext cx="3352375" cy="3066507"/>
          </a:xfrm>
        </p:spPr>
        <p:txBody>
          <a:bodyPr vert="horz" lIns="91440" tIns="45720" rIns="91440" bIns="45720" rtlCol="0" anchor="b">
            <a:normAutofit/>
          </a:bodyPr>
          <a:lstStyle/>
          <a:p>
            <a:pPr>
              <a:lnSpc>
                <a:spcPct val="90000"/>
              </a:lnSpc>
            </a:pPr>
            <a:br>
              <a:rPr lang="en-US" sz="1800" b="0" i="0" kern="1200" dirty="0">
                <a:solidFill>
                  <a:srgbClr val="EBEBEB"/>
                </a:solidFill>
                <a:latin typeface="+mj-lt"/>
                <a:ea typeface="+mj-ea"/>
                <a:cs typeface="+mj-cs"/>
              </a:rPr>
            </a:br>
            <a:br>
              <a:rPr lang="en-US" sz="1800" b="0" i="0" kern="1200" dirty="0">
                <a:solidFill>
                  <a:srgbClr val="EBEBEB"/>
                </a:solidFill>
                <a:latin typeface="+mj-lt"/>
                <a:ea typeface="+mj-ea"/>
                <a:cs typeface="+mj-cs"/>
              </a:rPr>
            </a:br>
            <a:br>
              <a:rPr lang="en-US" sz="1800" b="0" i="0" kern="1200" dirty="0">
                <a:solidFill>
                  <a:srgbClr val="EBEBEB"/>
                </a:solidFill>
                <a:latin typeface="+mj-lt"/>
                <a:ea typeface="+mj-ea"/>
                <a:cs typeface="+mj-cs"/>
              </a:rPr>
            </a:br>
            <a:r>
              <a:rPr lang="en-US" sz="1800" b="0" i="0" kern="1200">
                <a:solidFill>
                  <a:srgbClr val="EBEBEB"/>
                </a:solidFill>
                <a:latin typeface="+mj-lt"/>
                <a:ea typeface="+mj-ea"/>
                <a:cs typeface="+mj-cs"/>
              </a:rPr>
              <a:t>One pound of fat has 3500-4100 calories:</a:t>
            </a:r>
            <a:br>
              <a:rPr lang="en-US" sz="1800" b="0" i="0" kern="1200" dirty="0">
                <a:solidFill>
                  <a:srgbClr val="EBEBEB"/>
                </a:solidFill>
                <a:latin typeface="+mj-lt"/>
                <a:ea typeface="+mj-ea"/>
                <a:cs typeface="+mj-cs"/>
              </a:rPr>
            </a:br>
            <a:r>
              <a:rPr lang="en-US" sz="1800" b="0" i="0" kern="1200">
                <a:solidFill>
                  <a:srgbClr val="EBEBEB"/>
                </a:solidFill>
                <a:latin typeface="+mj-lt"/>
                <a:ea typeface="+mj-ea"/>
                <a:cs typeface="+mj-cs"/>
                <a:hlinkClick r:id="rId6"/>
              </a:rPr>
              <a:t>https://www.healthline.com/nutrition/calories-in-a-pound-of-fat</a:t>
            </a:r>
            <a:br>
              <a:rPr lang="en-US" sz="1800" b="0" i="0" kern="1200">
                <a:solidFill>
                  <a:srgbClr val="EBEBEB"/>
                </a:solidFill>
                <a:latin typeface="+mj-lt"/>
                <a:ea typeface="+mj-ea"/>
                <a:cs typeface="+mj-cs"/>
              </a:rPr>
            </a:br>
            <a:r>
              <a:rPr lang="en-US" sz="1800" b="0" i="0" kern="1200">
                <a:solidFill>
                  <a:srgbClr val="EBEBEB"/>
                </a:solidFill>
                <a:latin typeface="+mj-lt"/>
                <a:ea typeface="+mj-ea"/>
                <a:cs typeface="+mj-cs"/>
              </a:rPr>
              <a:t>https://www.medicalnewstoday.com/articles/325176</a:t>
            </a:r>
          </a:p>
        </p:txBody>
      </p:sp>
      <p:sp>
        <p:nvSpPr>
          <p:cNvPr id="28"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30" name="Freeform: Shape 29">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Rectangle 31">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Slide Number Placeholder 4">
            <a:extLst>
              <a:ext uri="{FF2B5EF4-FFF2-40B4-BE49-F238E27FC236}">
                <a16:creationId xmlns:a16="http://schemas.microsoft.com/office/drawing/2014/main" id="{BD0F543E-32E7-5896-0210-C6D9BF3E818B}"/>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914400">
              <a:spcAft>
                <a:spcPts val="600"/>
              </a:spcAft>
            </a:pPr>
            <a:fld id="{DBA1B0FB-D917-4C8C-928F-313BD683BF39}" type="slidenum">
              <a:rPr lang="en-US">
                <a:solidFill>
                  <a:srgbClr val="FFFFFF"/>
                </a:solidFill>
              </a:rPr>
              <a:pPr defTabSz="914400">
                <a:spcAft>
                  <a:spcPts val="600"/>
                </a:spcAft>
              </a:pPr>
              <a:t>78</a:t>
            </a:fld>
            <a:endParaRPr lang="en-US">
              <a:solidFill>
                <a:srgbClr val="FFFFFF"/>
              </a:solidFill>
            </a:endParaRPr>
          </a:p>
        </p:txBody>
      </p:sp>
      <p:sp>
        <p:nvSpPr>
          <p:cNvPr id="4" name="Footer Placeholder 3">
            <a:extLst>
              <a:ext uri="{FF2B5EF4-FFF2-40B4-BE49-F238E27FC236}">
                <a16:creationId xmlns:a16="http://schemas.microsoft.com/office/drawing/2014/main" id="{91CFB404-C85A-2585-43A9-76E923777A34}"/>
              </a:ext>
            </a:extLst>
          </p:cNvPr>
          <p:cNvSpPr>
            <a:spLocks noGrp="1"/>
          </p:cNvSpPr>
          <p:nvPr>
            <p:ph type="ftr" sz="quarter" idx="11"/>
          </p:nvPr>
        </p:nvSpPr>
        <p:spPr>
          <a:xfrm>
            <a:off x="636915" y="6355080"/>
            <a:ext cx="6277601" cy="304801"/>
          </a:xfrm>
        </p:spPr>
        <p:txBody>
          <a:bodyPr vert="horz" lIns="91440" tIns="45720" rIns="91440" bIns="45720" rtlCol="0" anchor="b">
            <a:normAutofit/>
          </a:bodyPr>
          <a:lstStyle/>
          <a:p>
            <a:pPr defTabSz="914400">
              <a:spcAft>
                <a:spcPts val="600"/>
              </a:spcAft>
            </a:pPr>
            <a:r>
              <a:rPr lang="en-US" b="0" i="0" kern="1200">
                <a:solidFill>
                  <a:schemeClr val="tx1">
                    <a:alpha val="60000"/>
                  </a:schemeClr>
                </a:solidFill>
                <a:latin typeface="+mn-lt"/>
                <a:ea typeface="+mn-ea"/>
                <a:cs typeface="+mn-cs"/>
              </a:rPr>
              <a:t>Sample Footer Text</a:t>
            </a:r>
          </a:p>
        </p:txBody>
      </p:sp>
      <p:pic>
        <p:nvPicPr>
          <p:cNvPr id="9" name="Graphic 8" descr="Pound">
            <a:extLst>
              <a:ext uri="{FF2B5EF4-FFF2-40B4-BE49-F238E27FC236}">
                <a16:creationId xmlns:a16="http://schemas.microsoft.com/office/drawing/2014/main" id="{069CC80C-F1B4-3750-81E3-1921D648601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98115" y="647698"/>
            <a:ext cx="5562139" cy="5562139"/>
          </a:xfrm>
          <a:prstGeom prst="rect">
            <a:avLst/>
          </a:prstGeom>
          <a:effectLst/>
        </p:spPr>
      </p:pic>
      <p:sp>
        <p:nvSpPr>
          <p:cNvPr id="3" name="Date Placeholder 2">
            <a:extLst>
              <a:ext uri="{FF2B5EF4-FFF2-40B4-BE49-F238E27FC236}">
                <a16:creationId xmlns:a16="http://schemas.microsoft.com/office/drawing/2014/main" id="{E67E7F23-2E13-5099-FEE2-AEF32ABD8FD9}"/>
              </a:ext>
            </a:extLst>
          </p:cNvPr>
          <p:cNvSpPr>
            <a:spLocks noGrp="1"/>
          </p:cNvSpPr>
          <p:nvPr>
            <p:ph type="dt" sz="half" idx="10"/>
          </p:nvPr>
        </p:nvSpPr>
        <p:spPr>
          <a:xfrm>
            <a:off x="9254068" y="6355080"/>
            <a:ext cx="2290232" cy="304799"/>
          </a:xfrm>
        </p:spPr>
        <p:txBody>
          <a:bodyPr vert="horz" lIns="91440" tIns="45720" rIns="91440" bIns="45720" rtlCol="0" anchor="t">
            <a:normAutofit/>
          </a:bodyPr>
          <a:lstStyle/>
          <a:p>
            <a:pPr algn="r" defTabSz="914400">
              <a:spcAft>
                <a:spcPts val="600"/>
              </a:spcAft>
            </a:pPr>
            <a:r>
              <a:rPr lang="en-US">
                <a:solidFill>
                  <a:srgbClr val="FFFFFF">
                    <a:alpha val="60000"/>
                  </a:srgbClr>
                </a:solidFill>
              </a:rPr>
              <a:t>Tuesday, February 2, 20XX</a:t>
            </a:r>
          </a:p>
        </p:txBody>
      </p:sp>
    </p:spTree>
    <p:extLst>
      <p:ext uri="{BB962C8B-B14F-4D97-AF65-F5344CB8AC3E}">
        <p14:creationId xmlns:p14="http://schemas.microsoft.com/office/powerpoint/2010/main" val="18562318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7" name="Picture 5126">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5129" name="Picture 5128">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5131" name="Oval 5130">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5133" name="Picture 5132">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5135" name="Picture 5134">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5137" name="Rectangle 5136">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139" name="Rectangle 5138">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87692B-5B20-F1F8-C396-66755565AA7F}"/>
              </a:ext>
            </a:extLst>
          </p:cNvPr>
          <p:cNvSpPr>
            <a:spLocks noGrp="1"/>
          </p:cNvSpPr>
          <p:nvPr>
            <p:ph type="title"/>
          </p:nvPr>
        </p:nvSpPr>
        <p:spPr>
          <a:xfrm>
            <a:off x="8191925" y="1325880"/>
            <a:ext cx="3352375" cy="3066507"/>
          </a:xfrm>
        </p:spPr>
        <p:txBody>
          <a:bodyPr vert="horz" lIns="91440" tIns="45720" rIns="91440" bIns="45720" rtlCol="0" anchor="b">
            <a:normAutofit/>
          </a:bodyPr>
          <a:lstStyle/>
          <a:p>
            <a:pPr>
              <a:lnSpc>
                <a:spcPct val="90000"/>
              </a:lnSpc>
            </a:pPr>
            <a:r>
              <a:rPr lang="en-US" sz="5400" b="0" i="0" kern="1200" dirty="0">
                <a:solidFill>
                  <a:srgbClr val="EBEBEB"/>
                </a:solidFill>
                <a:latin typeface="+mj-lt"/>
                <a:ea typeface="+mj-ea"/>
                <a:cs typeface="+mj-cs"/>
              </a:rPr>
              <a:t>So, to lose one pound of fat…</a:t>
            </a:r>
          </a:p>
        </p:txBody>
      </p:sp>
      <p:sp>
        <p:nvSpPr>
          <p:cNvPr id="3" name="Text Placeholder 2">
            <a:extLst>
              <a:ext uri="{FF2B5EF4-FFF2-40B4-BE49-F238E27FC236}">
                <a16:creationId xmlns:a16="http://schemas.microsoft.com/office/drawing/2014/main" id="{2B813C70-0300-D531-5FA2-77A483F8F64A}"/>
              </a:ext>
            </a:extLst>
          </p:cNvPr>
          <p:cNvSpPr>
            <a:spLocks noGrp="1"/>
          </p:cNvSpPr>
          <p:nvPr>
            <p:ph type="body" sz="half" idx="2"/>
          </p:nvPr>
        </p:nvSpPr>
        <p:spPr>
          <a:xfrm>
            <a:off x="8191925" y="4588329"/>
            <a:ext cx="3352375" cy="1621508"/>
          </a:xfrm>
        </p:spPr>
        <p:txBody>
          <a:bodyPr vert="horz" lIns="91440" tIns="45720" rIns="91440" bIns="45720" rtlCol="0" anchor="t">
            <a:normAutofit/>
          </a:bodyPr>
          <a:lstStyle/>
          <a:p>
            <a:r>
              <a:rPr lang="en-US" cap="all">
                <a:solidFill>
                  <a:schemeClr val="tx2">
                    <a:lumMod val="40000"/>
                    <a:lumOff val="60000"/>
                  </a:schemeClr>
                </a:solidFill>
              </a:rPr>
              <a:t>You must reduce calorie intake!</a:t>
            </a:r>
          </a:p>
        </p:txBody>
      </p:sp>
      <p:sp>
        <p:nvSpPr>
          <p:cNvPr id="5141"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5143" name="Freeform: Shape 5142">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45" name="Rectangle 5144">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a:extLst>
              <a:ext uri="{FF2B5EF4-FFF2-40B4-BE49-F238E27FC236}">
                <a16:creationId xmlns:a16="http://schemas.microsoft.com/office/drawing/2014/main" id="{59FC9AF5-3A7B-B3B5-486E-D97CC84D4206}"/>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914400">
              <a:spcAft>
                <a:spcPts val="600"/>
              </a:spcAft>
            </a:pPr>
            <a:fld id="{DBA1B0FB-D917-4C8C-928F-313BD683BF39}" type="slidenum">
              <a:rPr lang="en-US">
                <a:solidFill>
                  <a:srgbClr val="FFFFFF"/>
                </a:solidFill>
              </a:rPr>
              <a:pPr defTabSz="914400">
                <a:spcAft>
                  <a:spcPts val="600"/>
                </a:spcAft>
              </a:pPr>
              <a:t>79</a:t>
            </a:fld>
            <a:endParaRPr lang="en-US">
              <a:solidFill>
                <a:srgbClr val="FFFFFF"/>
              </a:solidFill>
            </a:endParaRPr>
          </a:p>
        </p:txBody>
      </p:sp>
      <p:sp>
        <p:nvSpPr>
          <p:cNvPr id="5" name="Footer Placeholder 4">
            <a:extLst>
              <a:ext uri="{FF2B5EF4-FFF2-40B4-BE49-F238E27FC236}">
                <a16:creationId xmlns:a16="http://schemas.microsoft.com/office/drawing/2014/main" id="{755F6CA8-1F68-7F61-EBFD-07A8A29B1465}"/>
              </a:ext>
            </a:extLst>
          </p:cNvPr>
          <p:cNvSpPr>
            <a:spLocks noGrp="1"/>
          </p:cNvSpPr>
          <p:nvPr>
            <p:ph type="ftr" sz="quarter" idx="11"/>
          </p:nvPr>
        </p:nvSpPr>
        <p:spPr>
          <a:xfrm>
            <a:off x="636915" y="6355080"/>
            <a:ext cx="6277601" cy="304801"/>
          </a:xfrm>
        </p:spPr>
        <p:txBody>
          <a:bodyPr vert="horz" lIns="91440" tIns="45720" rIns="91440" bIns="45720" rtlCol="0" anchor="b">
            <a:normAutofit/>
          </a:bodyPr>
          <a:lstStyle/>
          <a:p>
            <a:pPr defTabSz="914400">
              <a:spcAft>
                <a:spcPts val="600"/>
              </a:spcAft>
            </a:pPr>
            <a:r>
              <a:rPr lang="en-US" b="0" i="0" kern="1200">
                <a:solidFill>
                  <a:schemeClr val="tx1">
                    <a:alpha val="60000"/>
                  </a:schemeClr>
                </a:solidFill>
                <a:latin typeface="+mn-lt"/>
                <a:ea typeface="+mn-ea"/>
                <a:cs typeface="+mn-cs"/>
              </a:rPr>
              <a:t>Sample Footer Text</a:t>
            </a:r>
          </a:p>
        </p:txBody>
      </p:sp>
      <p:pic>
        <p:nvPicPr>
          <p:cNvPr id="5122" name="Picture 2">
            <a:extLst>
              <a:ext uri="{FF2B5EF4-FFF2-40B4-BE49-F238E27FC236}">
                <a16:creationId xmlns:a16="http://schemas.microsoft.com/office/drawing/2014/main" id="{D96B2BD0-238F-3E6F-5D95-327066271DA7}"/>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643854" y="1092946"/>
            <a:ext cx="6270662" cy="4671643"/>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4D240CA6-1E5D-EBC0-C301-DEF6D563F9A7}"/>
              </a:ext>
            </a:extLst>
          </p:cNvPr>
          <p:cNvSpPr>
            <a:spLocks noGrp="1"/>
          </p:cNvSpPr>
          <p:nvPr>
            <p:ph type="dt" sz="half" idx="10"/>
          </p:nvPr>
        </p:nvSpPr>
        <p:spPr>
          <a:xfrm>
            <a:off x="9254068" y="6355080"/>
            <a:ext cx="2290232" cy="304799"/>
          </a:xfrm>
        </p:spPr>
        <p:txBody>
          <a:bodyPr vert="horz" lIns="91440" tIns="45720" rIns="91440" bIns="45720" rtlCol="0" anchor="t">
            <a:normAutofit/>
          </a:bodyPr>
          <a:lstStyle/>
          <a:p>
            <a:pPr algn="r" defTabSz="914400">
              <a:spcAft>
                <a:spcPts val="600"/>
              </a:spcAft>
            </a:pPr>
            <a:r>
              <a:rPr lang="en-US">
                <a:solidFill>
                  <a:srgbClr val="FFFFFF">
                    <a:alpha val="60000"/>
                  </a:srgbClr>
                </a:solidFill>
              </a:rPr>
              <a:t>Tuesday, February 2, 20XX</a:t>
            </a:r>
          </a:p>
        </p:txBody>
      </p:sp>
    </p:spTree>
    <p:extLst>
      <p:ext uri="{BB962C8B-B14F-4D97-AF65-F5344CB8AC3E}">
        <p14:creationId xmlns:p14="http://schemas.microsoft.com/office/powerpoint/2010/main" val="227255469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8674" name="Picture 2" descr="Exercise and Seniors - familydoctor.org">
            <a:extLst>
              <a:ext uri="{FF2B5EF4-FFF2-40B4-BE49-F238E27FC236}">
                <a16:creationId xmlns:a16="http://schemas.microsoft.com/office/drawing/2014/main" id="{A65182B9-A8B0-E810-ABE2-907DF5A8D0FE}"/>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t="14672" r="9091" b="872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CB204B3-3716-22DE-AEE3-B07F4E23A4D2}"/>
              </a:ext>
            </a:extLst>
          </p:cNvPr>
          <p:cNvSpPr>
            <a:spLocks noGrp="1"/>
          </p:cNvSpPr>
          <p:nvPr>
            <p:ph type="title"/>
          </p:nvPr>
        </p:nvSpPr>
        <p:spPr>
          <a:xfrm>
            <a:off x="1154955" y="1447800"/>
            <a:ext cx="8825658" cy="3329581"/>
          </a:xfrm>
        </p:spPr>
        <p:txBody>
          <a:bodyPr vert="horz" lIns="91440" tIns="45720" rIns="91440" bIns="45720" rtlCol="0" anchor="b">
            <a:normAutofit fontScale="90000"/>
          </a:bodyPr>
          <a:lstStyle/>
          <a:p>
            <a:r>
              <a:rPr lang="en-US" sz="7200" dirty="0">
                <a:solidFill>
                  <a:schemeClr val="tx1"/>
                </a:solidFill>
              </a:rPr>
              <a:t>Calories and Age:</a:t>
            </a:r>
            <a:br>
              <a:rPr lang="en-US" sz="7200" dirty="0">
                <a:solidFill>
                  <a:schemeClr val="tx1"/>
                </a:solidFill>
              </a:rPr>
            </a:br>
            <a:r>
              <a:rPr lang="en-US" sz="3100" dirty="0">
                <a:solidFill>
                  <a:schemeClr val="tx1"/>
                </a:solidFill>
              </a:rPr>
              <a:t>Caloric requirement peak at age 25 and then decrease by 2% every 10 years.</a:t>
            </a:r>
            <a:br>
              <a:rPr lang="en-US" sz="3100" dirty="0">
                <a:solidFill>
                  <a:schemeClr val="tx1"/>
                </a:solidFill>
              </a:rPr>
            </a:br>
            <a:r>
              <a:rPr lang="en-US" sz="1100" dirty="0">
                <a:solidFill>
                  <a:schemeClr val="tx1"/>
                </a:solidFill>
              </a:rPr>
              <a:t>Dieting for Dummies, Jane Kirby, RD</a:t>
            </a:r>
            <a:br>
              <a:rPr lang="en-US" sz="7200" dirty="0">
                <a:solidFill>
                  <a:schemeClr val="tx1"/>
                </a:solidFill>
              </a:rPr>
            </a:br>
            <a:endParaRPr lang="en-US" sz="7200" dirty="0">
              <a:solidFill>
                <a:schemeClr val="tx1"/>
              </a:solidFill>
            </a:endParaRPr>
          </a:p>
        </p:txBody>
      </p:sp>
      <p:sp>
        <p:nvSpPr>
          <p:cNvPr id="3" name="Date Placeholder 2">
            <a:extLst>
              <a:ext uri="{FF2B5EF4-FFF2-40B4-BE49-F238E27FC236}">
                <a16:creationId xmlns:a16="http://schemas.microsoft.com/office/drawing/2014/main" id="{4863000E-878C-FA57-94C1-1E077DAD7A6F}"/>
              </a:ext>
            </a:extLst>
          </p:cNvPr>
          <p:cNvSpPr>
            <a:spLocks noGrp="1"/>
          </p:cNvSpPr>
          <p:nvPr>
            <p:ph type="dt" sz="half" idx="10"/>
          </p:nvPr>
        </p:nvSpPr>
        <p:spPr/>
        <p:txBody>
          <a:bodyPr vert="horz" lIns="91440" tIns="45720" rIns="91440" bIns="45720" rtlCol="0" anchor="t">
            <a:normAutofit/>
          </a:bodyPr>
          <a:lstStyle/>
          <a:p>
            <a:pPr defTabSz="914400">
              <a:lnSpc>
                <a:spcPct val="90000"/>
              </a:lnSpc>
              <a:spcAft>
                <a:spcPts val="600"/>
              </a:spcAft>
            </a:pPr>
            <a:r>
              <a:rPr lang="en-US" sz="700">
                <a:solidFill>
                  <a:schemeClr val="tx1">
                    <a:tint val="75000"/>
                  </a:schemeClr>
                </a:solidFill>
              </a:rPr>
              <a:t>Tuesday, February 2, 20XX</a:t>
            </a:r>
          </a:p>
        </p:txBody>
      </p:sp>
      <p:sp>
        <p:nvSpPr>
          <p:cNvPr id="4" name="Footer Placeholder 3">
            <a:extLst>
              <a:ext uri="{FF2B5EF4-FFF2-40B4-BE49-F238E27FC236}">
                <a16:creationId xmlns:a16="http://schemas.microsoft.com/office/drawing/2014/main" id="{515CEB74-A525-951D-26E2-F85159D78C82}"/>
              </a:ext>
            </a:extLst>
          </p:cNvPr>
          <p:cNvSpPr>
            <a:spLocks noGrp="1"/>
          </p:cNvSpPr>
          <p:nvPr>
            <p:ph type="ftr" sz="quarter" idx="11"/>
          </p:nvPr>
        </p:nvSpPr>
        <p:spPr/>
        <p:txBody>
          <a:bodyPr vert="horz" lIns="91440" tIns="45720" rIns="91440" bIns="45720" rtlCol="0" anchor="b">
            <a:normAutofit/>
          </a:bodyPr>
          <a:lstStyle/>
          <a:p>
            <a:pPr defTabSz="914400">
              <a:spcAft>
                <a:spcPts val="600"/>
              </a:spcAft>
            </a:pPr>
            <a:r>
              <a:rPr lang="en-US" b="0" i="0" kern="1200">
                <a:solidFill>
                  <a:schemeClr val="tx1">
                    <a:tint val="75000"/>
                  </a:schemeClr>
                </a:solidFill>
                <a:latin typeface="+mn-lt"/>
                <a:ea typeface="+mn-ea"/>
                <a:cs typeface="+mn-cs"/>
              </a:rPr>
              <a:t>Sample Footer Text</a:t>
            </a:r>
            <a:endParaRPr lang="en-US" b="0" i="0" kern="1200" dirty="0">
              <a:solidFill>
                <a:schemeClr val="tx1">
                  <a:tint val="75000"/>
                </a:schemeClr>
              </a:solidFill>
              <a:latin typeface="+mn-lt"/>
              <a:ea typeface="+mn-ea"/>
              <a:cs typeface="+mn-cs"/>
            </a:endParaRPr>
          </a:p>
        </p:txBody>
      </p:sp>
      <p:sp>
        <p:nvSpPr>
          <p:cNvPr id="5" name="Slide Number Placeholder 4">
            <a:extLst>
              <a:ext uri="{FF2B5EF4-FFF2-40B4-BE49-F238E27FC236}">
                <a16:creationId xmlns:a16="http://schemas.microsoft.com/office/drawing/2014/main" id="{A7DEB791-6C05-2E05-A4A2-D2DA1778CAB0}"/>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smtClean="0">
                <a:solidFill>
                  <a:srgbClr val="FFFFFF"/>
                </a:solidFill>
              </a:rPr>
              <a:pPr defTabSz="914400">
                <a:spcAft>
                  <a:spcPts val="600"/>
                </a:spcAft>
              </a:pPr>
              <a:t>80</a:t>
            </a:fld>
            <a:endParaRPr lang="en-US">
              <a:solidFill>
                <a:srgbClr val="FFFFFF"/>
              </a:solidFill>
            </a:endParaRPr>
          </a:p>
        </p:txBody>
      </p:sp>
    </p:spTree>
    <p:extLst>
      <p:ext uri="{BB962C8B-B14F-4D97-AF65-F5344CB8AC3E}">
        <p14:creationId xmlns:p14="http://schemas.microsoft.com/office/powerpoint/2010/main" val="378232839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6" name="Picture 15">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8" name="Oval 17">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0" name="Picture 19">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2" name="Picture 21">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4" name="Rectangle 23">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849C45-F879-FBFE-A856-0625FFCB5D36}"/>
              </a:ext>
            </a:extLst>
          </p:cNvPr>
          <p:cNvSpPr>
            <a:spLocks noGrp="1"/>
          </p:cNvSpPr>
          <p:nvPr>
            <p:ph type="title"/>
          </p:nvPr>
        </p:nvSpPr>
        <p:spPr>
          <a:xfrm>
            <a:off x="8191925" y="1325880"/>
            <a:ext cx="3352375" cy="3066507"/>
          </a:xfrm>
        </p:spPr>
        <p:txBody>
          <a:bodyPr vert="horz" lIns="91440" tIns="45720" rIns="91440" bIns="45720" rtlCol="0" anchor="b">
            <a:normAutofit/>
          </a:bodyPr>
          <a:lstStyle/>
          <a:p>
            <a:pPr>
              <a:lnSpc>
                <a:spcPct val="90000"/>
              </a:lnSpc>
            </a:pPr>
            <a:r>
              <a:rPr lang="en-US" b="0" i="0" kern="1200">
                <a:solidFill>
                  <a:srgbClr val="EBEBEB"/>
                </a:solidFill>
                <a:latin typeface="+mj-lt"/>
                <a:ea typeface="+mj-ea"/>
                <a:cs typeface="+mj-cs"/>
              </a:rPr>
              <a:t>The Aging body replaces muscle with fat.</a:t>
            </a:r>
            <a:endParaRPr lang="en-US" b="0" i="0" kern="1200" dirty="0">
              <a:solidFill>
                <a:srgbClr val="EBEBEB"/>
              </a:solidFill>
              <a:latin typeface="+mj-lt"/>
              <a:ea typeface="+mj-ea"/>
              <a:cs typeface="+mj-cs"/>
            </a:endParaRPr>
          </a:p>
        </p:txBody>
      </p:sp>
      <p:sp>
        <p:nvSpPr>
          <p:cNvPr id="28"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30" name="Freeform: Shape 29">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Rectangle 31">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Slide Number Placeholder 4">
            <a:extLst>
              <a:ext uri="{FF2B5EF4-FFF2-40B4-BE49-F238E27FC236}">
                <a16:creationId xmlns:a16="http://schemas.microsoft.com/office/drawing/2014/main" id="{066D7729-437E-C478-D583-BAAFF0620118}"/>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914400">
              <a:spcAft>
                <a:spcPts val="600"/>
              </a:spcAft>
            </a:pPr>
            <a:fld id="{DBA1B0FB-D917-4C8C-928F-313BD683BF39}" type="slidenum">
              <a:rPr lang="en-US">
                <a:solidFill>
                  <a:srgbClr val="FFFFFF"/>
                </a:solidFill>
              </a:rPr>
              <a:pPr defTabSz="914400">
                <a:spcAft>
                  <a:spcPts val="600"/>
                </a:spcAft>
              </a:pPr>
              <a:t>81</a:t>
            </a:fld>
            <a:endParaRPr lang="en-US">
              <a:solidFill>
                <a:srgbClr val="FFFFFF"/>
              </a:solidFill>
            </a:endParaRPr>
          </a:p>
        </p:txBody>
      </p:sp>
      <p:sp>
        <p:nvSpPr>
          <p:cNvPr id="4" name="Footer Placeholder 3">
            <a:extLst>
              <a:ext uri="{FF2B5EF4-FFF2-40B4-BE49-F238E27FC236}">
                <a16:creationId xmlns:a16="http://schemas.microsoft.com/office/drawing/2014/main" id="{B2B4E8FB-ECE5-F77A-A194-A817D3AC9FB6}"/>
              </a:ext>
            </a:extLst>
          </p:cNvPr>
          <p:cNvSpPr>
            <a:spLocks noGrp="1"/>
          </p:cNvSpPr>
          <p:nvPr>
            <p:ph type="ftr" sz="quarter" idx="11"/>
          </p:nvPr>
        </p:nvSpPr>
        <p:spPr>
          <a:xfrm>
            <a:off x="636915" y="6355080"/>
            <a:ext cx="6277601" cy="304801"/>
          </a:xfrm>
        </p:spPr>
        <p:txBody>
          <a:bodyPr vert="horz" lIns="91440" tIns="45720" rIns="91440" bIns="45720" rtlCol="0" anchor="b">
            <a:normAutofit/>
          </a:bodyPr>
          <a:lstStyle/>
          <a:p>
            <a:pPr defTabSz="914400">
              <a:spcAft>
                <a:spcPts val="600"/>
              </a:spcAft>
            </a:pPr>
            <a:r>
              <a:rPr lang="en-US" b="0" i="0" kern="1200">
                <a:solidFill>
                  <a:schemeClr val="tx1">
                    <a:alpha val="60000"/>
                  </a:schemeClr>
                </a:solidFill>
                <a:latin typeface="+mn-lt"/>
                <a:ea typeface="+mn-ea"/>
                <a:cs typeface="+mn-cs"/>
              </a:rPr>
              <a:t>Sample Footer Text</a:t>
            </a:r>
          </a:p>
        </p:txBody>
      </p:sp>
      <p:pic>
        <p:nvPicPr>
          <p:cNvPr id="9" name="Graphic 8" descr="Body Builder">
            <a:extLst>
              <a:ext uri="{FF2B5EF4-FFF2-40B4-BE49-F238E27FC236}">
                <a16:creationId xmlns:a16="http://schemas.microsoft.com/office/drawing/2014/main" id="{951F9D74-092A-2D15-6246-77FB78F1ECA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98115" y="647698"/>
            <a:ext cx="5562139" cy="5562139"/>
          </a:xfrm>
          <a:prstGeom prst="rect">
            <a:avLst/>
          </a:prstGeom>
          <a:effectLst/>
        </p:spPr>
      </p:pic>
      <p:sp>
        <p:nvSpPr>
          <p:cNvPr id="3" name="Date Placeholder 2">
            <a:extLst>
              <a:ext uri="{FF2B5EF4-FFF2-40B4-BE49-F238E27FC236}">
                <a16:creationId xmlns:a16="http://schemas.microsoft.com/office/drawing/2014/main" id="{AE8D207A-B209-42C6-3289-B60A2764C334}"/>
              </a:ext>
            </a:extLst>
          </p:cNvPr>
          <p:cNvSpPr>
            <a:spLocks noGrp="1"/>
          </p:cNvSpPr>
          <p:nvPr>
            <p:ph type="dt" sz="half" idx="10"/>
          </p:nvPr>
        </p:nvSpPr>
        <p:spPr>
          <a:xfrm>
            <a:off x="9254068" y="6355080"/>
            <a:ext cx="2290232" cy="304799"/>
          </a:xfrm>
        </p:spPr>
        <p:txBody>
          <a:bodyPr vert="horz" lIns="91440" tIns="45720" rIns="91440" bIns="45720" rtlCol="0" anchor="t">
            <a:normAutofit/>
          </a:bodyPr>
          <a:lstStyle/>
          <a:p>
            <a:pPr algn="r" defTabSz="914400">
              <a:spcAft>
                <a:spcPts val="600"/>
              </a:spcAft>
            </a:pPr>
            <a:r>
              <a:rPr lang="en-US">
                <a:solidFill>
                  <a:srgbClr val="FFFFFF">
                    <a:alpha val="60000"/>
                  </a:srgbClr>
                </a:solidFill>
              </a:rPr>
              <a:t>Tuesday, February 2, 20XX</a:t>
            </a:r>
          </a:p>
        </p:txBody>
      </p:sp>
    </p:spTree>
    <p:extLst>
      <p:ext uri="{BB962C8B-B14F-4D97-AF65-F5344CB8AC3E}">
        <p14:creationId xmlns:p14="http://schemas.microsoft.com/office/powerpoint/2010/main" val="1926791064"/>
      </p:ext>
    </p:extLst>
  </p:cSld>
  <p:clrMapOvr>
    <a:overrideClrMapping bg1="lt1" tx1="dk1" bg2="lt2" tx2="dk2" accent1="accent1" accent2="accent2" accent3="accent3" accent4="accent4" accent5="accent5" accent6="accent6" hlink="hlink" folHlink="folHlink"/>
  </p:clrMapOvr>
</p:sld>
</file>

<file path=ppt/slides/slide8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20482" name="Picture 2">
            <a:extLst>
              <a:ext uri="{FF2B5EF4-FFF2-40B4-BE49-F238E27FC236}">
                <a16:creationId xmlns:a16="http://schemas.microsoft.com/office/drawing/2014/main" id="{71074FFA-FBFF-25E7-1C3A-C56BB2512E2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472709" y="643467"/>
            <a:ext cx="9246582" cy="5571066"/>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1F544414-788A-0A85-52A5-D35162D7EC15}"/>
              </a:ext>
            </a:extLst>
          </p:cNvPr>
          <p:cNvSpPr>
            <a:spLocks noGrp="1"/>
          </p:cNvSpPr>
          <p:nvPr>
            <p:ph type="dt" sz="half" idx="10"/>
          </p:nvPr>
        </p:nvSpPr>
        <p:spPr>
          <a:xfrm>
            <a:off x="9083087" y="6415259"/>
            <a:ext cx="2631901" cy="304799"/>
          </a:xfrm>
        </p:spPr>
        <p:txBody>
          <a:bodyPr>
            <a:normAutofit/>
          </a:bodyPr>
          <a:lstStyle/>
          <a:p>
            <a:pPr algn="r">
              <a:spcAft>
                <a:spcPts val="600"/>
              </a:spcAft>
            </a:pPr>
            <a:r>
              <a:rPr lang="en-US" dirty="0">
                <a:solidFill>
                  <a:srgbClr val="FFFFFF"/>
                </a:solidFill>
              </a:rPr>
              <a:t>JANUARY 30, 2023</a:t>
            </a:r>
          </a:p>
        </p:txBody>
      </p:sp>
      <p:sp>
        <p:nvSpPr>
          <p:cNvPr id="3" name="Footer Placeholder 2">
            <a:extLst>
              <a:ext uri="{FF2B5EF4-FFF2-40B4-BE49-F238E27FC236}">
                <a16:creationId xmlns:a16="http://schemas.microsoft.com/office/drawing/2014/main" id="{D3D7EDF8-419A-6B6D-028E-94154E2A359B}"/>
              </a:ext>
            </a:extLst>
          </p:cNvPr>
          <p:cNvSpPr>
            <a:spLocks noGrp="1"/>
          </p:cNvSpPr>
          <p:nvPr>
            <p:ph type="ftr" sz="quarter" idx="11"/>
          </p:nvPr>
        </p:nvSpPr>
        <p:spPr>
          <a:xfrm>
            <a:off x="643467" y="6415258"/>
            <a:ext cx="3859795" cy="304801"/>
          </a:xfrm>
        </p:spPr>
        <p:txBody>
          <a:bodyPr>
            <a:normAutofit/>
          </a:bodyPr>
          <a:lstStyle/>
          <a:p>
            <a:pPr>
              <a:spcAft>
                <a:spcPts val="600"/>
              </a:spcAft>
            </a:pPr>
            <a:r>
              <a:rPr lang="en-US" dirty="0">
                <a:solidFill>
                  <a:srgbClr val="FFFFFF"/>
                </a:solidFill>
              </a:rPr>
              <a:t>AGE AND CALORIES, BODY CHANGES.</a:t>
            </a:r>
          </a:p>
        </p:txBody>
      </p:sp>
      <p:sp>
        <p:nvSpPr>
          <p:cNvPr id="4" name="Slide Number Placeholder 3">
            <a:extLst>
              <a:ext uri="{FF2B5EF4-FFF2-40B4-BE49-F238E27FC236}">
                <a16:creationId xmlns:a16="http://schemas.microsoft.com/office/drawing/2014/main" id="{7E1A64D9-0A7E-3630-0EAA-BDF1DB1954AF}"/>
              </a:ext>
            </a:extLst>
          </p:cNvPr>
          <p:cNvSpPr>
            <a:spLocks noGrp="1"/>
          </p:cNvSpPr>
          <p:nvPr>
            <p:ph type="sldNum" sz="quarter" idx="12"/>
          </p:nvPr>
        </p:nvSpPr>
        <p:spPr/>
        <p:txBody>
          <a:bodyPr>
            <a:normAutofit/>
          </a:bodyPr>
          <a:lstStyle/>
          <a:p>
            <a:pPr>
              <a:spcAft>
                <a:spcPts val="600"/>
              </a:spcAft>
            </a:pPr>
            <a:fld id="{DBA1B0FB-D917-4C8C-928F-313BD683BF39}" type="slidenum">
              <a:rPr lang="en-US">
                <a:solidFill>
                  <a:srgbClr val="FFFFFF"/>
                </a:solidFill>
              </a:rPr>
              <a:pPr>
                <a:spcAft>
                  <a:spcPts val="600"/>
                </a:spcAft>
              </a:pPr>
              <a:t>82</a:t>
            </a:fld>
            <a:endParaRPr lang="en-US">
              <a:solidFill>
                <a:srgbClr val="FFFFFF"/>
              </a:solidFill>
            </a:endParaRPr>
          </a:p>
        </p:txBody>
      </p:sp>
    </p:spTree>
    <p:extLst>
      <p:ext uri="{BB962C8B-B14F-4D97-AF65-F5344CB8AC3E}">
        <p14:creationId xmlns:p14="http://schemas.microsoft.com/office/powerpoint/2010/main" val="248212840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BC820-C38C-3EAD-A1CC-E499DC4495B4}"/>
              </a:ext>
            </a:extLst>
          </p:cNvPr>
          <p:cNvSpPr>
            <a:spLocks noGrp="1"/>
          </p:cNvSpPr>
          <p:nvPr>
            <p:ph type="title"/>
          </p:nvPr>
        </p:nvSpPr>
        <p:spPr>
          <a:xfrm>
            <a:off x="650669" y="629266"/>
            <a:ext cx="3330328" cy="1641986"/>
          </a:xfrm>
        </p:spPr>
        <p:txBody>
          <a:bodyPr vert="horz" lIns="91440" tIns="45720" rIns="91440" bIns="45720" rtlCol="0" anchor="t">
            <a:normAutofit/>
          </a:bodyPr>
          <a:lstStyle/>
          <a:p>
            <a:pPr>
              <a:lnSpc>
                <a:spcPct val="90000"/>
              </a:lnSpc>
            </a:pPr>
            <a:r>
              <a:rPr lang="en-US" dirty="0"/>
              <a:t>How many calories do you need?</a:t>
            </a:r>
          </a:p>
        </p:txBody>
      </p:sp>
      <p:sp>
        <p:nvSpPr>
          <p:cNvPr id="4" name="Text Placeholder 3">
            <a:extLst>
              <a:ext uri="{FF2B5EF4-FFF2-40B4-BE49-F238E27FC236}">
                <a16:creationId xmlns:a16="http://schemas.microsoft.com/office/drawing/2014/main" id="{58EC6B5C-F334-0AD7-49C2-783CF52B369A}"/>
              </a:ext>
            </a:extLst>
          </p:cNvPr>
          <p:cNvSpPr>
            <a:spLocks noGrp="1"/>
          </p:cNvSpPr>
          <p:nvPr>
            <p:ph type="body" sz="half" idx="2"/>
          </p:nvPr>
        </p:nvSpPr>
        <p:spPr>
          <a:xfrm>
            <a:off x="650669" y="2438400"/>
            <a:ext cx="3330328" cy="3809999"/>
          </a:xfrm>
        </p:spPr>
        <p:txBody>
          <a:bodyPr vert="horz" lIns="91440" tIns="45720" rIns="91440" bIns="45720" rtlCol="0">
            <a:normAutofit lnSpcReduction="10000"/>
          </a:bodyPr>
          <a:lstStyle/>
          <a:p>
            <a:pPr>
              <a:buFont typeface="Wingdings 3" charset="2"/>
              <a:buChar char=""/>
            </a:pPr>
            <a:r>
              <a:rPr lang="en-US" u="sng" dirty="0"/>
              <a:t>Depends</a:t>
            </a:r>
          </a:p>
          <a:p>
            <a:pPr>
              <a:buFont typeface="Wingdings 3" charset="2"/>
              <a:buChar char=""/>
            </a:pPr>
            <a:r>
              <a:rPr lang="en-US" dirty="0"/>
              <a:t>Age?</a:t>
            </a:r>
          </a:p>
          <a:p>
            <a:pPr>
              <a:buFont typeface="Wingdings 3" charset="2"/>
              <a:buChar char=""/>
            </a:pPr>
            <a:r>
              <a:rPr lang="en-US" dirty="0"/>
              <a:t>Weight?</a:t>
            </a:r>
          </a:p>
          <a:p>
            <a:pPr>
              <a:buFont typeface="Wingdings 3" charset="2"/>
              <a:buChar char=""/>
            </a:pPr>
            <a:r>
              <a:rPr lang="en-US" dirty="0"/>
              <a:t>Level of physical activity?</a:t>
            </a:r>
          </a:p>
          <a:p>
            <a:pPr>
              <a:buFont typeface="Wingdings 3" charset="2"/>
              <a:buChar char=""/>
            </a:pPr>
            <a:endParaRPr lang="en-US" dirty="0"/>
          </a:p>
          <a:p>
            <a:pPr>
              <a:buFont typeface="Wingdings 3" charset="2"/>
              <a:buChar char=""/>
            </a:pPr>
            <a:r>
              <a:rPr lang="en-US" dirty="0"/>
              <a:t>AGE: Calorie peak at 25yo, then reduce by 2% q10 years.</a:t>
            </a:r>
          </a:p>
          <a:p>
            <a:pPr>
              <a:buFont typeface="Wingdings 3" charset="2"/>
              <a:buChar char=""/>
            </a:pPr>
            <a:r>
              <a:rPr lang="en-US" u="sng" dirty="0"/>
              <a:t>Formula:</a:t>
            </a:r>
          </a:p>
          <a:p>
            <a:pPr>
              <a:buFont typeface="Wingdings 3" charset="2"/>
              <a:buChar char=""/>
            </a:pPr>
            <a:r>
              <a:rPr lang="en-US" dirty="0"/>
              <a:t>Weight </a:t>
            </a:r>
            <a:r>
              <a:rPr lang="en-US" dirty="0" err="1"/>
              <a:t>lb</a:t>
            </a:r>
            <a:r>
              <a:rPr lang="en-US" dirty="0"/>
              <a:t>/2.2= Weight kg</a:t>
            </a:r>
          </a:p>
          <a:p>
            <a:pPr>
              <a:buFont typeface="Wingdings 3" charset="2"/>
              <a:buChar char=""/>
            </a:pPr>
            <a:r>
              <a:rPr lang="en-US" dirty="0"/>
              <a:t>Weight kg x 21.6=y</a:t>
            </a:r>
          </a:p>
          <a:p>
            <a:pPr>
              <a:buFont typeface="Wingdings 3" charset="2"/>
              <a:buChar char=""/>
            </a:pPr>
            <a:r>
              <a:rPr lang="en-US" dirty="0"/>
              <a:t>Y x 1.2/1.4/1.6= calories per day.</a:t>
            </a:r>
          </a:p>
          <a:p>
            <a:pPr>
              <a:buFont typeface="Wingdings 3" charset="2"/>
              <a:buChar char=""/>
            </a:pPr>
            <a:r>
              <a:rPr lang="en-US" dirty="0"/>
              <a:t>(Depending on level of activity)</a:t>
            </a:r>
          </a:p>
        </p:txBody>
      </p:sp>
      <p:sp>
        <p:nvSpPr>
          <p:cNvPr id="5" name="Date Placeholder 4">
            <a:extLst>
              <a:ext uri="{FF2B5EF4-FFF2-40B4-BE49-F238E27FC236}">
                <a16:creationId xmlns:a16="http://schemas.microsoft.com/office/drawing/2014/main" id="{7546BA0D-2E39-EDC0-43BA-751A3382CF93}"/>
              </a:ext>
            </a:extLst>
          </p:cNvPr>
          <p:cNvSpPr>
            <a:spLocks noGrp="1"/>
          </p:cNvSpPr>
          <p:nvPr>
            <p:ph type="dt" sz="half" idx="10"/>
          </p:nvPr>
        </p:nvSpPr>
        <p:spPr>
          <a:xfrm>
            <a:off x="8129874" y="6355080"/>
            <a:ext cx="3414426" cy="304799"/>
          </a:xfrm>
        </p:spPr>
        <p:txBody>
          <a:bodyPr vert="horz" lIns="91440" tIns="45720" rIns="91440" bIns="45720" rtlCol="0" anchor="b">
            <a:normAutofit/>
          </a:bodyPr>
          <a:lstStyle/>
          <a:p>
            <a:pPr algn="r" defTabSz="914400">
              <a:spcAft>
                <a:spcPts val="600"/>
              </a:spcAft>
            </a:pPr>
            <a:r>
              <a:rPr lang="en-US">
                <a:solidFill>
                  <a:schemeClr val="tx1">
                    <a:tint val="75000"/>
                  </a:schemeClr>
                </a:solidFill>
              </a:rPr>
              <a:t>Tuesday, February 2, 20XX</a:t>
            </a:r>
          </a:p>
        </p:txBody>
      </p:sp>
      <p:sp>
        <p:nvSpPr>
          <p:cNvPr id="6" name="Footer Placeholder 5">
            <a:extLst>
              <a:ext uri="{FF2B5EF4-FFF2-40B4-BE49-F238E27FC236}">
                <a16:creationId xmlns:a16="http://schemas.microsoft.com/office/drawing/2014/main" id="{00822930-5715-A930-A3A7-B3C13B4D5CD6}"/>
              </a:ext>
            </a:extLst>
          </p:cNvPr>
          <p:cNvSpPr>
            <a:spLocks noGrp="1"/>
          </p:cNvSpPr>
          <p:nvPr>
            <p:ph type="ftr" sz="quarter" idx="11"/>
          </p:nvPr>
        </p:nvSpPr>
        <p:spPr>
          <a:xfrm>
            <a:off x="636915" y="6355080"/>
            <a:ext cx="3422033" cy="304801"/>
          </a:xfrm>
        </p:spPr>
        <p:txBody>
          <a:bodyPr vert="horz" lIns="91440" tIns="45720" rIns="91440" bIns="45720" rtlCol="0" anchor="b">
            <a:normAutofit/>
          </a:bodyPr>
          <a:lstStyle/>
          <a:p>
            <a:pPr defTabSz="914400">
              <a:spcAft>
                <a:spcPts val="600"/>
              </a:spcAft>
            </a:pPr>
            <a:r>
              <a:rPr lang="en-US" b="0" i="0" kern="1200">
                <a:solidFill>
                  <a:schemeClr val="tx1">
                    <a:tint val="75000"/>
                    <a:alpha val="60000"/>
                  </a:schemeClr>
                </a:solidFill>
                <a:latin typeface="+mn-lt"/>
                <a:ea typeface="+mn-ea"/>
                <a:cs typeface="+mn-cs"/>
              </a:rPr>
              <a:t>Sample Footer Text</a:t>
            </a:r>
          </a:p>
        </p:txBody>
      </p:sp>
      <p:sp>
        <p:nvSpPr>
          <p:cNvPr id="7" name="Slide Number Placeholder 6">
            <a:extLst>
              <a:ext uri="{FF2B5EF4-FFF2-40B4-BE49-F238E27FC236}">
                <a16:creationId xmlns:a16="http://schemas.microsoft.com/office/drawing/2014/main" id="{2D49DF37-7A14-F54D-7F77-6145BDB0D791}"/>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smtClean="0"/>
              <a:pPr defTabSz="914400">
                <a:spcAft>
                  <a:spcPts val="600"/>
                </a:spcAft>
              </a:pPr>
              <a:t>83</a:t>
            </a:fld>
            <a:endParaRPr lang="en-US"/>
          </a:p>
        </p:txBody>
      </p:sp>
      <p:pic>
        <p:nvPicPr>
          <p:cNvPr id="9" name="Picture 8" descr="Worm's eye view of the feet of a person running on the road">
            <a:extLst>
              <a:ext uri="{FF2B5EF4-FFF2-40B4-BE49-F238E27FC236}">
                <a16:creationId xmlns:a16="http://schemas.microsoft.com/office/drawing/2014/main" id="{E0F1389F-F9EF-5EAF-9219-EA52187014E0}"/>
              </a:ext>
            </a:extLst>
          </p:cNvPr>
          <p:cNvPicPr>
            <a:picLocks noChangeAspect="1"/>
          </p:cNvPicPr>
          <p:nvPr/>
        </p:nvPicPr>
        <p:blipFill rotWithShape="1">
          <a:blip r:embed="rId3"/>
          <a:srcRect l="29723"/>
          <a:stretch/>
        </p:blipFill>
        <p:spPr>
          <a:xfrm>
            <a:off x="4653730" y="-190490"/>
            <a:ext cx="7560130" cy="6857990"/>
          </a:xfrm>
          <a:prstGeom prst="rect">
            <a:avLst/>
          </a:prstGeom>
        </p:spPr>
      </p:pic>
    </p:spTree>
    <p:extLst>
      <p:ext uri="{BB962C8B-B14F-4D97-AF65-F5344CB8AC3E}">
        <p14:creationId xmlns:p14="http://schemas.microsoft.com/office/powerpoint/2010/main" val="399162959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4E0EC-EB67-C31B-116B-0077A5903C7D}"/>
              </a:ext>
            </a:extLst>
          </p:cNvPr>
          <p:cNvSpPr>
            <a:spLocks noGrp="1"/>
          </p:cNvSpPr>
          <p:nvPr>
            <p:ph type="title"/>
          </p:nvPr>
        </p:nvSpPr>
        <p:spPr>
          <a:xfrm>
            <a:off x="648930" y="629266"/>
            <a:ext cx="9252154" cy="1223983"/>
          </a:xfrm>
        </p:spPr>
        <p:txBody>
          <a:bodyPr vert="horz" lIns="91440" tIns="45720" rIns="91440" bIns="45720" rtlCol="0" anchor="t">
            <a:normAutofit/>
          </a:bodyPr>
          <a:lstStyle/>
          <a:p>
            <a:pPr>
              <a:lnSpc>
                <a:spcPct val="90000"/>
              </a:lnSpc>
            </a:pPr>
            <a:r>
              <a:rPr lang="en-US" sz="3900"/>
              <a:t>Calculate</a:t>
            </a:r>
            <a:br>
              <a:rPr lang="en-US" sz="3900"/>
            </a:br>
            <a:r>
              <a:rPr lang="en-US" sz="3900" u="sng"/>
              <a:t>calories</a:t>
            </a:r>
          </a:p>
        </p:txBody>
      </p:sp>
      <p:sp>
        <p:nvSpPr>
          <p:cNvPr id="3" name="Content Placeholder 2">
            <a:extLst>
              <a:ext uri="{FF2B5EF4-FFF2-40B4-BE49-F238E27FC236}">
                <a16:creationId xmlns:a16="http://schemas.microsoft.com/office/drawing/2014/main" id="{FBB3E298-15A5-7DA6-4C6C-CA2D4432E4F7}"/>
              </a:ext>
            </a:extLst>
          </p:cNvPr>
          <p:cNvSpPr>
            <a:spLocks noGrp="1"/>
          </p:cNvSpPr>
          <p:nvPr>
            <p:ph idx="1"/>
          </p:nvPr>
        </p:nvSpPr>
        <p:spPr>
          <a:xfrm>
            <a:off x="6750752" y="2052214"/>
            <a:ext cx="4338409" cy="4196185"/>
          </a:xfrm>
        </p:spPr>
        <p:txBody>
          <a:bodyPr vert="horz" lIns="91440" tIns="45720" rIns="91440" bIns="45720" rtlCol="0">
            <a:normAutofit/>
          </a:bodyPr>
          <a:lstStyle/>
          <a:p>
            <a:pPr>
              <a:buFont typeface="Wingdings 3" charset="2"/>
              <a:buChar char=""/>
            </a:pPr>
            <a:r>
              <a:rPr lang="en-US" dirty="0"/>
              <a:t>Joe is: 35yo BM</a:t>
            </a:r>
          </a:p>
          <a:p>
            <a:pPr>
              <a:buFont typeface="Wingdings 3" charset="2"/>
              <a:buChar char=""/>
            </a:pPr>
            <a:r>
              <a:rPr lang="en-US" dirty="0"/>
              <a:t>231lb</a:t>
            </a:r>
          </a:p>
          <a:p>
            <a:pPr>
              <a:buFont typeface="Wingdings 3" charset="2"/>
              <a:buChar char=""/>
            </a:pPr>
            <a:r>
              <a:rPr lang="en-US" dirty="0"/>
              <a:t>231/2.2=105kg</a:t>
            </a:r>
          </a:p>
          <a:p>
            <a:pPr>
              <a:buFont typeface="Wingdings 3" charset="2"/>
              <a:buChar char=""/>
            </a:pPr>
            <a:r>
              <a:rPr lang="en-US" dirty="0"/>
              <a:t>105kg x 21.6= 2,268.00</a:t>
            </a:r>
          </a:p>
          <a:p>
            <a:pPr>
              <a:buFont typeface="Wingdings 3" charset="2"/>
              <a:buChar char=""/>
            </a:pPr>
            <a:r>
              <a:rPr lang="en-US" dirty="0"/>
              <a:t>2268.00 x 1.2 (sedentary)</a:t>
            </a:r>
          </a:p>
          <a:p>
            <a:pPr>
              <a:buFont typeface="Wingdings 3" charset="2"/>
              <a:buChar char=""/>
            </a:pPr>
            <a:r>
              <a:rPr lang="en-US" dirty="0"/>
              <a:t>2,721cal/day</a:t>
            </a:r>
            <a:endParaRPr lang="en-US" dirty="0">
              <a:sym typeface="Wingdings" panose="05000000000000000000" pitchFamily="2" charset="2"/>
            </a:endParaRPr>
          </a:p>
          <a:p>
            <a:pPr>
              <a:buFont typeface="Wingdings 3" charset="2"/>
              <a:buChar char=""/>
            </a:pPr>
            <a:r>
              <a:rPr lang="en-US" dirty="0">
                <a:sym typeface="Wingdings" panose="05000000000000000000" pitchFamily="2" charset="2"/>
              </a:rPr>
              <a:t>(2% age reduction)</a:t>
            </a:r>
            <a:endParaRPr lang="en-US" dirty="0"/>
          </a:p>
          <a:p>
            <a:pPr>
              <a:buFont typeface="Wingdings 3" charset="2"/>
              <a:buChar char=""/>
            </a:pPr>
            <a:r>
              <a:rPr lang="en-US" dirty="0"/>
              <a:t>Reduce calories by 2% Rule=2,667cal/day.</a:t>
            </a:r>
          </a:p>
          <a:p>
            <a:pPr>
              <a:buFont typeface="Wingdings 3" charset="2"/>
              <a:buChar char=""/>
            </a:pPr>
            <a:endParaRPr lang="en-US" dirty="0"/>
          </a:p>
        </p:txBody>
      </p:sp>
      <p:pic>
        <p:nvPicPr>
          <p:cNvPr id="27650" name="Picture 2" descr="Royalty Free Before And After Weight Loss Clip Art, Vector Images ...">
            <a:extLst>
              <a:ext uri="{FF2B5EF4-FFF2-40B4-BE49-F238E27FC236}">
                <a16:creationId xmlns:a16="http://schemas.microsoft.com/office/drawing/2014/main" id="{3E31B787-AB6B-29CA-9C8F-F7ADC71E65A4}"/>
              </a:ext>
            </a:extLst>
          </p:cNvPr>
          <p:cNvPicPr>
            <a:picLocks noGrp="1" noChangeAspect="1" noChangeArrowheads="1"/>
          </p:cNvPicPr>
          <p:nvPr>
            <p:ph type="pic" sz="quarter" idx="13"/>
          </p:nvPr>
        </p:nvPicPr>
        <p:blipFill rotWithShape="1">
          <a:blip r:embed="rId3">
            <a:extLst>
              <a:ext uri="{28A0092B-C50C-407E-A947-70E740481C1C}">
                <a14:useLocalDpi xmlns:a14="http://schemas.microsoft.com/office/drawing/2010/main" val="0"/>
              </a:ext>
            </a:extLst>
          </a:blip>
          <a:srcRect t="1893" b="1892"/>
          <a:stretch/>
        </p:blipFill>
        <p:spPr bwMode="auto">
          <a:xfrm>
            <a:off x="648930" y="2052213"/>
            <a:ext cx="5451627" cy="4196185"/>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sp>
        <p:nvSpPr>
          <p:cNvPr id="7" name="Date Placeholder 6">
            <a:extLst>
              <a:ext uri="{FF2B5EF4-FFF2-40B4-BE49-F238E27FC236}">
                <a16:creationId xmlns:a16="http://schemas.microsoft.com/office/drawing/2014/main" id="{81D693A2-4126-D41D-2EC8-D5A06BEBDB56}"/>
              </a:ext>
            </a:extLst>
          </p:cNvPr>
          <p:cNvSpPr>
            <a:spLocks noGrp="1"/>
          </p:cNvSpPr>
          <p:nvPr>
            <p:ph type="dt" sz="half" idx="10"/>
          </p:nvPr>
        </p:nvSpPr>
        <p:spPr>
          <a:xfrm>
            <a:off x="10553700" y="6355080"/>
            <a:ext cx="990599" cy="304799"/>
          </a:xfrm>
        </p:spPr>
        <p:txBody>
          <a:bodyPr vert="horz" lIns="91440" tIns="45720" rIns="91440" bIns="45720" rtlCol="0" anchor="t">
            <a:normAutofit/>
          </a:bodyPr>
          <a:lstStyle/>
          <a:p>
            <a:pPr algn="r" defTabSz="914400">
              <a:lnSpc>
                <a:spcPct val="90000"/>
              </a:lnSpc>
              <a:spcAft>
                <a:spcPts val="600"/>
              </a:spcAft>
            </a:pPr>
            <a:r>
              <a:rPr lang="en-US" sz="700"/>
              <a:t>Tuesday, February 2, 20XX</a:t>
            </a:r>
          </a:p>
        </p:txBody>
      </p:sp>
      <p:sp>
        <p:nvSpPr>
          <p:cNvPr id="8" name="Footer Placeholder 7">
            <a:extLst>
              <a:ext uri="{FF2B5EF4-FFF2-40B4-BE49-F238E27FC236}">
                <a16:creationId xmlns:a16="http://schemas.microsoft.com/office/drawing/2014/main" id="{88E3F02D-2F64-482F-9E6D-C6A79A6FD610}"/>
              </a:ext>
            </a:extLst>
          </p:cNvPr>
          <p:cNvSpPr>
            <a:spLocks noGrp="1"/>
          </p:cNvSpPr>
          <p:nvPr>
            <p:ph type="ftr" sz="quarter" idx="11"/>
          </p:nvPr>
        </p:nvSpPr>
        <p:spPr>
          <a:xfrm>
            <a:off x="636915" y="6355080"/>
            <a:ext cx="3859795" cy="304801"/>
          </a:xfrm>
        </p:spPr>
        <p:txBody>
          <a:bodyPr vert="horz" lIns="91440" tIns="45720" rIns="91440" bIns="45720" rtlCol="0" anchor="b">
            <a:normAutofit/>
          </a:bodyPr>
          <a:lstStyle/>
          <a:p>
            <a:pPr defTabSz="914400">
              <a:spcAft>
                <a:spcPts val="600"/>
              </a:spcAft>
            </a:pPr>
            <a:r>
              <a:rPr lang="en-US" b="0" i="0" kern="1200">
                <a:solidFill>
                  <a:schemeClr val="tx1">
                    <a:tint val="75000"/>
                    <a:alpha val="60000"/>
                  </a:schemeClr>
                </a:solidFill>
                <a:latin typeface="+mn-lt"/>
                <a:ea typeface="+mn-ea"/>
                <a:cs typeface="+mn-cs"/>
              </a:rPr>
              <a:t>Sample Footer Text</a:t>
            </a:r>
          </a:p>
        </p:txBody>
      </p:sp>
      <p:sp>
        <p:nvSpPr>
          <p:cNvPr id="9" name="Slide Number Placeholder 8">
            <a:extLst>
              <a:ext uri="{FF2B5EF4-FFF2-40B4-BE49-F238E27FC236}">
                <a16:creationId xmlns:a16="http://schemas.microsoft.com/office/drawing/2014/main" id="{A8EF3F21-8E59-7006-37B8-1E91D171516B}"/>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smtClean="0"/>
              <a:pPr defTabSz="914400">
                <a:spcAft>
                  <a:spcPts val="600"/>
                </a:spcAft>
              </a:pPr>
              <a:t>84</a:t>
            </a:fld>
            <a:endParaRPr lang="en-US"/>
          </a:p>
        </p:txBody>
      </p:sp>
    </p:spTree>
    <p:extLst>
      <p:ext uri="{BB962C8B-B14F-4D97-AF65-F5344CB8AC3E}">
        <p14:creationId xmlns:p14="http://schemas.microsoft.com/office/powerpoint/2010/main" val="333282342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458" name="Picture 2">
            <a:extLst>
              <a:ext uri="{FF2B5EF4-FFF2-40B4-BE49-F238E27FC236}">
                <a16:creationId xmlns:a16="http://schemas.microsoft.com/office/drawing/2014/main" id="{6CB63808-D3E9-731B-9479-F5744F670DE3}"/>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l="1961" r="4706"/>
          <a:stretch/>
        </p:blipFill>
        <p:spPr bwMode="auto">
          <a:xfrm>
            <a:off x="20" y="-190501"/>
            <a:ext cx="1219198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2054031-759B-3C0B-F839-D7B785826224}"/>
              </a:ext>
            </a:extLst>
          </p:cNvPr>
          <p:cNvSpPr>
            <a:spLocks noGrp="1"/>
          </p:cNvSpPr>
          <p:nvPr>
            <p:ph type="ctrTitle"/>
          </p:nvPr>
        </p:nvSpPr>
        <p:spPr>
          <a:xfrm>
            <a:off x="646111" y="452718"/>
            <a:ext cx="9404723" cy="1400530"/>
          </a:xfrm>
        </p:spPr>
        <p:txBody>
          <a:bodyPr vert="horz" lIns="91440" tIns="45720" rIns="91440" bIns="45720" rtlCol="0" anchor="t">
            <a:normAutofit/>
          </a:bodyPr>
          <a:lstStyle/>
          <a:p>
            <a:r>
              <a:rPr lang="en-US" sz="4200" dirty="0"/>
              <a:t>The 20% Rule:</a:t>
            </a:r>
          </a:p>
        </p:txBody>
      </p:sp>
      <p:sp>
        <p:nvSpPr>
          <p:cNvPr id="3" name="Subtitle 2">
            <a:extLst>
              <a:ext uri="{FF2B5EF4-FFF2-40B4-BE49-F238E27FC236}">
                <a16:creationId xmlns:a16="http://schemas.microsoft.com/office/drawing/2014/main" id="{F458F83B-B100-ED87-7447-52DB8C96455D}"/>
              </a:ext>
            </a:extLst>
          </p:cNvPr>
          <p:cNvSpPr>
            <a:spLocks noGrp="1"/>
          </p:cNvSpPr>
          <p:nvPr>
            <p:ph type="subTitle" idx="1"/>
          </p:nvPr>
        </p:nvSpPr>
        <p:spPr>
          <a:xfrm>
            <a:off x="1103312" y="2052918"/>
            <a:ext cx="8946541" cy="4195481"/>
          </a:xfrm>
        </p:spPr>
        <p:txBody>
          <a:bodyPr vert="horz" lIns="91440" tIns="45720" rIns="91440" bIns="45720" rtlCol="0">
            <a:normAutofit/>
          </a:bodyPr>
          <a:lstStyle/>
          <a:p>
            <a:pPr>
              <a:buFont typeface="Wingdings 3" charset="2"/>
              <a:buChar char=""/>
            </a:pPr>
            <a:r>
              <a:rPr lang="en-US" dirty="0">
                <a:solidFill>
                  <a:schemeClr val="tx1"/>
                </a:solidFill>
              </a:rPr>
              <a:t>Only reduce your calories by 20% per week:</a:t>
            </a:r>
          </a:p>
          <a:p>
            <a:pPr>
              <a:buFont typeface="Wingdings 3" charset="2"/>
              <a:buChar char=""/>
            </a:pPr>
            <a:r>
              <a:rPr lang="en-US" dirty="0">
                <a:solidFill>
                  <a:schemeClr val="tx1"/>
                </a:solidFill>
              </a:rPr>
              <a:t>SO, FOR Joe…</a:t>
            </a:r>
          </a:p>
          <a:p>
            <a:pPr>
              <a:buFont typeface="Wingdings 3" charset="2"/>
              <a:buChar char=""/>
            </a:pPr>
            <a:r>
              <a:rPr lang="en-US" dirty="0">
                <a:solidFill>
                  <a:schemeClr val="tx1"/>
                </a:solidFill>
              </a:rPr>
              <a:t>2667/day-534=2133cal</a:t>
            </a:r>
          </a:p>
          <a:p>
            <a:pPr>
              <a:buFont typeface="Wingdings 3" charset="2"/>
              <a:buChar char=""/>
            </a:pPr>
            <a:r>
              <a:rPr lang="en-US" sz="800" dirty="0">
                <a:solidFill>
                  <a:schemeClr val="tx1"/>
                </a:solidFill>
              </a:rPr>
              <a:t>Dieting for Dummies, 2004, Jane Kirby </a:t>
            </a:r>
            <a:r>
              <a:rPr lang="en-US" sz="800" dirty="0" err="1">
                <a:solidFill>
                  <a:schemeClr val="tx1"/>
                </a:solidFill>
              </a:rPr>
              <a:t>rd</a:t>
            </a:r>
            <a:endParaRPr lang="en-US" sz="800" dirty="0">
              <a:solidFill>
                <a:schemeClr val="tx1"/>
              </a:solidFill>
            </a:endParaRPr>
          </a:p>
        </p:txBody>
      </p:sp>
      <p:sp>
        <p:nvSpPr>
          <p:cNvPr id="4" name="Date Placeholder 3">
            <a:extLst>
              <a:ext uri="{FF2B5EF4-FFF2-40B4-BE49-F238E27FC236}">
                <a16:creationId xmlns:a16="http://schemas.microsoft.com/office/drawing/2014/main" id="{2EFBEC83-2813-1864-6B21-EB4C4F32D054}"/>
              </a:ext>
            </a:extLst>
          </p:cNvPr>
          <p:cNvSpPr>
            <a:spLocks noGrp="1"/>
          </p:cNvSpPr>
          <p:nvPr>
            <p:ph type="dt" sz="half" idx="10"/>
          </p:nvPr>
        </p:nvSpPr>
        <p:spPr/>
        <p:txBody>
          <a:bodyPr vert="horz" lIns="91440" tIns="45720" rIns="91440" bIns="45720" rtlCol="0" anchor="t">
            <a:normAutofit/>
          </a:bodyPr>
          <a:lstStyle/>
          <a:p>
            <a:pPr defTabSz="914400">
              <a:lnSpc>
                <a:spcPct val="90000"/>
              </a:lnSpc>
              <a:spcAft>
                <a:spcPts val="600"/>
              </a:spcAft>
            </a:pPr>
            <a:r>
              <a:rPr lang="en-US" sz="700">
                <a:solidFill>
                  <a:schemeClr val="tx1">
                    <a:tint val="75000"/>
                  </a:schemeClr>
                </a:solidFill>
              </a:rPr>
              <a:t>Tuesday, February 2, 20XX</a:t>
            </a:r>
          </a:p>
        </p:txBody>
      </p:sp>
      <p:sp>
        <p:nvSpPr>
          <p:cNvPr id="5" name="Footer Placeholder 4">
            <a:extLst>
              <a:ext uri="{FF2B5EF4-FFF2-40B4-BE49-F238E27FC236}">
                <a16:creationId xmlns:a16="http://schemas.microsoft.com/office/drawing/2014/main" id="{77F2FA56-8E10-37BA-ECA4-3DEDAF742772}"/>
              </a:ext>
            </a:extLst>
          </p:cNvPr>
          <p:cNvSpPr>
            <a:spLocks noGrp="1"/>
          </p:cNvSpPr>
          <p:nvPr>
            <p:ph type="ftr" sz="quarter" idx="11"/>
          </p:nvPr>
        </p:nvSpPr>
        <p:spPr/>
        <p:txBody>
          <a:bodyPr vert="horz" lIns="91440" tIns="45720" rIns="91440" bIns="45720" rtlCol="0" anchor="b">
            <a:normAutofit/>
          </a:bodyPr>
          <a:lstStyle/>
          <a:p>
            <a:pPr defTabSz="914400">
              <a:spcAft>
                <a:spcPts val="600"/>
              </a:spcAft>
            </a:pPr>
            <a:r>
              <a:rPr lang="en-US" b="0" i="0" kern="1200">
                <a:solidFill>
                  <a:schemeClr val="tx1">
                    <a:tint val="75000"/>
                  </a:schemeClr>
                </a:solidFill>
                <a:latin typeface="+mn-lt"/>
                <a:ea typeface="+mn-ea"/>
                <a:cs typeface="+mn-cs"/>
              </a:rPr>
              <a:t>Sample Footer Text</a:t>
            </a:r>
          </a:p>
        </p:txBody>
      </p:sp>
      <p:sp>
        <p:nvSpPr>
          <p:cNvPr id="6" name="Slide Number Placeholder 5">
            <a:extLst>
              <a:ext uri="{FF2B5EF4-FFF2-40B4-BE49-F238E27FC236}">
                <a16:creationId xmlns:a16="http://schemas.microsoft.com/office/drawing/2014/main" id="{0059E9D9-5191-AAD5-DEBB-EA7C281564B2}"/>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a:pPr defTabSz="914400">
                <a:spcAft>
                  <a:spcPts val="600"/>
                </a:spcAft>
              </a:pPr>
              <a:t>85</a:t>
            </a:fld>
            <a:endParaRPr lang="en-US"/>
          </a:p>
        </p:txBody>
      </p:sp>
    </p:spTree>
    <p:extLst>
      <p:ext uri="{BB962C8B-B14F-4D97-AF65-F5344CB8AC3E}">
        <p14:creationId xmlns:p14="http://schemas.microsoft.com/office/powerpoint/2010/main" val="18341555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Green building in a cornfield">
            <a:extLst>
              <a:ext uri="{FF2B5EF4-FFF2-40B4-BE49-F238E27FC236}">
                <a16:creationId xmlns:a16="http://schemas.microsoft.com/office/drawing/2014/main" id="{8E41FC37-E2D8-A18D-D098-B28B03A21936}"/>
              </a:ext>
            </a:extLst>
          </p:cNvPr>
          <p:cNvPicPr>
            <a:picLocks noChangeAspect="1"/>
          </p:cNvPicPr>
          <p:nvPr/>
        </p:nvPicPr>
        <p:blipFill rotWithShape="1">
          <a:blip r:embed="rId2">
            <a:alphaModFix amt="40000"/>
          </a:blip>
          <a:srcRect t="23391" r="9091"/>
          <a:stretch/>
        </p:blipFill>
        <p:spPr>
          <a:xfrm>
            <a:off x="20" y="10"/>
            <a:ext cx="12191980" cy="6857990"/>
          </a:xfrm>
          <a:prstGeom prst="rect">
            <a:avLst/>
          </a:prstGeom>
        </p:spPr>
      </p:pic>
      <p:sp>
        <p:nvSpPr>
          <p:cNvPr id="2" name="Title 1">
            <a:extLst>
              <a:ext uri="{FF2B5EF4-FFF2-40B4-BE49-F238E27FC236}">
                <a16:creationId xmlns:a16="http://schemas.microsoft.com/office/drawing/2014/main" id="{CCC92A7E-DC47-53B4-A49B-AABC034662AA}"/>
              </a:ext>
            </a:extLst>
          </p:cNvPr>
          <p:cNvSpPr>
            <a:spLocks noGrp="1"/>
          </p:cNvSpPr>
          <p:nvPr>
            <p:ph type="title"/>
          </p:nvPr>
        </p:nvSpPr>
        <p:spPr>
          <a:xfrm>
            <a:off x="1154955" y="1141408"/>
            <a:ext cx="8825658" cy="4166188"/>
          </a:xfrm>
        </p:spPr>
        <p:txBody>
          <a:bodyPr vert="horz" lIns="91440" tIns="45720" rIns="91440" bIns="45720" rtlCol="0" anchor="b">
            <a:normAutofit fontScale="90000"/>
          </a:bodyPr>
          <a:lstStyle/>
          <a:p>
            <a:pPr>
              <a:lnSpc>
                <a:spcPct val="90000"/>
              </a:lnSpc>
            </a:pPr>
            <a:r>
              <a:rPr lang="en-US" sz="3600" dirty="0">
                <a:solidFill>
                  <a:schemeClr val="tx1"/>
                </a:solidFill>
              </a:rPr>
              <a:t>Calorie reduction: &gt;20% per week could result in slowing your RMR.</a:t>
            </a:r>
            <a:br>
              <a:rPr lang="en-US" sz="3600" dirty="0">
                <a:solidFill>
                  <a:schemeClr val="tx1"/>
                </a:solidFill>
              </a:rPr>
            </a:br>
            <a:br>
              <a:rPr lang="en-US" sz="3600" dirty="0">
                <a:solidFill>
                  <a:schemeClr val="tx1"/>
                </a:solidFill>
              </a:rPr>
            </a:br>
            <a:r>
              <a:rPr lang="en-US" sz="3600" dirty="0">
                <a:solidFill>
                  <a:schemeClr val="tx1"/>
                </a:solidFill>
              </a:rPr>
              <a:t>Foods with &lt;5calories can be list as “0” calories.</a:t>
            </a:r>
            <a:br>
              <a:rPr lang="en-US" sz="3600" dirty="0">
                <a:solidFill>
                  <a:schemeClr val="tx1"/>
                </a:solidFill>
              </a:rPr>
            </a:br>
            <a:br>
              <a:rPr lang="en-US" sz="3600" dirty="0">
                <a:solidFill>
                  <a:schemeClr val="tx1"/>
                </a:solidFill>
              </a:rPr>
            </a:br>
            <a:r>
              <a:rPr lang="en-US" sz="3600" dirty="0">
                <a:solidFill>
                  <a:schemeClr val="tx1"/>
                </a:solidFill>
              </a:rPr>
              <a:t>Calories on food are rounded to nearest 5-point (&lt;50 calories) or 10-point increment (&gt;50 calories.) </a:t>
            </a:r>
            <a:br>
              <a:rPr lang="en-US" sz="2300" dirty="0">
                <a:solidFill>
                  <a:schemeClr val="tx1"/>
                </a:solidFill>
              </a:rPr>
            </a:br>
            <a:endParaRPr lang="en-US" sz="2300" dirty="0">
              <a:solidFill>
                <a:schemeClr val="tx1"/>
              </a:solidFill>
            </a:endParaRPr>
          </a:p>
        </p:txBody>
      </p:sp>
      <p:sp>
        <p:nvSpPr>
          <p:cNvPr id="3" name="Date Placeholder 2">
            <a:extLst>
              <a:ext uri="{FF2B5EF4-FFF2-40B4-BE49-F238E27FC236}">
                <a16:creationId xmlns:a16="http://schemas.microsoft.com/office/drawing/2014/main" id="{2E14361B-66B0-C8D7-81F4-1E76152A62E6}"/>
              </a:ext>
            </a:extLst>
          </p:cNvPr>
          <p:cNvSpPr>
            <a:spLocks noGrp="1"/>
          </p:cNvSpPr>
          <p:nvPr>
            <p:ph type="dt" sz="half" idx="10"/>
          </p:nvPr>
        </p:nvSpPr>
        <p:spPr/>
        <p:txBody>
          <a:bodyPr vert="horz" lIns="91440" tIns="45720" rIns="91440" bIns="45720" rtlCol="0" anchor="t">
            <a:normAutofit/>
          </a:bodyPr>
          <a:lstStyle/>
          <a:p>
            <a:pPr defTabSz="914400">
              <a:lnSpc>
                <a:spcPct val="90000"/>
              </a:lnSpc>
              <a:spcAft>
                <a:spcPts val="600"/>
              </a:spcAft>
            </a:pPr>
            <a:r>
              <a:rPr lang="en-US" sz="700">
                <a:solidFill>
                  <a:schemeClr val="tx1">
                    <a:tint val="75000"/>
                  </a:schemeClr>
                </a:solidFill>
              </a:rPr>
              <a:t>Tuesday, February 2, 20XX</a:t>
            </a:r>
          </a:p>
        </p:txBody>
      </p:sp>
      <p:sp>
        <p:nvSpPr>
          <p:cNvPr id="4" name="Footer Placeholder 3">
            <a:extLst>
              <a:ext uri="{FF2B5EF4-FFF2-40B4-BE49-F238E27FC236}">
                <a16:creationId xmlns:a16="http://schemas.microsoft.com/office/drawing/2014/main" id="{AC99FF6A-3B18-D60D-8741-273432BDAB45}"/>
              </a:ext>
            </a:extLst>
          </p:cNvPr>
          <p:cNvSpPr>
            <a:spLocks noGrp="1"/>
          </p:cNvSpPr>
          <p:nvPr>
            <p:ph type="ftr" sz="quarter" idx="11"/>
          </p:nvPr>
        </p:nvSpPr>
        <p:spPr/>
        <p:txBody>
          <a:bodyPr vert="horz" lIns="91440" tIns="45720" rIns="91440" bIns="45720" rtlCol="0" anchor="b">
            <a:normAutofit/>
          </a:bodyPr>
          <a:lstStyle/>
          <a:p>
            <a:pPr defTabSz="914400">
              <a:spcAft>
                <a:spcPts val="600"/>
              </a:spcAft>
            </a:pPr>
            <a:r>
              <a:rPr lang="en-US" b="0" i="0" kern="1200">
                <a:solidFill>
                  <a:schemeClr val="tx1">
                    <a:tint val="75000"/>
                  </a:schemeClr>
                </a:solidFill>
                <a:latin typeface="+mn-lt"/>
                <a:ea typeface="+mn-ea"/>
                <a:cs typeface="+mn-cs"/>
              </a:rPr>
              <a:t>Sample Footer Text</a:t>
            </a:r>
          </a:p>
        </p:txBody>
      </p:sp>
      <p:sp>
        <p:nvSpPr>
          <p:cNvPr id="5" name="Slide Number Placeholder 4">
            <a:extLst>
              <a:ext uri="{FF2B5EF4-FFF2-40B4-BE49-F238E27FC236}">
                <a16:creationId xmlns:a16="http://schemas.microsoft.com/office/drawing/2014/main" id="{E42227DF-9D28-7394-6EF8-2F46D600866C}"/>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a:solidFill>
                  <a:srgbClr val="FFFFFF"/>
                </a:solidFill>
              </a:rPr>
              <a:pPr defTabSz="914400">
                <a:spcAft>
                  <a:spcPts val="600"/>
                </a:spcAft>
              </a:pPr>
              <a:t>86</a:t>
            </a:fld>
            <a:endParaRPr lang="en-US">
              <a:solidFill>
                <a:srgbClr val="FFFFFF"/>
              </a:solidFill>
            </a:endParaRPr>
          </a:p>
        </p:txBody>
      </p:sp>
    </p:spTree>
    <p:extLst>
      <p:ext uri="{BB962C8B-B14F-4D97-AF65-F5344CB8AC3E}">
        <p14:creationId xmlns:p14="http://schemas.microsoft.com/office/powerpoint/2010/main" val="2636703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506" name="Picture 2">
            <a:extLst>
              <a:ext uri="{FF2B5EF4-FFF2-40B4-BE49-F238E27FC236}">
                <a16:creationId xmlns:a16="http://schemas.microsoft.com/office/drawing/2014/main" id="{60A7B58D-E65D-0FCD-5F79-13AA1C808C8E}"/>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t="1573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1BC615F-A624-F2B5-5580-0717C11EB7F9}"/>
              </a:ext>
            </a:extLst>
          </p:cNvPr>
          <p:cNvSpPr>
            <a:spLocks noGrp="1"/>
          </p:cNvSpPr>
          <p:nvPr>
            <p:ph type="title"/>
          </p:nvPr>
        </p:nvSpPr>
        <p:spPr>
          <a:xfrm>
            <a:off x="1154955" y="1447800"/>
            <a:ext cx="8825658" cy="3329581"/>
          </a:xfrm>
        </p:spPr>
        <p:txBody>
          <a:bodyPr vert="horz" lIns="91440" tIns="45720" rIns="91440" bIns="45720" rtlCol="0" anchor="b">
            <a:normAutofit fontScale="90000"/>
          </a:bodyPr>
          <a:lstStyle/>
          <a:p>
            <a:pPr>
              <a:lnSpc>
                <a:spcPct val="90000"/>
              </a:lnSpc>
            </a:pPr>
            <a:r>
              <a:rPr lang="en-US" sz="4400" dirty="0">
                <a:solidFill>
                  <a:schemeClr val="tx1"/>
                </a:solidFill>
                <a:latin typeface="Amasis MT Pro Medium" panose="02040604050005020304" pitchFamily="18" charset="0"/>
              </a:rPr>
              <a:t>Sugar:</a:t>
            </a:r>
            <a:br>
              <a:rPr lang="en-US" sz="2900" dirty="0">
                <a:solidFill>
                  <a:schemeClr val="tx1"/>
                </a:solidFill>
              </a:rPr>
            </a:br>
            <a:r>
              <a:rPr lang="en-US" sz="2900" dirty="0">
                <a:solidFill>
                  <a:schemeClr val="tx1"/>
                </a:solidFill>
              </a:rPr>
              <a:t>Men 36 grams (150 calories) 9 tsp/day.</a:t>
            </a:r>
            <a:br>
              <a:rPr lang="en-US" sz="2900" dirty="0">
                <a:solidFill>
                  <a:schemeClr val="tx1"/>
                </a:solidFill>
              </a:rPr>
            </a:br>
            <a:r>
              <a:rPr lang="en-US" sz="2900" dirty="0">
                <a:solidFill>
                  <a:schemeClr val="tx1"/>
                </a:solidFill>
              </a:rPr>
              <a:t>Women 25 grams (100 calories) 6 tsp/day.</a:t>
            </a:r>
            <a:br>
              <a:rPr lang="en-US" sz="2900" dirty="0">
                <a:solidFill>
                  <a:schemeClr val="tx1"/>
                </a:solidFill>
              </a:rPr>
            </a:br>
            <a:br>
              <a:rPr lang="en-US" sz="2900" dirty="0">
                <a:solidFill>
                  <a:schemeClr val="tx1"/>
                </a:solidFill>
              </a:rPr>
            </a:br>
            <a:r>
              <a:rPr lang="en-US" sz="4400" dirty="0">
                <a:solidFill>
                  <a:schemeClr val="tx1"/>
                </a:solidFill>
                <a:latin typeface="Amasis MT Pro Black" panose="02040A04050005020304" pitchFamily="18" charset="0"/>
              </a:rPr>
              <a:t>1 gram sugar = 4 CALORIES</a:t>
            </a:r>
            <a:br>
              <a:rPr lang="en-US" sz="2900" dirty="0">
                <a:solidFill>
                  <a:schemeClr val="tx1"/>
                </a:solidFill>
              </a:rPr>
            </a:br>
            <a:r>
              <a:rPr lang="en-US" sz="800" dirty="0">
                <a:solidFill>
                  <a:schemeClr val="tx1"/>
                </a:solidFill>
                <a:hlinkClick r:id="rId3"/>
              </a:rPr>
              <a:t>https://www.heart.org/en/healthy-living/healthy-eating/eat-smart/sugar/how-much-sugar-is-too-much</a:t>
            </a:r>
            <a:br>
              <a:rPr lang="en-US" sz="2900" dirty="0">
                <a:solidFill>
                  <a:schemeClr val="tx1"/>
                </a:solidFill>
              </a:rPr>
            </a:br>
            <a:br>
              <a:rPr lang="en-US" sz="2900" dirty="0">
                <a:solidFill>
                  <a:schemeClr val="tx1"/>
                </a:solidFill>
              </a:rPr>
            </a:br>
            <a:endParaRPr lang="en-US" sz="2900" dirty="0">
              <a:solidFill>
                <a:schemeClr val="tx1"/>
              </a:solidFill>
            </a:endParaRPr>
          </a:p>
        </p:txBody>
      </p:sp>
      <p:sp>
        <p:nvSpPr>
          <p:cNvPr id="3" name="Date Placeholder 2">
            <a:extLst>
              <a:ext uri="{FF2B5EF4-FFF2-40B4-BE49-F238E27FC236}">
                <a16:creationId xmlns:a16="http://schemas.microsoft.com/office/drawing/2014/main" id="{9D4FC1DE-2DA0-7959-98C5-73D02A8ED7F4}"/>
              </a:ext>
            </a:extLst>
          </p:cNvPr>
          <p:cNvSpPr>
            <a:spLocks noGrp="1"/>
          </p:cNvSpPr>
          <p:nvPr>
            <p:ph type="dt" sz="half" idx="10"/>
          </p:nvPr>
        </p:nvSpPr>
        <p:spPr/>
        <p:txBody>
          <a:bodyPr vert="horz" lIns="91440" tIns="45720" rIns="91440" bIns="45720" rtlCol="0" anchor="t">
            <a:normAutofit/>
          </a:bodyPr>
          <a:lstStyle/>
          <a:p>
            <a:pPr defTabSz="914400">
              <a:lnSpc>
                <a:spcPct val="90000"/>
              </a:lnSpc>
              <a:spcAft>
                <a:spcPts val="600"/>
              </a:spcAft>
            </a:pPr>
            <a:r>
              <a:rPr lang="en-US" sz="700">
                <a:solidFill>
                  <a:schemeClr val="tx1"/>
                </a:solidFill>
              </a:rPr>
              <a:t>Tuesday, February 2, 20XX</a:t>
            </a:r>
          </a:p>
        </p:txBody>
      </p:sp>
      <p:sp>
        <p:nvSpPr>
          <p:cNvPr id="4" name="Footer Placeholder 3">
            <a:extLst>
              <a:ext uri="{FF2B5EF4-FFF2-40B4-BE49-F238E27FC236}">
                <a16:creationId xmlns:a16="http://schemas.microsoft.com/office/drawing/2014/main" id="{B1137120-5D0C-B244-8870-A4DD386A7B7E}"/>
              </a:ext>
            </a:extLst>
          </p:cNvPr>
          <p:cNvSpPr>
            <a:spLocks noGrp="1"/>
          </p:cNvSpPr>
          <p:nvPr>
            <p:ph type="ftr" sz="quarter" idx="11"/>
          </p:nvPr>
        </p:nvSpPr>
        <p:spPr/>
        <p:txBody>
          <a:bodyPr vert="horz" lIns="91440" tIns="45720" rIns="91440" bIns="45720" rtlCol="0" anchor="b">
            <a:normAutofit/>
          </a:bodyPr>
          <a:lstStyle/>
          <a:p>
            <a:pPr defTabSz="914400">
              <a:spcAft>
                <a:spcPts val="600"/>
              </a:spcAft>
            </a:pPr>
            <a:r>
              <a:rPr lang="en-US" b="0" i="0" kern="1200">
                <a:solidFill>
                  <a:schemeClr val="tx1"/>
                </a:solidFill>
                <a:latin typeface="+mn-lt"/>
                <a:ea typeface="+mn-ea"/>
                <a:cs typeface="+mn-cs"/>
              </a:rPr>
              <a:t>Sample Footer Text</a:t>
            </a:r>
          </a:p>
        </p:txBody>
      </p:sp>
      <p:sp>
        <p:nvSpPr>
          <p:cNvPr id="5" name="Slide Number Placeholder 4">
            <a:extLst>
              <a:ext uri="{FF2B5EF4-FFF2-40B4-BE49-F238E27FC236}">
                <a16:creationId xmlns:a16="http://schemas.microsoft.com/office/drawing/2014/main" id="{4C43C635-E1E2-20DB-BA94-13CA1140CB25}"/>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a:solidFill>
                  <a:schemeClr val="tx1"/>
                </a:solidFill>
              </a:rPr>
              <a:pPr defTabSz="914400">
                <a:spcAft>
                  <a:spcPts val="600"/>
                </a:spcAft>
              </a:pPr>
              <a:t>87</a:t>
            </a:fld>
            <a:endParaRPr lang="en-US">
              <a:solidFill>
                <a:schemeClr val="tx1"/>
              </a:solidFill>
            </a:endParaRPr>
          </a:p>
        </p:txBody>
      </p:sp>
    </p:spTree>
    <p:extLst>
      <p:ext uri="{BB962C8B-B14F-4D97-AF65-F5344CB8AC3E}">
        <p14:creationId xmlns:p14="http://schemas.microsoft.com/office/powerpoint/2010/main" val="398063560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2100E-4234-F5FB-A009-D901B5EDB323}"/>
              </a:ext>
            </a:extLst>
          </p:cNvPr>
          <p:cNvSpPr>
            <a:spLocks noGrp="1"/>
          </p:cNvSpPr>
          <p:nvPr>
            <p:ph type="title"/>
          </p:nvPr>
        </p:nvSpPr>
        <p:spPr>
          <a:xfrm>
            <a:off x="8201839" y="1454964"/>
            <a:ext cx="3342460" cy="3308840"/>
          </a:xfrm>
        </p:spPr>
        <p:txBody>
          <a:bodyPr vert="horz" lIns="91440" tIns="45720" rIns="91440" bIns="45720" rtlCol="0" anchor="b">
            <a:normAutofit/>
          </a:bodyPr>
          <a:lstStyle/>
          <a:p>
            <a:pPr>
              <a:lnSpc>
                <a:spcPct val="90000"/>
              </a:lnSpc>
            </a:pPr>
            <a:r>
              <a:rPr lang="en-US" sz="5600"/>
              <a:t>42 GRAMS OF SUGAR</a:t>
            </a:r>
          </a:p>
        </p:txBody>
      </p:sp>
      <p:sp>
        <p:nvSpPr>
          <p:cNvPr id="3" name="Date Placeholder 2">
            <a:extLst>
              <a:ext uri="{FF2B5EF4-FFF2-40B4-BE49-F238E27FC236}">
                <a16:creationId xmlns:a16="http://schemas.microsoft.com/office/drawing/2014/main" id="{4D6FC6AF-F087-1E25-112A-FC5890095734}"/>
              </a:ext>
            </a:extLst>
          </p:cNvPr>
          <p:cNvSpPr>
            <a:spLocks noGrp="1"/>
          </p:cNvSpPr>
          <p:nvPr>
            <p:ph type="dt" sz="half" idx="10"/>
          </p:nvPr>
        </p:nvSpPr>
        <p:spPr>
          <a:xfrm>
            <a:off x="8129872" y="6355080"/>
            <a:ext cx="3414427" cy="304799"/>
          </a:xfrm>
        </p:spPr>
        <p:txBody>
          <a:bodyPr vert="horz" lIns="91440" tIns="45720" rIns="91440" bIns="45720" rtlCol="0" anchor="t">
            <a:normAutofit/>
          </a:bodyPr>
          <a:lstStyle/>
          <a:p>
            <a:pPr algn="r" defTabSz="914400">
              <a:spcAft>
                <a:spcPts val="600"/>
              </a:spcAft>
            </a:pPr>
            <a:r>
              <a:rPr lang="en-US"/>
              <a:t>Tuesday, February 2, 20XX</a:t>
            </a:r>
          </a:p>
        </p:txBody>
      </p:sp>
      <p:sp>
        <p:nvSpPr>
          <p:cNvPr id="4" name="Footer Placeholder 3">
            <a:extLst>
              <a:ext uri="{FF2B5EF4-FFF2-40B4-BE49-F238E27FC236}">
                <a16:creationId xmlns:a16="http://schemas.microsoft.com/office/drawing/2014/main" id="{6A1C00D8-0632-5428-E8B5-30011849C840}"/>
              </a:ext>
            </a:extLst>
          </p:cNvPr>
          <p:cNvSpPr>
            <a:spLocks noGrp="1"/>
          </p:cNvSpPr>
          <p:nvPr>
            <p:ph type="ftr" sz="quarter" idx="11"/>
          </p:nvPr>
        </p:nvSpPr>
        <p:spPr>
          <a:xfrm>
            <a:off x="636916" y="6355080"/>
            <a:ext cx="3422034" cy="304801"/>
          </a:xfrm>
        </p:spPr>
        <p:txBody>
          <a:bodyPr vert="horz" lIns="91440" tIns="45720" rIns="91440" bIns="45720" rtlCol="0" anchor="b">
            <a:normAutofit/>
          </a:bodyPr>
          <a:lstStyle/>
          <a:p>
            <a:pPr defTabSz="914400">
              <a:spcAft>
                <a:spcPts val="600"/>
              </a:spcAft>
            </a:pPr>
            <a:r>
              <a:rPr lang="en-US" b="0" i="0" kern="1200">
                <a:solidFill>
                  <a:schemeClr val="tx1">
                    <a:tint val="75000"/>
                  </a:schemeClr>
                </a:solidFill>
                <a:latin typeface="+mn-lt"/>
                <a:ea typeface="+mn-ea"/>
                <a:cs typeface="+mn-cs"/>
              </a:rPr>
              <a:t>Sample Footer Text</a:t>
            </a:r>
          </a:p>
        </p:txBody>
      </p:sp>
      <p:sp>
        <p:nvSpPr>
          <p:cNvPr id="5" name="Slide Number Placeholder 4">
            <a:extLst>
              <a:ext uri="{FF2B5EF4-FFF2-40B4-BE49-F238E27FC236}">
                <a16:creationId xmlns:a16="http://schemas.microsoft.com/office/drawing/2014/main" id="{07C2B0AC-AF5B-2B15-CCFD-6976CF10B19F}"/>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a:pPr defTabSz="914400">
                <a:spcAft>
                  <a:spcPts val="600"/>
                </a:spcAft>
              </a:pPr>
              <a:t>88</a:t>
            </a:fld>
            <a:endParaRPr lang="en-US"/>
          </a:p>
        </p:txBody>
      </p:sp>
      <p:pic>
        <p:nvPicPr>
          <p:cNvPr id="34818" name="Picture 2">
            <a:extLst>
              <a:ext uri="{FF2B5EF4-FFF2-40B4-BE49-F238E27FC236}">
                <a16:creationId xmlns:a16="http://schemas.microsoft.com/office/drawing/2014/main" id="{8E230AAE-B9B6-7ECC-BF63-2CF42E4D8BC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 b="9214"/>
          <a:stretch/>
        </p:blipFill>
        <p:spPr bwMode="auto">
          <a:xfrm>
            <a:off x="-1" y="10"/>
            <a:ext cx="755414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872155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10752-D91C-C9C6-4283-847EAF903593}"/>
              </a:ext>
            </a:extLst>
          </p:cNvPr>
          <p:cNvSpPr>
            <a:spLocks noGrp="1"/>
          </p:cNvSpPr>
          <p:nvPr>
            <p:ph type="title"/>
          </p:nvPr>
        </p:nvSpPr>
        <p:spPr>
          <a:xfrm>
            <a:off x="4872012" y="1447800"/>
            <a:ext cx="5222325" cy="3329581"/>
          </a:xfrm>
        </p:spPr>
        <p:txBody>
          <a:bodyPr vert="horz" lIns="91440" tIns="45720" rIns="91440" bIns="45720" rtlCol="0" anchor="b">
            <a:normAutofit fontScale="90000"/>
          </a:bodyPr>
          <a:lstStyle/>
          <a:p>
            <a:r>
              <a:rPr lang="en-US" sz="4400" dirty="0">
                <a:solidFill>
                  <a:srgbClr val="EBEBEB"/>
                </a:solidFill>
                <a:latin typeface="Amasis MT Pro" panose="02040504050005020304" pitchFamily="18" charset="0"/>
                <a:cs typeface="Aparajita" panose="020B0502040204020203" pitchFamily="18" charset="0"/>
                <a:hlinkClick r:id="rId3"/>
              </a:rPr>
              <a:t>McDonald’s more than tripled amount of sugar in burgers.</a:t>
            </a:r>
            <a:br>
              <a:rPr lang="en-US" sz="1050" dirty="0">
                <a:solidFill>
                  <a:srgbClr val="EBEBEB"/>
                </a:solidFill>
                <a:hlinkClick r:id="rId3"/>
              </a:rPr>
            </a:br>
            <a:br>
              <a:rPr lang="en-US" sz="1050" dirty="0">
                <a:solidFill>
                  <a:srgbClr val="EBEBEB"/>
                </a:solidFill>
                <a:hlinkClick r:id="rId3"/>
              </a:rPr>
            </a:br>
            <a:br>
              <a:rPr lang="en-US" sz="1050" dirty="0">
                <a:solidFill>
                  <a:srgbClr val="EBEBEB"/>
                </a:solidFill>
                <a:hlinkClick r:id="rId3"/>
              </a:rPr>
            </a:br>
            <a:r>
              <a:rPr lang="en-US" sz="1050" dirty="0">
                <a:solidFill>
                  <a:srgbClr val="EBEBEB"/>
                </a:solidFill>
                <a:hlinkClick r:id="rId3"/>
              </a:rPr>
              <a:t>https://www.dietdoctor.com/mcdonalds-triples-amount-sugar-hamburgers</a:t>
            </a:r>
            <a:br>
              <a:rPr lang="en-US" sz="1050" dirty="0">
                <a:solidFill>
                  <a:srgbClr val="EBEBEB"/>
                </a:solidFill>
              </a:rPr>
            </a:br>
            <a:r>
              <a:rPr lang="en-US" sz="1050" dirty="0">
                <a:solidFill>
                  <a:srgbClr val="EBEBEB"/>
                </a:solidFill>
              </a:rPr>
              <a:t>https://diabetesmealplans.com/16358/mcdonalds-for-diabetes-what-can-i-eat/</a:t>
            </a:r>
            <a:br>
              <a:rPr lang="en-US" sz="1050" dirty="0">
                <a:solidFill>
                  <a:srgbClr val="EBEBEB"/>
                </a:solidFill>
              </a:rPr>
            </a:br>
            <a:r>
              <a:rPr lang="en-US" sz="1050" dirty="0">
                <a:solidFill>
                  <a:srgbClr val="EBEBEB"/>
                </a:solidFill>
              </a:rPr>
              <a:t>https://www.thesun.co.uk/fabulous/5782783/mcdonalds-food-has-more-calories-sugar-and-salt-than-30-years-ago-despite-chains-pledges-to-be-healthier/</a:t>
            </a:r>
            <a:br>
              <a:rPr lang="en-US" sz="1050" dirty="0">
                <a:solidFill>
                  <a:srgbClr val="EBEBEB"/>
                </a:solidFill>
              </a:rPr>
            </a:br>
            <a:r>
              <a:rPr lang="en-US" sz="1050" dirty="0">
                <a:solidFill>
                  <a:srgbClr val="EBEBEB"/>
                </a:solidFill>
              </a:rPr>
              <a:t>https://news.sky.com/story/shocking-rise-in-sugar-and-salt-in-mcdonalds-burgers-in-last-30-years-11287119</a:t>
            </a:r>
          </a:p>
        </p:txBody>
      </p:sp>
      <p:sp>
        <p:nvSpPr>
          <p:cNvPr id="3" name="Date Placeholder 2">
            <a:extLst>
              <a:ext uri="{FF2B5EF4-FFF2-40B4-BE49-F238E27FC236}">
                <a16:creationId xmlns:a16="http://schemas.microsoft.com/office/drawing/2014/main" id="{4A3EEFDC-CF96-536F-8970-BC95746E7C0A}"/>
              </a:ext>
            </a:extLst>
          </p:cNvPr>
          <p:cNvSpPr>
            <a:spLocks noGrp="1"/>
          </p:cNvSpPr>
          <p:nvPr>
            <p:ph type="dt" sz="half" idx="10"/>
          </p:nvPr>
        </p:nvSpPr>
        <p:spPr>
          <a:xfrm rot="5400000">
            <a:off x="9520018" y="2426321"/>
            <a:ext cx="2261840" cy="304799"/>
          </a:xfrm>
        </p:spPr>
        <p:txBody>
          <a:bodyPr vert="horz" lIns="91440" tIns="45720" rIns="91440" bIns="45720" rtlCol="0" anchor="t">
            <a:normAutofit/>
          </a:bodyPr>
          <a:lstStyle/>
          <a:p>
            <a:pPr defTabSz="914400">
              <a:spcAft>
                <a:spcPts val="600"/>
              </a:spcAft>
            </a:pPr>
            <a:r>
              <a:rPr lang="en-US">
                <a:solidFill>
                  <a:srgbClr val="FFFFFF">
                    <a:alpha val="60000"/>
                  </a:srgbClr>
                </a:solidFill>
              </a:rPr>
              <a:t>Tuesday, February 2, 20XX</a:t>
            </a:r>
          </a:p>
        </p:txBody>
      </p:sp>
      <p:sp>
        <p:nvSpPr>
          <p:cNvPr id="4" name="Footer Placeholder 3">
            <a:extLst>
              <a:ext uri="{FF2B5EF4-FFF2-40B4-BE49-F238E27FC236}">
                <a16:creationId xmlns:a16="http://schemas.microsoft.com/office/drawing/2014/main" id="{E804C802-A58B-827A-94AE-850713BA2B3F}"/>
              </a:ext>
            </a:extLst>
          </p:cNvPr>
          <p:cNvSpPr>
            <a:spLocks noGrp="1"/>
          </p:cNvSpPr>
          <p:nvPr>
            <p:ph type="ftr" sz="quarter" idx="11"/>
          </p:nvPr>
        </p:nvSpPr>
        <p:spPr/>
        <p:txBody>
          <a:bodyPr vert="horz" lIns="91440" tIns="45720" rIns="91440" bIns="45720" rtlCol="0" anchor="b">
            <a:normAutofit/>
          </a:bodyPr>
          <a:lstStyle/>
          <a:p>
            <a:pPr defTabSz="914400">
              <a:spcAft>
                <a:spcPts val="600"/>
              </a:spcAft>
            </a:pPr>
            <a:r>
              <a:rPr lang="en-US" b="0" i="0" kern="1200">
                <a:solidFill>
                  <a:srgbClr val="FFFFFF">
                    <a:alpha val="60000"/>
                  </a:srgbClr>
                </a:solidFill>
                <a:latin typeface="+mn-lt"/>
                <a:ea typeface="+mn-ea"/>
                <a:cs typeface="+mn-cs"/>
              </a:rPr>
              <a:t>Sample Footer Text</a:t>
            </a:r>
          </a:p>
        </p:txBody>
      </p:sp>
      <p:sp>
        <p:nvSpPr>
          <p:cNvPr id="5" name="Slide Number Placeholder 4">
            <a:extLst>
              <a:ext uri="{FF2B5EF4-FFF2-40B4-BE49-F238E27FC236}">
                <a16:creationId xmlns:a16="http://schemas.microsoft.com/office/drawing/2014/main" id="{CF1C06B6-34A9-6852-1815-54B0F05B7FBB}"/>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a:solidFill>
                  <a:srgbClr val="FFFFFF"/>
                </a:solidFill>
              </a:rPr>
              <a:pPr defTabSz="914400">
                <a:spcAft>
                  <a:spcPts val="600"/>
                </a:spcAft>
              </a:pPr>
              <a:t>89</a:t>
            </a:fld>
            <a:endParaRPr lang="en-US">
              <a:solidFill>
                <a:srgbClr val="FFFFFF"/>
              </a:solidFill>
            </a:endParaRPr>
          </a:p>
        </p:txBody>
      </p:sp>
      <p:pic>
        <p:nvPicPr>
          <p:cNvPr id="35842" name="Picture 2" descr="Text&#10;&#10;Description automatically generated">
            <a:extLst>
              <a:ext uri="{FF2B5EF4-FFF2-40B4-BE49-F238E27FC236}">
                <a16:creationId xmlns:a16="http://schemas.microsoft.com/office/drawing/2014/main" id="{B717D384-F982-47F3-C4A9-C597B5829EF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 b="540"/>
          <a:stretch/>
        </p:blipFill>
        <p:spPr bwMode="auto">
          <a:xfrm>
            <a:off x="20" y="10"/>
            <a:ext cx="4481944" cy="6857990"/>
          </a:xfrm>
          <a:custGeom>
            <a:avLst/>
            <a:gdLst/>
            <a:ahLst/>
            <a:cxnLst/>
            <a:rect l="l" t="t" r="r" b="b"/>
            <a:pathLst>
              <a:path w="4481964" h="6858000">
                <a:moveTo>
                  <a:pt x="0" y="0"/>
                </a:moveTo>
                <a:lnTo>
                  <a:pt x="3137249" y="0"/>
                </a:lnTo>
                <a:lnTo>
                  <a:pt x="4480787" y="0"/>
                </a:lnTo>
                <a:lnTo>
                  <a:pt x="4455742" y="155676"/>
                </a:lnTo>
                <a:lnTo>
                  <a:pt x="4431873" y="310667"/>
                </a:lnTo>
                <a:lnTo>
                  <a:pt x="4408509" y="466344"/>
                </a:lnTo>
                <a:lnTo>
                  <a:pt x="4388506" y="622706"/>
                </a:lnTo>
                <a:lnTo>
                  <a:pt x="4368335" y="778383"/>
                </a:lnTo>
                <a:lnTo>
                  <a:pt x="4349509" y="934745"/>
                </a:lnTo>
                <a:lnTo>
                  <a:pt x="4333373" y="1089050"/>
                </a:lnTo>
                <a:lnTo>
                  <a:pt x="4318077" y="1245413"/>
                </a:lnTo>
                <a:lnTo>
                  <a:pt x="4304125" y="1401089"/>
                </a:lnTo>
                <a:lnTo>
                  <a:pt x="4292023" y="1554023"/>
                </a:lnTo>
                <a:lnTo>
                  <a:pt x="4279920" y="1709013"/>
                </a:lnTo>
                <a:lnTo>
                  <a:pt x="4269835" y="1861947"/>
                </a:lnTo>
                <a:lnTo>
                  <a:pt x="4261935" y="2014880"/>
                </a:lnTo>
                <a:lnTo>
                  <a:pt x="4253698" y="2167128"/>
                </a:lnTo>
                <a:lnTo>
                  <a:pt x="4246807" y="2318004"/>
                </a:lnTo>
                <a:lnTo>
                  <a:pt x="4241932" y="2467508"/>
                </a:lnTo>
                <a:lnTo>
                  <a:pt x="4237730" y="2617013"/>
                </a:lnTo>
                <a:lnTo>
                  <a:pt x="4233696" y="2765145"/>
                </a:lnTo>
                <a:lnTo>
                  <a:pt x="4231847" y="2911221"/>
                </a:lnTo>
                <a:lnTo>
                  <a:pt x="4229830" y="3057296"/>
                </a:lnTo>
                <a:lnTo>
                  <a:pt x="4228821" y="3201314"/>
                </a:lnTo>
                <a:lnTo>
                  <a:pt x="4229830" y="3343960"/>
                </a:lnTo>
                <a:lnTo>
                  <a:pt x="4229830" y="3485235"/>
                </a:lnTo>
                <a:lnTo>
                  <a:pt x="4231847" y="3625138"/>
                </a:lnTo>
                <a:lnTo>
                  <a:pt x="4234872" y="3762298"/>
                </a:lnTo>
                <a:lnTo>
                  <a:pt x="4237730" y="3898087"/>
                </a:lnTo>
                <a:lnTo>
                  <a:pt x="4240924" y="4031132"/>
                </a:lnTo>
                <a:lnTo>
                  <a:pt x="4245798" y="4163491"/>
                </a:lnTo>
                <a:lnTo>
                  <a:pt x="4251009" y="4293793"/>
                </a:lnTo>
                <a:lnTo>
                  <a:pt x="4255715" y="4421352"/>
                </a:lnTo>
                <a:lnTo>
                  <a:pt x="4268995" y="4670298"/>
                </a:lnTo>
                <a:lnTo>
                  <a:pt x="4283114" y="4908956"/>
                </a:lnTo>
                <a:lnTo>
                  <a:pt x="4297906" y="5138013"/>
                </a:lnTo>
                <a:lnTo>
                  <a:pt x="4314211" y="5354726"/>
                </a:lnTo>
                <a:lnTo>
                  <a:pt x="4331188" y="5561838"/>
                </a:lnTo>
                <a:lnTo>
                  <a:pt x="4349509" y="5753862"/>
                </a:lnTo>
                <a:lnTo>
                  <a:pt x="4367495" y="5934227"/>
                </a:lnTo>
                <a:lnTo>
                  <a:pt x="4385480" y="6100191"/>
                </a:lnTo>
                <a:lnTo>
                  <a:pt x="4402457" y="6252438"/>
                </a:lnTo>
                <a:lnTo>
                  <a:pt x="4418594" y="6387541"/>
                </a:lnTo>
                <a:lnTo>
                  <a:pt x="4433890" y="6509613"/>
                </a:lnTo>
                <a:lnTo>
                  <a:pt x="4446665" y="6612483"/>
                </a:lnTo>
                <a:lnTo>
                  <a:pt x="4458767" y="6698894"/>
                </a:lnTo>
                <a:lnTo>
                  <a:pt x="4476081" y="6817538"/>
                </a:lnTo>
                <a:lnTo>
                  <a:pt x="4481964" y="6858000"/>
                </a:lnTo>
                <a:lnTo>
                  <a:pt x="3577807"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937601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36866" name="Picture 2">
            <a:extLst>
              <a:ext uri="{FF2B5EF4-FFF2-40B4-BE49-F238E27FC236}">
                <a16:creationId xmlns:a16="http://schemas.microsoft.com/office/drawing/2014/main" id="{CF74168F-77F2-8419-C732-F0385BC795A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466641" y="643467"/>
            <a:ext cx="7258718" cy="5571066"/>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F92EA0DB-9ED8-8940-57ED-1297EB3CE7C0}"/>
              </a:ext>
            </a:extLst>
          </p:cNvPr>
          <p:cNvSpPr>
            <a:spLocks noGrp="1"/>
          </p:cNvSpPr>
          <p:nvPr>
            <p:ph type="dt" sz="half" idx="10"/>
          </p:nvPr>
        </p:nvSpPr>
        <p:spPr>
          <a:xfrm>
            <a:off x="9083087" y="6415259"/>
            <a:ext cx="2631901" cy="304799"/>
          </a:xfrm>
        </p:spPr>
        <p:txBody>
          <a:bodyPr vert="horz" lIns="91440" tIns="45720" rIns="91440" bIns="45720" rtlCol="0" anchor="t">
            <a:normAutofit/>
          </a:bodyPr>
          <a:lstStyle/>
          <a:p>
            <a:pPr algn="r">
              <a:spcAft>
                <a:spcPts val="600"/>
              </a:spcAft>
            </a:pPr>
            <a:r>
              <a:rPr lang="en-US">
                <a:solidFill>
                  <a:srgbClr val="FFFFFF"/>
                </a:solidFill>
              </a:rPr>
              <a:t>Tuesday, February 2, 20XX</a:t>
            </a:r>
          </a:p>
        </p:txBody>
      </p:sp>
      <p:sp>
        <p:nvSpPr>
          <p:cNvPr id="5" name="Footer Placeholder 4">
            <a:extLst>
              <a:ext uri="{FF2B5EF4-FFF2-40B4-BE49-F238E27FC236}">
                <a16:creationId xmlns:a16="http://schemas.microsoft.com/office/drawing/2014/main" id="{B43C36EA-6204-3086-2298-C07DE6705FCF}"/>
              </a:ext>
            </a:extLst>
          </p:cNvPr>
          <p:cNvSpPr>
            <a:spLocks noGrp="1"/>
          </p:cNvSpPr>
          <p:nvPr>
            <p:ph type="ftr" sz="quarter" idx="11"/>
          </p:nvPr>
        </p:nvSpPr>
        <p:spPr>
          <a:xfrm>
            <a:off x="643467" y="6415258"/>
            <a:ext cx="3859795" cy="304801"/>
          </a:xfrm>
        </p:spPr>
        <p:txBody>
          <a:bodyPr vert="horz" lIns="91440" tIns="45720" rIns="91440" bIns="45720" rtlCol="0" anchor="b">
            <a:normAutofit/>
          </a:bodyPr>
          <a:lstStyle/>
          <a:p>
            <a:pPr>
              <a:spcAft>
                <a:spcPts val="600"/>
              </a:spcAft>
            </a:pPr>
            <a:r>
              <a:rPr lang="en-US" b="0" i="0" kern="1200">
                <a:solidFill>
                  <a:srgbClr val="FFFFFF"/>
                </a:solidFill>
                <a:latin typeface="+mn-lt"/>
                <a:ea typeface="+mn-ea"/>
                <a:cs typeface="+mn-cs"/>
              </a:rPr>
              <a:t>Sample Footer Text</a:t>
            </a:r>
          </a:p>
        </p:txBody>
      </p:sp>
      <p:sp>
        <p:nvSpPr>
          <p:cNvPr id="6" name="Slide Number Placeholder 5">
            <a:extLst>
              <a:ext uri="{FF2B5EF4-FFF2-40B4-BE49-F238E27FC236}">
                <a16:creationId xmlns:a16="http://schemas.microsoft.com/office/drawing/2014/main" id="{7FDF0E00-AB86-2702-1B48-2DAF162A4964}"/>
              </a:ext>
            </a:extLst>
          </p:cNvPr>
          <p:cNvSpPr>
            <a:spLocks noGrp="1"/>
          </p:cNvSpPr>
          <p:nvPr>
            <p:ph type="sldNum" sz="quarter" idx="12"/>
          </p:nvPr>
        </p:nvSpPr>
        <p:spPr/>
        <p:txBody>
          <a:bodyPr vert="horz" lIns="91440" tIns="45720" rIns="91440" bIns="45720" rtlCol="0" anchor="b">
            <a:normAutofit/>
          </a:bodyPr>
          <a:lstStyle/>
          <a:p>
            <a:pPr>
              <a:spcAft>
                <a:spcPts val="600"/>
              </a:spcAft>
            </a:pPr>
            <a:fld id="{DBA1B0FB-D917-4C8C-928F-313BD683BF39}" type="slidenum">
              <a:rPr lang="en-US">
                <a:solidFill>
                  <a:srgbClr val="FFFFFF"/>
                </a:solidFill>
              </a:rPr>
              <a:pPr>
                <a:spcAft>
                  <a:spcPts val="600"/>
                </a:spcAft>
              </a:pPr>
              <a:t>90</a:t>
            </a:fld>
            <a:endParaRPr lang="en-US">
              <a:solidFill>
                <a:srgbClr val="FFFFFF"/>
              </a:solidFill>
            </a:endParaRPr>
          </a:p>
        </p:txBody>
      </p:sp>
    </p:spTree>
    <p:extLst>
      <p:ext uri="{BB962C8B-B14F-4D97-AF65-F5344CB8AC3E}">
        <p14:creationId xmlns:p14="http://schemas.microsoft.com/office/powerpoint/2010/main" val="418379974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50D3B-0829-811B-9366-17B320C1B04F}"/>
              </a:ext>
            </a:extLst>
          </p:cNvPr>
          <p:cNvSpPr>
            <a:spLocks noGrp="1"/>
          </p:cNvSpPr>
          <p:nvPr>
            <p:ph type="title"/>
          </p:nvPr>
        </p:nvSpPr>
        <p:spPr>
          <a:xfrm>
            <a:off x="806195" y="804672"/>
            <a:ext cx="3521359" cy="5248656"/>
          </a:xfrm>
        </p:spPr>
        <p:txBody>
          <a:bodyPr vert="horz" lIns="91440" tIns="45720" rIns="91440" bIns="45720" rtlCol="0" anchor="ctr">
            <a:normAutofit/>
          </a:bodyPr>
          <a:lstStyle/>
          <a:p>
            <a:pPr algn="ctr"/>
            <a:r>
              <a:rPr lang="en-US" sz="4200" b="0" i="0" kern="1200" dirty="0">
                <a:solidFill>
                  <a:schemeClr val="tx2"/>
                </a:solidFill>
                <a:latin typeface="+mj-lt"/>
                <a:ea typeface="+mj-ea"/>
                <a:cs typeface="+mj-cs"/>
              </a:rPr>
              <a:t>Medications that can raise your blood sugar.</a:t>
            </a:r>
          </a:p>
        </p:txBody>
      </p:sp>
      <p:sp>
        <p:nvSpPr>
          <p:cNvPr id="4" name="Text Placeholder 3">
            <a:extLst>
              <a:ext uri="{FF2B5EF4-FFF2-40B4-BE49-F238E27FC236}">
                <a16:creationId xmlns:a16="http://schemas.microsoft.com/office/drawing/2014/main" id="{3636E89D-8AF0-A9ED-C87D-67DA4F357C84}"/>
              </a:ext>
            </a:extLst>
          </p:cNvPr>
          <p:cNvSpPr>
            <a:spLocks noGrp="1"/>
          </p:cNvSpPr>
          <p:nvPr>
            <p:ph type="body" sz="half" idx="2"/>
          </p:nvPr>
        </p:nvSpPr>
        <p:spPr>
          <a:xfrm>
            <a:off x="4975861" y="804671"/>
            <a:ext cx="6399930" cy="5248657"/>
          </a:xfrm>
        </p:spPr>
        <p:txBody>
          <a:bodyPr vert="horz" lIns="91440" tIns="45720" rIns="91440" bIns="45720" rtlCol="0" anchor="ctr">
            <a:normAutofit/>
          </a:bodyPr>
          <a:lstStyle/>
          <a:p>
            <a:pPr>
              <a:lnSpc>
                <a:spcPct val="90000"/>
              </a:lnSpc>
              <a:buFont typeface="Wingdings 3" charset="2"/>
              <a:buChar char=""/>
            </a:pPr>
            <a:r>
              <a:rPr lang="en-US" sz="1200" dirty="0">
                <a:effectLst/>
              </a:rPr>
              <a:t>Prescription medicines that can raise your glucose include:</a:t>
            </a:r>
          </a:p>
          <a:p>
            <a:pPr>
              <a:lnSpc>
                <a:spcPct val="90000"/>
              </a:lnSpc>
              <a:buFont typeface="Wingdings 3" charset="2"/>
              <a:buChar char=""/>
            </a:pPr>
            <a:r>
              <a:rPr lang="en-US" sz="1200" u="none" strike="noStrike" dirty="0">
                <a:effectLst/>
                <a:hlinkClick r:id="rId3"/>
              </a:rPr>
              <a:t>Steroids</a:t>
            </a:r>
            <a:r>
              <a:rPr lang="en-US" sz="1200" dirty="0">
                <a:effectLst/>
              </a:rPr>
              <a:t> (also called corticosteroids). They treat diseases caused by </a:t>
            </a:r>
            <a:r>
              <a:rPr lang="en-US" sz="1200" u="none" strike="noStrike" dirty="0">
                <a:effectLst/>
                <a:hlinkClick r:id="rId4"/>
              </a:rPr>
              <a:t>inflammation</a:t>
            </a:r>
            <a:r>
              <a:rPr lang="en-US" sz="1200" dirty="0">
                <a:effectLst/>
              </a:rPr>
              <a:t>, like </a:t>
            </a:r>
            <a:r>
              <a:rPr lang="en-US" sz="1200" u="none" strike="noStrike" dirty="0">
                <a:effectLst/>
                <a:hlinkClick r:id="rId5"/>
              </a:rPr>
              <a:t>rheumatoid arthritis</a:t>
            </a:r>
            <a:r>
              <a:rPr lang="en-US" sz="1200" dirty="0">
                <a:effectLst/>
              </a:rPr>
              <a:t>, </a:t>
            </a:r>
            <a:r>
              <a:rPr lang="en-US" sz="1200" u="none" strike="noStrike" dirty="0">
                <a:effectLst/>
                <a:hlinkClick r:id="rId6"/>
              </a:rPr>
              <a:t>lupus</a:t>
            </a:r>
            <a:r>
              <a:rPr lang="en-US" sz="1200" dirty="0">
                <a:effectLst/>
              </a:rPr>
              <a:t>, and </a:t>
            </a:r>
            <a:r>
              <a:rPr lang="en-US" sz="1200" u="none" strike="noStrike" dirty="0">
                <a:effectLst/>
                <a:hlinkClick r:id="rId7"/>
              </a:rPr>
              <a:t>allergies</a:t>
            </a:r>
            <a:r>
              <a:rPr lang="en-US" sz="1200" dirty="0">
                <a:effectLst/>
              </a:rPr>
              <a:t>. Common steroids include </a:t>
            </a:r>
            <a:r>
              <a:rPr lang="en-US" sz="1200" u="none" strike="noStrike" dirty="0">
                <a:effectLst/>
                <a:hlinkClick r:id="rId8"/>
              </a:rPr>
              <a:t>hydrocortisone</a:t>
            </a:r>
            <a:r>
              <a:rPr lang="en-US" sz="1200" dirty="0">
                <a:effectLst/>
              </a:rPr>
              <a:t> and </a:t>
            </a:r>
            <a:r>
              <a:rPr lang="en-US" sz="1200" u="none" strike="noStrike" dirty="0">
                <a:effectLst/>
                <a:hlinkClick r:id="rId9"/>
              </a:rPr>
              <a:t>prednisone</a:t>
            </a:r>
            <a:r>
              <a:rPr lang="en-US" sz="1200" dirty="0">
                <a:effectLst/>
              </a:rPr>
              <a:t>. But steroid creams (for a </a:t>
            </a:r>
            <a:r>
              <a:rPr lang="en-US" sz="1200" u="none" strike="noStrike" dirty="0">
                <a:effectLst/>
                <a:hlinkClick r:id="rId10"/>
              </a:rPr>
              <a:t>rash</a:t>
            </a:r>
            <a:r>
              <a:rPr lang="en-US" sz="1200" dirty="0">
                <a:effectLst/>
              </a:rPr>
              <a:t>) or </a:t>
            </a:r>
            <a:r>
              <a:rPr lang="en-US" sz="1200" u="none" strike="noStrike" dirty="0">
                <a:effectLst/>
                <a:hlinkClick r:id="rId11"/>
              </a:rPr>
              <a:t>inhalers</a:t>
            </a:r>
            <a:r>
              <a:rPr lang="en-US" sz="1200" dirty="0">
                <a:effectLst/>
              </a:rPr>
              <a:t> (for </a:t>
            </a:r>
            <a:r>
              <a:rPr lang="en-US" sz="1200" u="none" strike="noStrike" dirty="0">
                <a:effectLst/>
                <a:hlinkClick r:id="rId12"/>
              </a:rPr>
              <a:t>asthma</a:t>
            </a:r>
            <a:r>
              <a:rPr lang="en-US" sz="1200" dirty="0">
                <a:effectLst/>
              </a:rPr>
              <a:t>) aren’t a problem.</a:t>
            </a:r>
          </a:p>
          <a:p>
            <a:pPr>
              <a:lnSpc>
                <a:spcPct val="90000"/>
              </a:lnSpc>
              <a:buFont typeface="Wingdings 3" charset="2"/>
              <a:buChar char=""/>
            </a:pPr>
            <a:r>
              <a:rPr lang="en-US" sz="1200" dirty="0">
                <a:effectLst/>
              </a:rPr>
              <a:t>Drugs that treat </a:t>
            </a:r>
            <a:r>
              <a:rPr lang="en-US" sz="1200" u="none" strike="noStrike" dirty="0">
                <a:effectLst/>
                <a:hlinkClick r:id="rId13"/>
              </a:rPr>
              <a:t>anxiety</a:t>
            </a:r>
            <a:r>
              <a:rPr lang="en-US" sz="1200" dirty="0">
                <a:effectLst/>
              </a:rPr>
              <a:t>, </a:t>
            </a:r>
            <a:r>
              <a:rPr lang="en-US" sz="1200" u="none" strike="noStrike" dirty="0">
                <a:effectLst/>
                <a:hlinkClick r:id="rId14"/>
              </a:rPr>
              <a:t>ADHD</a:t>
            </a:r>
            <a:r>
              <a:rPr lang="en-US" sz="1200" dirty="0">
                <a:effectLst/>
              </a:rPr>
              <a:t>, </a:t>
            </a:r>
            <a:r>
              <a:rPr lang="en-US" sz="1200" u="none" strike="noStrike" dirty="0">
                <a:effectLst/>
                <a:hlinkClick r:id="rId15"/>
              </a:rPr>
              <a:t>depression</a:t>
            </a:r>
            <a:r>
              <a:rPr lang="en-US" sz="1200" dirty="0">
                <a:effectLst/>
              </a:rPr>
              <a:t>, and other </a:t>
            </a:r>
            <a:r>
              <a:rPr lang="en-US" sz="1200" u="none" strike="noStrike" dirty="0">
                <a:effectLst/>
                <a:hlinkClick r:id="rId16"/>
              </a:rPr>
              <a:t>mental health</a:t>
            </a:r>
            <a:r>
              <a:rPr lang="en-US" sz="1200" dirty="0">
                <a:effectLst/>
              </a:rPr>
              <a:t> problems. These can include </a:t>
            </a:r>
            <a:r>
              <a:rPr lang="en-US" sz="1200" u="none" strike="noStrike" dirty="0">
                <a:effectLst/>
                <a:hlinkClick r:id="rId17"/>
              </a:rPr>
              <a:t>clozapine</a:t>
            </a:r>
            <a:r>
              <a:rPr lang="en-US" sz="1200" dirty="0">
                <a:effectLst/>
              </a:rPr>
              <a:t>, </a:t>
            </a:r>
            <a:r>
              <a:rPr lang="en-US" sz="1200" u="none" strike="noStrike" dirty="0">
                <a:effectLst/>
                <a:hlinkClick r:id="rId18"/>
              </a:rPr>
              <a:t>olanzapine</a:t>
            </a:r>
            <a:r>
              <a:rPr lang="en-US" sz="1200" dirty="0">
                <a:effectLst/>
              </a:rPr>
              <a:t>, </a:t>
            </a:r>
            <a:r>
              <a:rPr lang="en-US" sz="1200" u="none" strike="noStrike" dirty="0">
                <a:effectLst/>
                <a:hlinkClick r:id="rId19"/>
              </a:rPr>
              <a:t>quetiapine</a:t>
            </a:r>
            <a:r>
              <a:rPr lang="en-US" sz="1200" dirty="0">
                <a:effectLst/>
              </a:rPr>
              <a:t>, and </a:t>
            </a:r>
            <a:r>
              <a:rPr lang="en-US" sz="1200" u="none" strike="noStrike" dirty="0">
                <a:effectLst/>
                <a:hlinkClick r:id="rId20"/>
              </a:rPr>
              <a:t>risperidone</a:t>
            </a:r>
            <a:r>
              <a:rPr lang="en-US" sz="1200" dirty="0">
                <a:effectLst/>
              </a:rPr>
              <a:t>.</a:t>
            </a:r>
          </a:p>
          <a:p>
            <a:pPr>
              <a:lnSpc>
                <a:spcPct val="90000"/>
              </a:lnSpc>
              <a:buFont typeface="Wingdings 3" charset="2"/>
              <a:buChar char=""/>
            </a:pPr>
            <a:r>
              <a:rPr lang="en-US" sz="1200" u="none" strike="noStrike" dirty="0">
                <a:effectLst/>
                <a:hlinkClick r:id="rId21"/>
              </a:rPr>
              <a:t>Birth control pills</a:t>
            </a:r>
            <a:endParaRPr lang="en-US" sz="1200" dirty="0">
              <a:effectLst/>
            </a:endParaRPr>
          </a:p>
          <a:p>
            <a:pPr>
              <a:lnSpc>
                <a:spcPct val="90000"/>
              </a:lnSpc>
              <a:buFont typeface="Wingdings 3" charset="2"/>
              <a:buChar char=""/>
            </a:pPr>
            <a:r>
              <a:rPr lang="en-US" sz="1200" dirty="0">
                <a:effectLst/>
              </a:rPr>
              <a:t>Drugs that treat </a:t>
            </a:r>
            <a:r>
              <a:rPr lang="en-US" sz="1200" u="none" strike="noStrike" dirty="0">
                <a:effectLst/>
                <a:hlinkClick r:id="rId22"/>
              </a:rPr>
              <a:t>high blood pressure</a:t>
            </a:r>
            <a:r>
              <a:rPr lang="en-US" sz="1200" dirty="0">
                <a:effectLst/>
              </a:rPr>
              <a:t>, such as beta-blockers and thiazide </a:t>
            </a:r>
            <a:r>
              <a:rPr lang="en-US" sz="1200" u="none" strike="noStrike" dirty="0">
                <a:effectLst/>
                <a:hlinkClick r:id="rId23"/>
              </a:rPr>
              <a:t>diuretics</a:t>
            </a:r>
            <a:endParaRPr lang="en-US" sz="1200" dirty="0">
              <a:effectLst/>
            </a:endParaRPr>
          </a:p>
          <a:p>
            <a:pPr>
              <a:lnSpc>
                <a:spcPct val="90000"/>
              </a:lnSpc>
              <a:buFont typeface="Wingdings 3" charset="2"/>
              <a:buChar char=""/>
            </a:pPr>
            <a:r>
              <a:rPr lang="en-US" sz="1200" u="none" strike="noStrike" dirty="0">
                <a:effectLst/>
                <a:hlinkClick r:id="rId24"/>
              </a:rPr>
              <a:t>Statins</a:t>
            </a:r>
            <a:r>
              <a:rPr lang="en-US" sz="1200" dirty="0">
                <a:effectLst/>
              </a:rPr>
              <a:t> to </a:t>
            </a:r>
            <a:r>
              <a:rPr lang="en-US" sz="1200" u="none" strike="noStrike" dirty="0">
                <a:effectLst/>
                <a:hlinkClick r:id="rId25"/>
              </a:rPr>
              <a:t>lower cholesterol</a:t>
            </a:r>
            <a:endParaRPr lang="en-US" sz="1200" dirty="0">
              <a:effectLst/>
            </a:endParaRPr>
          </a:p>
          <a:p>
            <a:pPr>
              <a:lnSpc>
                <a:spcPct val="90000"/>
              </a:lnSpc>
              <a:buFont typeface="Wingdings 3" charset="2"/>
              <a:buChar char=""/>
            </a:pPr>
            <a:r>
              <a:rPr lang="en-US" sz="1200" dirty="0">
                <a:effectLst/>
              </a:rPr>
              <a:t>Adrenaline for </a:t>
            </a:r>
            <a:r>
              <a:rPr lang="en-US" sz="1200" u="none" strike="noStrike" dirty="0">
                <a:effectLst/>
                <a:hlinkClick r:id="rId26"/>
              </a:rPr>
              <a:t>severe allergic reactions</a:t>
            </a:r>
            <a:endParaRPr lang="en-US" sz="1200" dirty="0">
              <a:effectLst/>
            </a:endParaRPr>
          </a:p>
          <a:p>
            <a:pPr>
              <a:lnSpc>
                <a:spcPct val="90000"/>
              </a:lnSpc>
              <a:buFont typeface="Wingdings 3" charset="2"/>
              <a:buChar char=""/>
            </a:pPr>
            <a:r>
              <a:rPr lang="en-US" sz="1200" dirty="0">
                <a:effectLst/>
              </a:rPr>
              <a:t>High doses of </a:t>
            </a:r>
            <a:r>
              <a:rPr lang="en-US" sz="1200" u="none" strike="noStrike" dirty="0">
                <a:effectLst/>
                <a:hlinkClick r:id="rId27"/>
              </a:rPr>
              <a:t>asthma medicines</a:t>
            </a:r>
            <a:r>
              <a:rPr lang="en-US" sz="1200" dirty="0">
                <a:effectLst/>
              </a:rPr>
              <a:t>, or </a:t>
            </a:r>
            <a:r>
              <a:rPr lang="en-US" sz="1200" u="none" strike="noStrike" dirty="0">
                <a:effectLst/>
                <a:hlinkClick r:id="rId28"/>
              </a:rPr>
              <a:t>drugs</a:t>
            </a:r>
            <a:r>
              <a:rPr lang="en-US" sz="1200" dirty="0">
                <a:effectLst/>
              </a:rPr>
              <a:t> that you inject for </a:t>
            </a:r>
            <a:r>
              <a:rPr lang="en-US" sz="1200" u="none" strike="noStrike" dirty="0">
                <a:effectLst/>
                <a:hlinkClick r:id="rId29"/>
              </a:rPr>
              <a:t>asthma treatment</a:t>
            </a:r>
            <a:endParaRPr lang="en-US" sz="1200" dirty="0">
              <a:effectLst/>
            </a:endParaRPr>
          </a:p>
          <a:p>
            <a:pPr>
              <a:lnSpc>
                <a:spcPct val="90000"/>
              </a:lnSpc>
              <a:buFont typeface="Wingdings 3" charset="2"/>
              <a:buChar char=""/>
            </a:pPr>
            <a:r>
              <a:rPr lang="en-US" sz="1200" u="none" strike="noStrike" dirty="0">
                <a:effectLst/>
                <a:hlinkClick r:id="rId30"/>
              </a:rPr>
              <a:t>Isotretinoin</a:t>
            </a:r>
            <a:r>
              <a:rPr lang="en-US" sz="1200" dirty="0">
                <a:effectLst/>
              </a:rPr>
              <a:t> for </a:t>
            </a:r>
            <a:r>
              <a:rPr lang="en-US" sz="1200" u="none" strike="noStrike" dirty="0">
                <a:effectLst/>
                <a:hlinkClick r:id="rId31"/>
              </a:rPr>
              <a:t>acne</a:t>
            </a:r>
            <a:endParaRPr lang="en-US" sz="1200" dirty="0">
              <a:effectLst/>
            </a:endParaRPr>
          </a:p>
          <a:p>
            <a:pPr>
              <a:lnSpc>
                <a:spcPct val="90000"/>
              </a:lnSpc>
              <a:buFont typeface="Wingdings 3" charset="2"/>
              <a:buChar char=""/>
            </a:pPr>
            <a:r>
              <a:rPr lang="en-US" sz="1200" u="none" strike="noStrike" dirty="0">
                <a:effectLst/>
                <a:hlinkClick r:id="rId32"/>
              </a:rPr>
              <a:t>Tacrolimus</a:t>
            </a:r>
            <a:r>
              <a:rPr lang="en-US" sz="1200" dirty="0">
                <a:effectLst/>
              </a:rPr>
              <a:t>, which you get after an </a:t>
            </a:r>
            <a:r>
              <a:rPr lang="en-US" sz="1200" u="none" strike="noStrike" dirty="0">
                <a:effectLst/>
                <a:hlinkClick r:id="rId33"/>
              </a:rPr>
              <a:t>organ transplant</a:t>
            </a:r>
            <a:endParaRPr lang="en-US" sz="1200" dirty="0">
              <a:effectLst/>
            </a:endParaRPr>
          </a:p>
          <a:p>
            <a:pPr>
              <a:lnSpc>
                <a:spcPct val="90000"/>
              </a:lnSpc>
              <a:buFont typeface="Wingdings 3" charset="2"/>
              <a:buChar char=""/>
            </a:pPr>
            <a:r>
              <a:rPr lang="en-US" sz="1200" dirty="0">
                <a:effectLst/>
              </a:rPr>
              <a:t>Some medicines that treat </a:t>
            </a:r>
            <a:r>
              <a:rPr lang="en-US" sz="1200" u="none" strike="noStrike" dirty="0">
                <a:effectLst/>
                <a:hlinkClick r:id="rId34"/>
              </a:rPr>
              <a:t>HIV</a:t>
            </a:r>
            <a:r>
              <a:rPr lang="en-US" sz="1200" dirty="0">
                <a:effectLst/>
              </a:rPr>
              <a:t> and </a:t>
            </a:r>
            <a:r>
              <a:rPr lang="en-US" sz="1200" u="none" strike="noStrike" dirty="0">
                <a:effectLst/>
                <a:hlinkClick r:id="rId35"/>
              </a:rPr>
              <a:t>hepatitis C</a:t>
            </a:r>
            <a:endParaRPr lang="en-US" sz="1200" dirty="0">
              <a:effectLst/>
            </a:endParaRPr>
          </a:p>
          <a:p>
            <a:pPr>
              <a:lnSpc>
                <a:spcPct val="90000"/>
              </a:lnSpc>
              <a:buFont typeface="Wingdings 3" charset="2"/>
              <a:buChar char=""/>
            </a:pPr>
            <a:r>
              <a:rPr lang="en-US" sz="1200" dirty="0">
                <a:effectLst/>
              </a:rPr>
              <a:t>OTC medicines that can raise your blood sugar include:</a:t>
            </a:r>
          </a:p>
          <a:p>
            <a:pPr>
              <a:lnSpc>
                <a:spcPct val="90000"/>
              </a:lnSpc>
              <a:buFont typeface="Wingdings 3" charset="2"/>
              <a:buChar char=""/>
            </a:pPr>
            <a:r>
              <a:rPr lang="en-US" sz="1200" u="none" strike="noStrike" dirty="0">
                <a:effectLst/>
                <a:hlinkClick r:id="rId36"/>
              </a:rPr>
              <a:t>Pseudoephedrine</a:t>
            </a:r>
            <a:r>
              <a:rPr lang="en-US" sz="1200" dirty="0">
                <a:effectLst/>
              </a:rPr>
              <a:t>, a </a:t>
            </a:r>
            <a:r>
              <a:rPr lang="en-US" sz="1200" u="none" strike="noStrike" dirty="0">
                <a:effectLst/>
                <a:hlinkClick r:id="rId37"/>
              </a:rPr>
              <a:t>decongestant</a:t>
            </a:r>
            <a:r>
              <a:rPr lang="en-US" sz="1200" dirty="0">
                <a:effectLst/>
              </a:rPr>
              <a:t> in some </a:t>
            </a:r>
            <a:r>
              <a:rPr lang="en-US" sz="1200" u="none" strike="noStrike" dirty="0">
                <a:effectLst/>
                <a:hlinkClick r:id="rId38"/>
              </a:rPr>
              <a:t>cold and flu</a:t>
            </a:r>
            <a:r>
              <a:rPr lang="en-US" sz="1200" dirty="0">
                <a:effectLst/>
              </a:rPr>
              <a:t> medicines</a:t>
            </a:r>
          </a:p>
          <a:p>
            <a:pPr>
              <a:lnSpc>
                <a:spcPct val="90000"/>
              </a:lnSpc>
              <a:buFont typeface="Wingdings 3" charset="2"/>
              <a:buChar char=""/>
            </a:pPr>
            <a:r>
              <a:rPr lang="en-US" sz="1200" u="none" strike="noStrike" dirty="0">
                <a:effectLst/>
                <a:hlinkClick r:id="rId39"/>
              </a:rPr>
              <a:t>Cough syrup</a:t>
            </a:r>
            <a:r>
              <a:rPr lang="en-US" sz="1200" dirty="0">
                <a:effectLst/>
              </a:rPr>
              <a:t>. Ask your doctor if you should take regular or sugar-free.</a:t>
            </a:r>
          </a:p>
          <a:p>
            <a:pPr>
              <a:lnSpc>
                <a:spcPct val="90000"/>
              </a:lnSpc>
              <a:buFont typeface="Wingdings 3" charset="2"/>
              <a:buChar char=""/>
            </a:pPr>
            <a:r>
              <a:rPr lang="en-US" sz="1200" u="none" strike="noStrike" dirty="0">
                <a:effectLst/>
                <a:hlinkClick r:id="rId40"/>
              </a:rPr>
              <a:t>Niacin</a:t>
            </a:r>
            <a:r>
              <a:rPr lang="en-US" sz="1200" dirty="0">
                <a:effectLst/>
              </a:rPr>
              <a:t>, a B vitamin</a:t>
            </a:r>
          </a:p>
        </p:txBody>
      </p:sp>
      <p:sp>
        <p:nvSpPr>
          <p:cNvPr id="5" name="Date Placeholder 4">
            <a:extLst>
              <a:ext uri="{FF2B5EF4-FFF2-40B4-BE49-F238E27FC236}">
                <a16:creationId xmlns:a16="http://schemas.microsoft.com/office/drawing/2014/main" id="{FFA7FCE2-8F0F-F9C3-C580-D07F226B41FE}"/>
              </a:ext>
            </a:extLst>
          </p:cNvPr>
          <p:cNvSpPr>
            <a:spLocks noGrp="1"/>
          </p:cNvSpPr>
          <p:nvPr>
            <p:ph type="dt" sz="half" idx="10"/>
          </p:nvPr>
        </p:nvSpPr>
        <p:spPr>
          <a:xfrm>
            <a:off x="8604418" y="6400005"/>
            <a:ext cx="2194903" cy="304799"/>
          </a:xfrm>
        </p:spPr>
        <p:txBody>
          <a:bodyPr vert="horz" lIns="91440" tIns="45720" rIns="91440" bIns="45720" rtlCol="0" anchor="ctr">
            <a:normAutofit/>
          </a:bodyPr>
          <a:lstStyle/>
          <a:p>
            <a:pPr algn="r">
              <a:spcAft>
                <a:spcPts val="600"/>
              </a:spcAft>
            </a:pPr>
            <a:r>
              <a:rPr lang="en-US" b="0" i="0" kern="1200">
                <a:solidFill>
                  <a:schemeClr val="accent1"/>
                </a:solidFill>
                <a:latin typeface="+mn-lt"/>
                <a:ea typeface="+mn-ea"/>
                <a:cs typeface="+mn-cs"/>
              </a:rPr>
              <a:t>Tuesday, February 2, 20XX</a:t>
            </a:r>
          </a:p>
        </p:txBody>
      </p:sp>
      <p:sp>
        <p:nvSpPr>
          <p:cNvPr id="6" name="Footer Placeholder 5">
            <a:extLst>
              <a:ext uri="{FF2B5EF4-FFF2-40B4-BE49-F238E27FC236}">
                <a16:creationId xmlns:a16="http://schemas.microsoft.com/office/drawing/2014/main" id="{215D7D0B-18E6-33FB-988F-4398E6B7E9E3}"/>
              </a:ext>
            </a:extLst>
          </p:cNvPr>
          <p:cNvSpPr>
            <a:spLocks noGrp="1"/>
          </p:cNvSpPr>
          <p:nvPr>
            <p:ph type="ftr" sz="quarter" idx="11"/>
          </p:nvPr>
        </p:nvSpPr>
        <p:spPr>
          <a:xfrm>
            <a:off x="561110" y="6400005"/>
            <a:ext cx="3859795" cy="304801"/>
          </a:xfrm>
        </p:spPr>
        <p:txBody>
          <a:bodyPr vert="horz" lIns="91440" tIns="45720" rIns="91440" bIns="45720" rtlCol="0" anchor="ctr">
            <a:normAutofit/>
          </a:bodyPr>
          <a:lstStyle/>
          <a:p>
            <a:pPr>
              <a:spcAft>
                <a:spcPts val="600"/>
              </a:spcAft>
            </a:pPr>
            <a:r>
              <a:rPr lang="en-US" b="0" i="0" kern="1200">
                <a:solidFill>
                  <a:schemeClr val="accent1"/>
                </a:solidFill>
                <a:latin typeface="+mn-lt"/>
                <a:ea typeface="+mn-ea"/>
                <a:cs typeface="+mn-cs"/>
              </a:rPr>
              <a:t>Sample Footer Text</a:t>
            </a:r>
          </a:p>
        </p:txBody>
      </p:sp>
      <p:sp>
        <p:nvSpPr>
          <p:cNvPr id="7" name="Slide Number Placeholder 6">
            <a:extLst>
              <a:ext uri="{FF2B5EF4-FFF2-40B4-BE49-F238E27FC236}">
                <a16:creationId xmlns:a16="http://schemas.microsoft.com/office/drawing/2014/main" id="{B8107BF7-5C57-58A0-5543-0D175BA0DE32}"/>
              </a:ext>
            </a:extLst>
          </p:cNvPr>
          <p:cNvSpPr>
            <a:spLocks noGrp="1"/>
          </p:cNvSpPr>
          <p:nvPr>
            <p:ph type="sldNum" sz="quarter" idx="12"/>
          </p:nvPr>
        </p:nvSpPr>
        <p:spPr>
          <a:xfrm>
            <a:off x="11082612" y="6400005"/>
            <a:ext cx="633127" cy="301752"/>
          </a:xfrm>
        </p:spPr>
        <p:txBody>
          <a:bodyPr vert="horz" lIns="91440" tIns="45720" rIns="91440" bIns="45720" rtlCol="0" anchor="ctr">
            <a:normAutofit/>
          </a:bodyPr>
          <a:lstStyle/>
          <a:p>
            <a:pPr algn="r">
              <a:spcAft>
                <a:spcPts val="600"/>
              </a:spcAft>
            </a:pPr>
            <a:fld id="{DBA1B0FB-D917-4C8C-928F-313BD683BF39}" type="slidenum">
              <a:rPr lang="en-US" sz="1100" b="0" i="0" kern="1200">
                <a:solidFill>
                  <a:schemeClr val="accent1"/>
                </a:solidFill>
                <a:latin typeface="+mn-lt"/>
                <a:ea typeface="+mn-ea"/>
                <a:cs typeface="+mn-cs"/>
              </a:rPr>
              <a:pPr algn="r">
                <a:spcAft>
                  <a:spcPts val="600"/>
                </a:spcAft>
              </a:pPr>
              <a:t>91</a:t>
            </a:fld>
            <a:endParaRPr lang="en-US" sz="1100" b="0" i="0" kern="1200">
              <a:solidFill>
                <a:schemeClr val="accent1"/>
              </a:solidFill>
              <a:latin typeface="+mn-lt"/>
              <a:ea typeface="+mn-ea"/>
              <a:cs typeface="+mn-cs"/>
            </a:endParaRPr>
          </a:p>
        </p:txBody>
      </p:sp>
    </p:spTree>
    <p:extLst>
      <p:ext uri="{BB962C8B-B14F-4D97-AF65-F5344CB8AC3E}">
        <p14:creationId xmlns:p14="http://schemas.microsoft.com/office/powerpoint/2010/main" val="45770880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698" name="Picture 2">
            <a:extLst>
              <a:ext uri="{FF2B5EF4-FFF2-40B4-BE49-F238E27FC236}">
                <a16:creationId xmlns:a16="http://schemas.microsoft.com/office/drawing/2014/main" id="{88D2566B-B5A3-C550-2A4C-4814630E4592}"/>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t="23391" r="9091"/>
          <a:stretch/>
        </p:blipFill>
        <p:spPr bwMode="auto">
          <a:xfrm>
            <a:off x="20" y="0"/>
            <a:ext cx="1219198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08F5F6E-461A-AA53-3A82-969C1B6FDD57}"/>
              </a:ext>
            </a:extLst>
          </p:cNvPr>
          <p:cNvSpPr>
            <a:spLocks noGrp="1"/>
          </p:cNvSpPr>
          <p:nvPr>
            <p:ph type="title"/>
          </p:nvPr>
        </p:nvSpPr>
        <p:spPr>
          <a:xfrm>
            <a:off x="1388662" y="1447800"/>
            <a:ext cx="10336613" cy="4648200"/>
          </a:xfrm>
        </p:spPr>
        <p:txBody>
          <a:bodyPr vert="horz" lIns="91440" tIns="45720" rIns="91440" bIns="45720" rtlCol="0" anchor="b">
            <a:normAutofit fontScale="90000"/>
          </a:bodyPr>
          <a:lstStyle/>
          <a:p>
            <a:r>
              <a:rPr lang="en-US" sz="3600">
                <a:solidFill>
                  <a:schemeClr val="tx1"/>
                </a:solidFill>
              </a:rPr>
              <a:t>Fibrous foods release sugar slowly, and thusly,</a:t>
            </a:r>
            <a:br>
              <a:rPr lang="en-US" sz="3600">
                <a:solidFill>
                  <a:schemeClr val="tx1"/>
                </a:solidFill>
              </a:rPr>
            </a:br>
            <a:r>
              <a:rPr lang="en-US" sz="3600" u="sng">
                <a:solidFill>
                  <a:schemeClr val="tx1"/>
                </a:solidFill>
              </a:rPr>
              <a:t>maintain more </a:t>
            </a:r>
            <a:r>
              <a:rPr lang="en-US" sz="3600" u="sng">
                <a:solidFill>
                  <a:schemeClr val="tx1"/>
                </a:solidFill>
                <a:latin typeface="Amasis MT Pro Black" panose="02040A04050005020304" pitchFamily="18" charset="0"/>
              </a:rPr>
              <a:t>steady</a:t>
            </a:r>
            <a:r>
              <a:rPr lang="en-US" sz="3600" u="sng">
                <a:solidFill>
                  <a:schemeClr val="tx1"/>
                </a:solidFill>
              </a:rPr>
              <a:t> blood sugar levels…REDUCE DIABETES RISK</a:t>
            </a:r>
            <a:br>
              <a:rPr lang="en-US" sz="3600">
                <a:solidFill>
                  <a:schemeClr val="tx1"/>
                </a:solidFill>
              </a:rPr>
            </a:br>
            <a:r>
              <a:rPr lang="en-US" sz="3600">
                <a:solidFill>
                  <a:schemeClr val="tx1"/>
                </a:solidFill>
                <a:latin typeface="Agency FB" panose="020B0503020202020204" pitchFamily="34" charset="0"/>
              </a:rPr>
              <a:t>Brown rice</a:t>
            </a:r>
            <a:br>
              <a:rPr lang="en-US" sz="3600">
                <a:solidFill>
                  <a:schemeClr val="tx1"/>
                </a:solidFill>
                <a:latin typeface="Agency FB" panose="020B0503020202020204" pitchFamily="34" charset="0"/>
              </a:rPr>
            </a:br>
            <a:r>
              <a:rPr lang="en-US" sz="3600">
                <a:solidFill>
                  <a:schemeClr val="tx1"/>
                </a:solidFill>
                <a:latin typeface="Agency FB" panose="020B0503020202020204" pitchFamily="34" charset="0"/>
              </a:rPr>
              <a:t>Whole grain bread</a:t>
            </a:r>
            <a:br>
              <a:rPr lang="en-US" sz="3600">
                <a:solidFill>
                  <a:schemeClr val="tx1"/>
                </a:solidFill>
                <a:latin typeface="Agency FB" panose="020B0503020202020204" pitchFamily="34" charset="0"/>
              </a:rPr>
            </a:br>
            <a:r>
              <a:rPr lang="en-US" sz="3600">
                <a:solidFill>
                  <a:schemeClr val="tx1"/>
                </a:solidFill>
                <a:latin typeface="Agency FB" panose="020B0503020202020204" pitchFamily="34" charset="0"/>
              </a:rPr>
              <a:t>Beans</a:t>
            </a:r>
            <a:br>
              <a:rPr lang="en-US" sz="3600">
                <a:solidFill>
                  <a:schemeClr val="tx1"/>
                </a:solidFill>
                <a:latin typeface="Agency FB" panose="020B0503020202020204" pitchFamily="34" charset="0"/>
              </a:rPr>
            </a:br>
            <a:r>
              <a:rPr lang="en-US" sz="3600">
                <a:solidFill>
                  <a:schemeClr val="tx1"/>
                </a:solidFill>
                <a:latin typeface="Agency FB" panose="020B0503020202020204" pitchFamily="34" charset="0"/>
              </a:rPr>
              <a:t>Peas</a:t>
            </a:r>
            <a:br>
              <a:rPr lang="en-US" sz="3600">
                <a:solidFill>
                  <a:schemeClr val="tx1"/>
                </a:solidFill>
                <a:latin typeface="Agency FB" panose="020B0503020202020204" pitchFamily="34" charset="0"/>
              </a:rPr>
            </a:br>
            <a:r>
              <a:rPr lang="en-US" sz="3600">
                <a:solidFill>
                  <a:schemeClr val="tx1"/>
                </a:solidFill>
                <a:latin typeface="Agency FB" panose="020B0503020202020204" pitchFamily="34" charset="0"/>
              </a:rPr>
              <a:t>Whole Fruits</a:t>
            </a:r>
            <a:br>
              <a:rPr lang="en-US" sz="3600">
                <a:solidFill>
                  <a:schemeClr val="tx1"/>
                </a:solidFill>
                <a:latin typeface="Agency FB" panose="020B0503020202020204" pitchFamily="34" charset="0"/>
              </a:rPr>
            </a:br>
            <a:r>
              <a:rPr lang="en-US" sz="3600">
                <a:solidFill>
                  <a:schemeClr val="tx1"/>
                </a:solidFill>
                <a:latin typeface="Agency FB" panose="020B0503020202020204" pitchFamily="34" charset="0"/>
              </a:rPr>
              <a:t>Cucumbers, Apples, Oranges and Pears</a:t>
            </a:r>
            <a:br>
              <a:rPr lang="en-US" sz="3600">
                <a:solidFill>
                  <a:schemeClr val="tx1"/>
                </a:solidFill>
              </a:rPr>
            </a:br>
            <a:br>
              <a:rPr lang="en-US" sz="3600">
                <a:solidFill>
                  <a:schemeClr val="tx1"/>
                </a:solidFill>
              </a:rPr>
            </a:br>
            <a:r>
              <a:rPr lang="en-US" sz="800">
                <a:solidFill>
                  <a:schemeClr val="tx1"/>
                </a:solidFill>
              </a:rPr>
              <a:t>Turn off the Fat Genes, Neal Barnard, MD, page 123.</a:t>
            </a:r>
            <a:br>
              <a:rPr lang="en-US" sz="800">
                <a:solidFill>
                  <a:schemeClr val="tx1"/>
                </a:solidFill>
              </a:rPr>
            </a:br>
            <a:r>
              <a:rPr lang="en-US" sz="800">
                <a:solidFill>
                  <a:schemeClr val="tx1"/>
                </a:solidFill>
              </a:rPr>
              <a:t>Turn off the Fat Genes, Neal Barnard, MD; page </a:t>
            </a:r>
            <a:endParaRPr lang="en-US" sz="800" dirty="0">
              <a:solidFill>
                <a:schemeClr val="tx1"/>
              </a:solidFill>
            </a:endParaRPr>
          </a:p>
        </p:txBody>
      </p:sp>
      <p:sp>
        <p:nvSpPr>
          <p:cNvPr id="3" name="Date Placeholder 2">
            <a:extLst>
              <a:ext uri="{FF2B5EF4-FFF2-40B4-BE49-F238E27FC236}">
                <a16:creationId xmlns:a16="http://schemas.microsoft.com/office/drawing/2014/main" id="{5B490785-C61D-62BE-09CA-59866E4BE145}"/>
              </a:ext>
            </a:extLst>
          </p:cNvPr>
          <p:cNvSpPr>
            <a:spLocks noGrp="1"/>
          </p:cNvSpPr>
          <p:nvPr>
            <p:ph type="dt" sz="half" idx="10"/>
          </p:nvPr>
        </p:nvSpPr>
        <p:spPr/>
        <p:txBody>
          <a:bodyPr vert="horz" lIns="91440" tIns="45720" rIns="91440" bIns="45720" rtlCol="0" anchor="t">
            <a:normAutofit/>
          </a:bodyPr>
          <a:lstStyle/>
          <a:p>
            <a:pPr defTabSz="914400">
              <a:lnSpc>
                <a:spcPct val="90000"/>
              </a:lnSpc>
              <a:spcAft>
                <a:spcPts val="600"/>
              </a:spcAft>
            </a:pPr>
            <a:r>
              <a:rPr lang="en-US" sz="700">
                <a:solidFill>
                  <a:schemeClr val="tx1">
                    <a:tint val="75000"/>
                  </a:schemeClr>
                </a:solidFill>
              </a:rPr>
              <a:t>Tuesday, February 2, 20XX</a:t>
            </a:r>
          </a:p>
        </p:txBody>
      </p:sp>
      <p:sp>
        <p:nvSpPr>
          <p:cNvPr id="4" name="Footer Placeholder 3">
            <a:extLst>
              <a:ext uri="{FF2B5EF4-FFF2-40B4-BE49-F238E27FC236}">
                <a16:creationId xmlns:a16="http://schemas.microsoft.com/office/drawing/2014/main" id="{C085F444-02F1-20D7-59C3-6A938CF18E64}"/>
              </a:ext>
            </a:extLst>
          </p:cNvPr>
          <p:cNvSpPr>
            <a:spLocks noGrp="1"/>
          </p:cNvSpPr>
          <p:nvPr>
            <p:ph type="ftr" sz="quarter" idx="11"/>
          </p:nvPr>
        </p:nvSpPr>
        <p:spPr/>
        <p:txBody>
          <a:bodyPr vert="horz" lIns="91440" tIns="45720" rIns="91440" bIns="45720" rtlCol="0" anchor="b">
            <a:normAutofit/>
          </a:bodyPr>
          <a:lstStyle/>
          <a:p>
            <a:pPr defTabSz="914400">
              <a:spcAft>
                <a:spcPts val="600"/>
              </a:spcAft>
            </a:pPr>
            <a:r>
              <a:rPr lang="en-US" b="0" i="0" kern="1200">
                <a:solidFill>
                  <a:schemeClr val="tx1">
                    <a:tint val="75000"/>
                  </a:schemeClr>
                </a:solidFill>
                <a:latin typeface="+mn-lt"/>
                <a:ea typeface="+mn-ea"/>
                <a:cs typeface="+mn-cs"/>
              </a:rPr>
              <a:t>Sample Footer Text</a:t>
            </a:r>
          </a:p>
        </p:txBody>
      </p:sp>
      <p:sp>
        <p:nvSpPr>
          <p:cNvPr id="5" name="Slide Number Placeholder 4">
            <a:extLst>
              <a:ext uri="{FF2B5EF4-FFF2-40B4-BE49-F238E27FC236}">
                <a16:creationId xmlns:a16="http://schemas.microsoft.com/office/drawing/2014/main" id="{49BE5CA4-1D10-AEB2-2CAC-654151F79190}"/>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smtClean="0">
                <a:solidFill>
                  <a:srgbClr val="FFFFFF"/>
                </a:solidFill>
              </a:rPr>
              <a:pPr defTabSz="914400">
                <a:spcAft>
                  <a:spcPts val="600"/>
                </a:spcAft>
              </a:pPr>
              <a:t>92</a:t>
            </a:fld>
            <a:endParaRPr lang="en-US">
              <a:solidFill>
                <a:srgbClr val="FFFFFF"/>
              </a:solidFill>
            </a:endParaRPr>
          </a:p>
        </p:txBody>
      </p:sp>
    </p:spTree>
    <p:extLst>
      <p:ext uri="{BB962C8B-B14F-4D97-AF65-F5344CB8AC3E}">
        <p14:creationId xmlns:p14="http://schemas.microsoft.com/office/powerpoint/2010/main" val="227722140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8679" name="Picture 28678">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28681" name="Picture 28680">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28683" name="Oval 28682">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8685" name="Picture 28684">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8687" name="Picture 28686">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8689" name="Rectangle 28688">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691" name="Rectangle 28690">
            <a:extLst>
              <a:ext uri="{FF2B5EF4-FFF2-40B4-BE49-F238E27FC236}">
                <a16:creationId xmlns:a16="http://schemas.microsoft.com/office/drawing/2014/main" id="{D67CA421-FA2B-47ED-A101-F8BBEBB29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07F0EC-4C38-819F-E7E9-2F77429F0E14}"/>
              </a:ext>
            </a:extLst>
          </p:cNvPr>
          <p:cNvSpPr>
            <a:spLocks noGrp="1"/>
          </p:cNvSpPr>
          <p:nvPr>
            <p:ph type="title"/>
          </p:nvPr>
        </p:nvSpPr>
        <p:spPr>
          <a:xfrm>
            <a:off x="8200279" y="1325880"/>
            <a:ext cx="3344020" cy="3066507"/>
          </a:xfrm>
        </p:spPr>
        <p:txBody>
          <a:bodyPr vert="horz" lIns="91440" tIns="45720" rIns="91440" bIns="45720" rtlCol="0" anchor="b">
            <a:normAutofit/>
          </a:bodyPr>
          <a:lstStyle/>
          <a:p>
            <a:pPr>
              <a:lnSpc>
                <a:spcPct val="90000"/>
              </a:lnSpc>
            </a:pPr>
            <a:r>
              <a:rPr lang="en-US" sz="4600" b="0" i="0" kern="1200">
                <a:solidFill>
                  <a:srgbClr val="EBEBEB"/>
                </a:solidFill>
                <a:latin typeface="+mj-lt"/>
                <a:ea typeface="+mj-ea"/>
                <a:cs typeface="+mj-cs"/>
              </a:rPr>
              <a:t>Watch out for hidden sugar pitfalls!</a:t>
            </a:r>
          </a:p>
        </p:txBody>
      </p:sp>
      <p:sp useBgFill="1">
        <p:nvSpPr>
          <p:cNvPr id="28693" name="Rectangle 28692">
            <a:extLst>
              <a:ext uri="{FF2B5EF4-FFF2-40B4-BE49-F238E27FC236}">
                <a16:creationId xmlns:a16="http://schemas.microsoft.com/office/drawing/2014/main" id="{12425D82-CD5E-45A4-9542-70951E59F2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6914" y="639905"/>
            <a:ext cx="6915664" cy="55781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95" name="Rectangle 28694">
            <a:extLst>
              <a:ext uri="{FF2B5EF4-FFF2-40B4-BE49-F238E27FC236}">
                <a16:creationId xmlns:a16="http://schemas.microsoft.com/office/drawing/2014/main" id="{221DB897-A621-4D5F-AC81-91199AC43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Slide Number Placeholder 4">
            <a:extLst>
              <a:ext uri="{FF2B5EF4-FFF2-40B4-BE49-F238E27FC236}">
                <a16:creationId xmlns:a16="http://schemas.microsoft.com/office/drawing/2014/main" id="{243BDD83-C669-D09E-4885-1113309822B6}"/>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914400">
              <a:spcAft>
                <a:spcPts val="600"/>
              </a:spcAft>
            </a:pPr>
            <a:fld id="{DBA1B0FB-D917-4C8C-928F-313BD683BF39}" type="slidenum">
              <a:rPr lang="en-US">
                <a:solidFill>
                  <a:srgbClr val="FFFFFF"/>
                </a:solidFill>
              </a:rPr>
              <a:pPr defTabSz="914400">
                <a:spcAft>
                  <a:spcPts val="600"/>
                </a:spcAft>
              </a:pPr>
              <a:t>93</a:t>
            </a:fld>
            <a:endParaRPr lang="en-US">
              <a:solidFill>
                <a:srgbClr val="FFFFFF"/>
              </a:solidFill>
            </a:endParaRPr>
          </a:p>
        </p:txBody>
      </p:sp>
      <p:sp>
        <p:nvSpPr>
          <p:cNvPr id="4" name="Footer Placeholder 3">
            <a:extLst>
              <a:ext uri="{FF2B5EF4-FFF2-40B4-BE49-F238E27FC236}">
                <a16:creationId xmlns:a16="http://schemas.microsoft.com/office/drawing/2014/main" id="{39D31774-F108-89DD-FBC9-98F9040B6197}"/>
              </a:ext>
            </a:extLst>
          </p:cNvPr>
          <p:cNvSpPr>
            <a:spLocks noGrp="1"/>
          </p:cNvSpPr>
          <p:nvPr>
            <p:ph type="ftr" sz="quarter" idx="11"/>
          </p:nvPr>
        </p:nvSpPr>
        <p:spPr>
          <a:xfrm>
            <a:off x="636915" y="6355080"/>
            <a:ext cx="3859795" cy="304801"/>
          </a:xfrm>
        </p:spPr>
        <p:txBody>
          <a:bodyPr vert="horz" lIns="91440" tIns="45720" rIns="91440" bIns="45720" rtlCol="0" anchor="b">
            <a:normAutofit/>
          </a:bodyPr>
          <a:lstStyle/>
          <a:p>
            <a:pPr defTabSz="914400">
              <a:spcAft>
                <a:spcPts val="600"/>
              </a:spcAft>
            </a:pPr>
            <a:r>
              <a:rPr lang="en-US" b="0" i="0" kern="1200">
                <a:solidFill>
                  <a:srgbClr val="FFFFFF">
                    <a:alpha val="60000"/>
                  </a:srgbClr>
                </a:solidFill>
                <a:latin typeface="+mn-lt"/>
                <a:ea typeface="+mn-ea"/>
                <a:cs typeface="+mn-cs"/>
              </a:rPr>
              <a:t>Sample Footer Text</a:t>
            </a:r>
          </a:p>
        </p:txBody>
      </p:sp>
      <p:pic>
        <p:nvPicPr>
          <p:cNvPr id="28674" name="Picture 2">
            <a:extLst>
              <a:ext uri="{FF2B5EF4-FFF2-40B4-BE49-F238E27FC236}">
                <a16:creationId xmlns:a16="http://schemas.microsoft.com/office/drawing/2014/main" id="{E6CB3BDE-7C5B-BBD1-0A0C-A776C443658B}"/>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955392" y="1525388"/>
            <a:ext cx="6275584" cy="3812417"/>
          </a:xfrm>
          <a:prstGeom prst="rect">
            <a:avLst/>
          </a:prstGeom>
          <a:noFill/>
          <a:effectLst/>
          <a:extLst>
            <a:ext uri="{909E8E84-426E-40DD-AFC4-6F175D3DCCD1}">
              <a14:hiddenFill xmlns:a14="http://schemas.microsoft.com/office/drawing/2010/main">
                <a:solidFill>
                  <a:srgbClr val="FFFFFF"/>
                </a:solidFill>
              </a14:hiddenFill>
            </a:ext>
          </a:extLst>
        </p:spPr>
      </p:pic>
      <p:sp>
        <p:nvSpPr>
          <p:cNvPr id="3" name="Date Placeholder 2">
            <a:extLst>
              <a:ext uri="{FF2B5EF4-FFF2-40B4-BE49-F238E27FC236}">
                <a16:creationId xmlns:a16="http://schemas.microsoft.com/office/drawing/2014/main" id="{7371730D-1945-6BC4-46B4-397F5C6BAD1F}"/>
              </a:ext>
            </a:extLst>
          </p:cNvPr>
          <p:cNvSpPr>
            <a:spLocks noGrp="1"/>
          </p:cNvSpPr>
          <p:nvPr>
            <p:ph type="dt" sz="half" idx="10"/>
          </p:nvPr>
        </p:nvSpPr>
        <p:spPr>
          <a:xfrm>
            <a:off x="9262532" y="6355080"/>
            <a:ext cx="2281767" cy="304799"/>
          </a:xfrm>
        </p:spPr>
        <p:txBody>
          <a:bodyPr vert="horz" lIns="91440" tIns="45720" rIns="91440" bIns="45720" rtlCol="0" anchor="t">
            <a:normAutofit/>
          </a:bodyPr>
          <a:lstStyle/>
          <a:p>
            <a:pPr algn="r" defTabSz="914400">
              <a:spcAft>
                <a:spcPts val="600"/>
              </a:spcAft>
            </a:pPr>
            <a:r>
              <a:rPr lang="en-US">
                <a:solidFill>
                  <a:srgbClr val="FFFFFF">
                    <a:alpha val="60000"/>
                  </a:srgbClr>
                </a:solidFill>
              </a:rPr>
              <a:t>Tuesday, February 2, 20XX</a:t>
            </a:r>
          </a:p>
        </p:txBody>
      </p:sp>
    </p:spTree>
    <p:extLst>
      <p:ext uri="{BB962C8B-B14F-4D97-AF65-F5344CB8AC3E}">
        <p14:creationId xmlns:p14="http://schemas.microsoft.com/office/powerpoint/2010/main" val="2090907492"/>
      </p:ext>
    </p:extLst>
  </p:cSld>
  <p:clrMapOvr>
    <a:overrideClrMapping bg1="lt1" tx1="dk1" bg2="lt2" tx2="dk2" accent1="accent1" accent2="accent2" accent3="accent3" accent4="accent4" accent5="accent5" accent6="accent6" hlink="hlink" folHlink="folHlink"/>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22" name="Picture 2">
            <a:extLst>
              <a:ext uri="{FF2B5EF4-FFF2-40B4-BE49-F238E27FC236}">
                <a16:creationId xmlns:a16="http://schemas.microsoft.com/office/drawing/2014/main" id="{FB046FFA-AF15-F607-C746-52A9064E458F}"/>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t="25249"/>
          <a:stretch/>
        </p:blipFill>
        <p:spPr bwMode="auto">
          <a:xfrm>
            <a:off x="20" y="142878"/>
            <a:ext cx="12191980" cy="66293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E198DCA-DB49-0035-B2FB-16E4FA480286}"/>
              </a:ext>
            </a:extLst>
          </p:cNvPr>
          <p:cNvSpPr>
            <a:spLocks noGrp="1"/>
          </p:cNvSpPr>
          <p:nvPr>
            <p:ph type="title"/>
          </p:nvPr>
        </p:nvSpPr>
        <p:spPr>
          <a:xfrm>
            <a:off x="1154955" y="85723"/>
            <a:ext cx="8825658" cy="4886327"/>
          </a:xfrm>
        </p:spPr>
        <p:txBody>
          <a:bodyPr vert="horz" lIns="91440" tIns="45720" rIns="91440" bIns="45720" rtlCol="0" anchor="b">
            <a:normAutofit/>
          </a:bodyPr>
          <a:lstStyle/>
          <a:p>
            <a:r>
              <a:rPr lang="en-US" sz="7200" dirty="0">
                <a:solidFill>
                  <a:schemeClr val="tx1"/>
                </a:solidFill>
                <a:latin typeface="Georgia Pro Cond Black" panose="020B0604020202020204" pitchFamily="18" charset="0"/>
              </a:rPr>
              <a:t>LIMIT:</a:t>
            </a:r>
            <a:br>
              <a:rPr lang="en-US" sz="7200" dirty="0">
                <a:solidFill>
                  <a:schemeClr val="tx1"/>
                </a:solidFill>
                <a:latin typeface="Georgia Pro Cond Black" panose="020B0604020202020204" pitchFamily="18" charset="0"/>
              </a:rPr>
            </a:br>
            <a:r>
              <a:rPr lang="en-US" sz="7200" dirty="0">
                <a:solidFill>
                  <a:schemeClr val="tx1"/>
                </a:solidFill>
                <a:latin typeface="Georgia Pro Cond Black" panose="020B0604020202020204" pitchFamily="18" charset="0"/>
              </a:rPr>
              <a:t>Potatoes, Corn and White Bread </a:t>
            </a:r>
            <a:r>
              <a:rPr lang="en-US" sz="1800" dirty="0">
                <a:solidFill>
                  <a:schemeClr val="tx1"/>
                </a:solidFill>
              </a:rPr>
              <a:t>(They are processed quickly and raise blood sugar quickly.)</a:t>
            </a:r>
          </a:p>
        </p:txBody>
      </p:sp>
      <p:sp>
        <p:nvSpPr>
          <p:cNvPr id="3" name="Date Placeholder 2">
            <a:extLst>
              <a:ext uri="{FF2B5EF4-FFF2-40B4-BE49-F238E27FC236}">
                <a16:creationId xmlns:a16="http://schemas.microsoft.com/office/drawing/2014/main" id="{B010A885-F078-6142-AAD2-06EE77B2FED7}"/>
              </a:ext>
            </a:extLst>
          </p:cNvPr>
          <p:cNvSpPr>
            <a:spLocks noGrp="1"/>
          </p:cNvSpPr>
          <p:nvPr>
            <p:ph type="dt" sz="half" idx="10"/>
          </p:nvPr>
        </p:nvSpPr>
        <p:spPr/>
        <p:txBody>
          <a:bodyPr vert="horz" lIns="91440" tIns="45720" rIns="91440" bIns="45720" rtlCol="0" anchor="t">
            <a:normAutofit/>
          </a:bodyPr>
          <a:lstStyle/>
          <a:p>
            <a:pPr defTabSz="914400">
              <a:lnSpc>
                <a:spcPct val="90000"/>
              </a:lnSpc>
              <a:spcAft>
                <a:spcPts val="600"/>
              </a:spcAft>
            </a:pPr>
            <a:r>
              <a:rPr lang="en-US" sz="700">
                <a:solidFill>
                  <a:schemeClr val="tx1"/>
                </a:solidFill>
              </a:rPr>
              <a:t>Tuesday, February 2, 20XX</a:t>
            </a:r>
          </a:p>
        </p:txBody>
      </p:sp>
      <p:sp>
        <p:nvSpPr>
          <p:cNvPr id="4" name="Footer Placeholder 3">
            <a:extLst>
              <a:ext uri="{FF2B5EF4-FFF2-40B4-BE49-F238E27FC236}">
                <a16:creationId xmlns:a16="http://schemas.microsoft.com/office/drawing/2014/main" id="{ED6A2D13-3D22-7EE4-A6B1-BF5C692D2123}"/>
              </a:ext>
            </a:extLst>
          </p:cNvPr>
          <p:cNvSpPr>
            <a:spLocks noGrp="1"/>
          </p:cNvSpPr>
          <p:nvPr>
            <p:ph type="ftr" sz="quarter" idx="11"/>
          </p:nvPr>
        </p:nvSpPr>
        <p:spPr/>
        <p:txBody>
          <a:bodyPr vert="horz" lIns="91440" tIns="45720" rIns="91440" bIns="45720" rtlCol="0" anchor="b">
            <a:normAutofit/>
          </a:bodyPr>
          <a:lstStyle/>
          <a:p>
            <a:pPr defTabSz="914400">
              <a:spcAft>
                <a:spcPts val="600"/>
              </a:spcAft>
            </a:pPr>
            <a:r>
              <a:rPr lang="en-US" b="0" i="0" kern="1200">
                <a:solidFill>
                  <a:schemeClr val="tx1"/>
                </a:solidFill>
                <a:latin typeface="+mn-lt"/>
                <a:ea typeface="+mn-ea"/>
                <a:cs typeface="+mn-cs"/>
              </a:rPr>
              <a:t>Sample Footer Text</a:t>
            </a:r>
            <a:endParaRPr lang="en-US" b="0" i="0" kern="1200" dirty="0">
              <a:solidFill>
                <a:schemeClr val="tx1"/>
              </a:solidFill>
              <a:latin typeface="+mn-lt"/>
              <a:ea typeface="+mn-ea"/>
              <a:cs typeface="+mn-cs"/>
            </a:endParaRPr>
          </a:p>
        </p:txBody>
      </p:sp>
      <p:sp>
        <p:nvSpPr>
          <p:cNvPr id="5" name="Slide Number Placeholder 4">
            <a:extLst>
              <a:ext uri="{FF2B5EF4-FFF2-40B4-BE49-F238E27FC236}">
                <a16:creationId xmlns:a16="http://schemas.microsoft.com/office/drawing/2014/main" id="{ACEAE4FA-84B7-9523-9F62-38D8883253A6}"/>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smtClean="0">
                <a:solidFill>
                  <a:schemeClr val="tx1"/>
                </a:solidFill>
              </a:rPr>
              <a:pPr defTabSz="914400">
                <a:spcAft>
                  <a:spcPts val="600"/>
                </a:spcAft>
              </a:pPr>
              <a:t>94</a:t>
            </a:fld>
            <a:endParaRPr lang="en-US">
              <a:solidFill>
                <a:schemeClr val="tx1"/>
              </a:solidFill>
            </a:endParaRPr>
          </a:p>
        </p:txBody>
      </p:sp>
    </p:spTree>
    <p:extLst>
      <p:ext uri="{BB962C8B-B14F-4D97-AF65-F5344CB8AC3E}">
        <p14:creationId xmlns:p14="http://schemas.microsoft.com/office/powerpoint/2010/main" val="75809133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0898C-1AA1-5274-3092-91BF9BAF0FA7}"/>
              </a:ext>
            </a:extLst>
          </p:cNvPr>
          <p:cNvSpPr>
            <a:spLocks noGrp="1"/>
          </p:cNvSpPr>
          <p:nvPr>
            <p:ph type="title"/>
          </p:nvPr>
        </p:nvSpPr>
        <p:spPr>
          <a:xfrm>
            <a:off x="8210623" y="1447800"/>
            <a:ext cx="3333676" cy="3096987"/>
          </a:xfrm>
        </p:spPr>
        <p:txBody>
          <a:bodyPr vert="horz" lIns="91440" tIns="45720" rIns="91440" bIns="45720" rtlCol="0" anchor="b">
            <a:normAutofit/>
          </a:bodyPr>
          <a:lstStyle/>
          <a:p>
            <a:pPr>
              <a:lnSpc>
                <a:spcPct val="90000"/>
              </a:lnSpc>
            </a:pPr>
            <a:r>
              <a:rPr lang="en-US" sz="5400"/>
              <a:t>How to read a food label:</a:t>
            </a:r>
          </a:p>
        </p:txBody>
      </p:sp>
      <p:sp>
        <p:nvSpPr>
          <p:cNvPr id="3" name="Date Placeholder 2">
            <a:extLst>
              <a:ext uri="{FF2B5EF4-FFF2-40B4-BE49-F238E27FC236}">
                <a16:creationId xmlns:a16="http://schemas.microsoft.com/office/drawing/2014/main" id="{4877C952-A35B-8BD6-D2DE-13DEA6CFFC71}"/>
              </a:ext>
            </a:extLst>
          </p:cNvPr>
          <p:cNvSpPr>
            <a:spLocks noGrp="1"/>
          </p:cNvSpPr>
          <p:nvPr>
            <p:ph type="dt" sz="half" idx="10"/>
          </p:nvPr>
        </p:nvSpPr>
        <p:spPr>
          <a:xfrm>
            <a:off x="8753855" y="6355023"/>
            <a:ext cx="2790444" cy="304799"/>
          </a:xfrm>
        </p:spPr>
        <p:txBody>
          <a:bodyPr vert="horz" lIns="91440" tIns="45720" rIns="91440" bIns="45720" rtlCol="0" anchor="t">
            <a:normAutofit/>
          </a:bodyPr>
          <a:lstStyle/>
          <a:p>
            <a:pPr algn="r" defTabSz="914400">
              <a:spcAft>
                <a:spcPts val="600"/>
              </a:spcAft>
            </a:pPr>
            <a:r>
              <a:rPr lang="en-US"/>
              <a:t>Tuesday, February 2, 20XX</a:t>
            </a:r>
          </a:p>
        </p:txBody>
      </p:sp>
      <p:sp>
        <p:nvSpPr>
          <p:cNvPr id="4" name="Footer Placeholder 3">
            <a:extLst>
              <a:ext uri="{FF2B5EF4-FFF2-40B4-BE49-F238E27FC236}">
                <a16:creationId xmlns:a16="http://schemas.microsoft.com/office/drawing/2014/main" id="{49C0F2C6-1FE4-8597-3FD2-60673A052B72}"/>
              </a:ext>
            </a:extLst>
          </p:cNvPr>
          <p:cNvSpPr>
            <a:spLocks noGrp="1"/>
          </p:cNvSpPr>
          <p:nvPr>
            <p:ph type="ftr" sz="quarter" idx="11"/>
          </p:nvPr>
        </p:nvSpPr>
        <p:spPr>
          <a:xfrm>
            <a:off x="653850" y="6355021"/>
            <a:ext cx="3859795" cy="304801"/>
          </a:xfrm>
        </p:spPr>
        <p:txBody>
          <a:bodyPr vert="horz" lIns="91440" tIns="45720" rIns="91440" bIns="45720" rtlCol="0" anchor="b">
            <a:normAutofit/>
          </a:bodyPr>
          <a:lstStyle/>
          <a:p>
            <a:pPr defTabSz="914400">
              <a:spcAft>
                <a:spcPts val="600"/>
              </a:spcAft>
            </a:pPr>
            <a:r>
              <a:rPr lang="en-US" b="0" i="0" kern="1200">
                <a:solidFill>
                  <a:schemeClr val="accent1"/>
                </a:solidFill>
                <a:latin typeface="+mn-lt"/>
                <a:ea typeface="+mn-ea"/>
                <a:cs typeface="+mn-cs"/>
              </a:rPr>
              <a:t>Sample Footer Text</a:t>
            </a:r>
          </a:p>
        </p:txBody>
      </p:sp>
      <p:sp>
        <p:nvSpPr>
          <p:cNvPr id="5" name="Slide Number Placeholder 4">
            <a:extLst>
              <a:ext uri="{FF2B5EF4-FFF2-40B4-BE49-F238E27FC236}">
                <a16:creationId xmlns:a16="http://schemas.microsoft.com/office/drawing/2014/main" id="{6C4C5748-A812-9FA0-75DD-9DC47383FEE3}"/>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smtClean="0"/>
              <a:pPr defTabSz="914400">
                <a:spcAft>
                  <a:spcPts val="600"/>
                </a:spcAft>
              </a:pPr>
              <a:t>95</a:t>
            </a:fld>
            <a:endParaRPr lang="en-US"/>
          </a:p>
        </p:txBody>
      </p:sp>
      <p:pic>
        <p:nvPicPr>
          <p:cNvPr id="13318" name="Picture 6">
            <a:extLst>
              <a:ext uri="{FF2B5EF4-FFF2-40B4-BE49-F238E27FC236}">
                <a16:creationId xmlns:a16="http://schemas.microsoft.com/office/drawing/2014/main" id="{F8FFBEFE-AC4B-4917-0A12-6712F98FE5A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7200" y="647698"/>
            <a:ext cx="2748235" cy="5562139"/>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3314" name="Picture 2">
            <a:extLst>
              <a:ext uri="{FF2B5EF4-FFF2-40B4-BE49-F238E27FC236}">
                <a16:creationId xmlns:a16="http://schemas.microsoft.com/office/drawing/2014/main" id="{7A0C1820-6030-A26C-8F94-3F4EA16D8C45}"/>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290707" y="647697"/>
            <a:ext cx="4057087" cy="5562139"/>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400947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5362" name="Picture 2">
            <a:extLst>
              <a:ext uri="{FF2B5EF4-FFF2-40B4-BE49-F238E27FC236}">
                <a16:creationId xmlns:a16="http://schemas.microsoft.com/office/drawing/2014/main" id="{669EF640-FA3F-A974-5B68-0E56625E812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4704"/>
          <a:stretch/>
        </p:blipFill>
        <p:spPr bwMode="auto">
          <a:xfrm>
            <a:off x="643466" y="643467"/>
            <a:ext cx="5291667" cy="5571066"/>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E997DB77-FA73-E9B9-AF7E-E3D62BE01C4F}"/>
              </a:ext>
            </a:extLst>
          </p:cNvPr>
          <p:cNvSpPr>
            <a:spLocks noGrp="1"/>
          </p:cNvSpPr>
          <p:nvPr>
            <p:ph type="dt" sz="half" idx="10"/>
          </p:nvPr>
        </p:nvSpPr>
        <p:spPr>
          <a:xfrm>
            <a:off x="6416209" y="6231468"/>
            <a:ext cx="2631901" cy="304799"/>
          </a:xfrm>
        </p:spPr>
        <p:txBody>
          <a:bodyPr>
            <a:normAutofit/>
          </a:bodyPr>
          <a:lstStyle/>
          <a:p>
            <a:pPr>
              <a:spcAft>
                <a:spcPts val="600"/>
              </a:spcAft>
            </a:pPr>
            <a:r>
              <a:rPr lang="en-US">
                <a:solidFill>
                  <a:schemeClr val="tx2"/>
                </a:solidFill>
              </a:rPr>
              <a:t>Tuesday, February 2, 20XX</a:t>
            </a:r>
          </a:p>
        </p:txBody>
      </p:sp>
      <p:sp>
        <p:nvSpPr>
          <p:cNvPr id="3" name="Footer Placeholder 2">
            <a:extLst>
              <a:ext uri="{FF2B5EF4-FFF2-40B4-BE49-F238E27FC236}">
                <a16:creationId xmlns:a16="http://schemas.microsoft.com/office/drawing/2014/main" id="{28B355F8-A8B3-0D1B-7BF5-18FAFC2A702B}"/>
              </a:ext>
            </a:extLst>
          </p:cNvPr>
          <p:cNvSpPr>
            <a:spLocks noGrp="1"/>
          </p:cNvSpPr>
          <p:nvPr>
            <p:ph type="ftr" sz="quarter" idx="11"/>
          </p:nvPr>
        </p:nvSpPr>
        <p:spPr>
          <a:xfrm>
            <a:off x="643467" y="6231466"/>
            <a:ext cx="3859795" cy="304801"/>
          </a:xfrm>
        </p:spPr>
        <p:txBody>
          <a:bodyPr>
            <a:normAutofit/>
          </a:bodyPr>
          <a:lstStyle/>
          <a:p>
            <a:pPr>
              <a:spcAft>
                <a:spcPts val="600"/>
              </a:spcAft>
            </a:pPr>
            <a:r>
              <a:rPr lang="en-US">
                <a:solidFill>
                  <a:schemeClr val="tx2"/>
                </a:solidFill>
              </a:rPr>
              <a:t>Sample Footer Text</a:t>
            </a:r>
          </a:p>
        </p:txBody>
      </p:sp>
      <p:sp>
        <p:nvSpPr>
          <p:cNvPr id="4" name="Slide Number Placeholder 3">
            <a:extLst>
              <a:ext uri="{FF2B5EF4-FFF2-40B4-BE49-F238E27FC236}">
                <a16:creationId xmlns:a16="http://schemas.microsoft.com/office/drawing/2014/main" id="{965D3D19-51AD-BB3C-5411-BF21E7F0584C}"/>
              </a:ext>
            </a:extLst>
          </p:cNvPr>
          <p:cNvSpPr>
            <a:spLocks noGrp="1"/>
          </p:cNvSpPr>
          <p:nvPr>
            <p:ph type="sldNum" sz="quarter" idx="12"/>
          </p:nvPr>
        </p:nvSpPr>
        <p:spPr>
          <a:xfrm>
            <a:off x="10710334" y="6231466"/>
            <a:ext cx="838199" cy="304801"/>
          </a:xfrm>
        </p:spPr>
        <p:txBody>
          <a:bodyPr anchor="t">
            <a:normAutofit/>
          </a:bodyPr>
          <a:lstStyle/>
          <a:p>
            <a:pPr algn="r">
              <a:spcAft>
                <a:spcPts val="600"/>
              </a:spcAft>
            </a:pPr>
            <a:fld id="{DBA1B0FB-D917-4C8C-928F-313BD683BF39}" type="slidenum">
              <a:rPr lang="en-US" sz="1100">
                <a:solidFill>
                  <a:schemeClr val="tx2"/>
                </a:solidFill>
              </a:rPr>
              <a:pPr algn="r">
                <a:spcAft>
                  <a:spcPts val="600"/>
                </a:spcAft>
              </a:pPr>
              <a:t>96</a:t>
            </a:fld>
            <a:endParaRPr lang="en-US" sz="1100">
              <a:solidFill>
                <a:schemeClr val="tx2"/>
              </a:solidFill>
            </a:endParaRPr>
          </a:p>
        </p:txBody>
      </p:sp>
      <p:pic>
        <p:nvPicPr>
          <p:cNvPr id="15364" name="Picture 4">
            <a:extLst>
              <a:ext uri="{FF2B5EF4-FFF2-40B4-BE49-F238E27FC236}">
                <a16:creationId xmlns:a16="http://schemas.microsoft.com/office/drawing/2014/main" id="{E96FD34E-3844-29E5-914D-D2FC2777291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13" r="3304" b="2"/>
          <a:stretch/>
        </p:blipFill>
        <p:spPr bwMode="auto">
          <a:xfrm>
            <a:off x="6256867" y="643467"/>
            <a:ext cx="5291665"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313362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6388" name="Picture 4">
            <a:extLst>
              <a:ext uri="{FF2B5EF4-FFF2-40B4-BE49-F238E27FC236}">
                <a16:creationId xmlns:a16="http://schemas.microsoft.com/office/drawing/2014/main" id="{155C8F76-0752-9997-A6F3-A925040D1A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29" r="4388" b="2"/>
          <a:stretch/>
        </p:blipFill>
        <p:spPr bwMode="auto">
          <a:xfrm>
            <a:off x="643466" y="643467"/>
            <a:ext cx="5291667" cy="5571066"/>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C5767F84-803A-BC90-867B-9C15EFCE5688}"/>
              </a:ext>
            </a:extLst>
          </p:cNvPr>
          <p:cNvSpPr>
            <a:spLocks noGrp="1"/>
          </p:cNvSpPr>
          <p:nvPr>
            <p:ph type="dt" sz="half" idx="10"/>
          </p:nvPr>
        </p:nvSpPr>
        <p:spPr>
          <a:xfrm>
            <a:off x="6416209" y="6231468"/>
            <a:ext cx="2631901" cy="304799"/>
          </a:xfrm>
        </p:spPr>
        <p:txBody>
          <a:bodyPr>
            <a:normAutofit/>
          </a:bodyPr>
          <a:lstStyle/>
          <a:p>
            <a:pPr>
              <a:spcAft>
                <a:spcPts val="600"/>
              </a:spcAft>
            </a:pPr>
            <a:r>
              <a:rPr lang="en-US">
                <a:solidFill>
                  <a:schemeClr val="tx2"/>
                </a:solidFill>
              </a:rPr>
              <a:t>Tuesday, February 2, 20XX</a:t>
            </a:r>
          </a:p>
        </p:txBody>
      </p:sp>
      <p:sp>
        <p:nvSpPr>
          <p:cNvPr id="3" name="Footer Placeholder 2">
            <a:extLst>
              <a:ext uri="{FF2B5EF4-FFF2-40B4-BE49-F238E27FC236}">
                <a16:creationId xmlns:a16="http://schemas.microsoft.com/office/drawing/2014/main" id="{3EA6B9E6-E180-DF94-FB4D-1C3FDA6E6CFD}"/>
              </a:ext>
            </a:extLst>
          </p:cNvPr>
          <p:cNvSpPr>
            <a:spLocks noGrp="1"/>
          </p:cNvSpPr>
          <p:nvPr>
            <p:ph type="ftr" sz="quarter" idx="11"/>
          </p:nvPr>
        </p:nvSpPr>
        <p:spPr>
          <a:xfrm>
            <a:off x="643467" y="6231466"/>
            <a:ext cx="3859795" cy="304801"/>
          </a:xfrm>
        </p:spPr>
        <p:txBody>
          <a:bodyPr>
            <a:normAutofit/>
          </a:bodyPr>
          <a:lstStyle/>
          <a:p>
            <a:pPr>
              <a:spcAft>
                <a:spcPts val="600"/>
              </a:spcAft>
            </a:pPr>
            <a:r>
              <a:rPr lang="en-US">
                <a:solidFill>
                  <a:schemeClr val="tx2"/>
                </a:solidFill>
              </a:rPr>
              <a:t>Sample Footer Text</a:t>
            </a:r>
          </a:p>
        </p:txBody>
      </p:sp>
      <p:sp>
        <p:nvSpPr>
          <p:cNvPr id="4" name="Slide Number Placeholder 3">
            <a:extLst>
              <a:ext uri="{FF2B5EF4-FFF2-40B4-BE49-F238E27FC236}">
                <a16:creationId xmlns:a16="http://schemas.microsoft.com/office/drawing/2014/main" id="{AA93A4A3-77B4-DBCB-0DA6-340FAA8E41F5}"/>
              </a:ext>
            </a:extLst>
          </p:cNvPr>
          <p:cNvSpPr>
            <a:spLocks noGrp="1"/>
          </p:cNvSpPr>
          <p:nvPr>
            <p:ph type="sldNum" sz="quarter" idx="12"/>
          </p:nvPr>
        </p:nvSpPr>
        <p:spPr>
          <a:xfrm>
            <a:off x="10710334" y="6231466"/>
            <a:ext cx="838199" cy="304801"/>
          </a:xfrm>
        </p:spPr>
        <p:txBody>
          <a:bodyPr anchor="t">
            <a:normAutofit/>
          </a:bodyPr>
          <a:lstStyle/>
          <a:p>
            <a:pPr algn="r">
              <a:spcAft>
                <a:spcPts val="600"/>
              </a:spcAft>
            </a:pPr>
            <a:fld id="{DBA1B0FB-D917-4C8C-928F-313BD683BF39}" type="slidenum">
              <a:rPr lang="en-US" sz="1100">
                <a:solidFill>
                  <a:schemeClr val="tx2"/>
                </a:solidFill>
              </a:rPr>
              <a:pPr algn="r">
                <a:spcAft>
                  <a:spcPts val="600"/>
                </a:spcAft>
              </a:pPr>
              <a:t>97</a:t>
            </a:fld>
            <a:endParaRPr lang="en-US" sz="1100">
              <a:solidFill>
                <a:schemeClr val="tx2"/>
              </a:solidFill>
            </a:endParaRPr>
          </a:p>
        </p:txBody>
      </p:sp>
      <p:pic>
        <p:nvPicPr>
          <p:cNvPr id="16386" name="Picture 2">
            <a:extLst>
              <a:ext uri="{FF2B5EF4-FFF2-40B4-BE49-F238E27FC236}">
                <a16:creationId xmlns:a16="http://schemas.microsoft.com/office/drawing/2014/main" id="{180DDBCD-621E-1B01-FDF8-7470D6C43A8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355" r="20241" b="-2"/>
          <a:stretch/>
        </p:blipFill>
        <p:spPr bwMode="auto">
          <a:xfrm>
            <a:off x="6256867" y="643467"/>
            <a:ext cx="5291665"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339875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51" name="Picture 6150">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6153" name="Picture 6152">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6155" name="Oval 6154">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6157" name="Picture 6156">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6159" name="Picture 6158">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6161" name="Rectangle 6160">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163" name="Rectangle 6162">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27B962-CC0D-EE4F-0F81-4D5FA24F6BE3}"/>
              </a:ext>
            </a:extLst>
          </p:cNvPr>
          <p:cNvSpPr>
            <a:spLocks noGrp="1"/>
          </p:cNvSpPr>
          <p:nvPr>
            <p:ph type="title"/>
          </p:nvPr>
        </p:nvSpPr>
        <p:spPr>
          <a:xfrm>
            <a:off x="8191925" y="1325880"/>
            <a:ext cx="3352375" cy="3066507"/>
          </a:xfrm>
        </p:spPr>
        <p:txBody>
          <a:bodyPr vert="horz" lIns="91440" tIns="45720" rIns="91440" bIns="45720" rtlCol="0" anchor="b">
            <a:normAutofit/>
          </a:bodyPr>
          <a:lstStyle/>
          <a:p>
            <a:r>
              <a:rPr lang="en-US" sz="5400" b="0" i="0" kern="1200">
                <a:solidFill>
                  <a:srgbClr val="EBEBEB"/>
                </a:solidFill>
                <a:latin typeface="+mj-lt"/>
                <a:ea typeface="+mj-ea"/>
                <a:cs typeface="+mj-cs"/>
              </a:rPr>
              <a:t>Types of Diets</a:t>
            </a:r>
          </a:p>
        </p:txBody>
      </p:sp>
      <p:sp>
        <p:nvSpPr>
          <p:cNvPr id="6165"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6167" name="Freeform: Shape 6166">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69" name="Rectangle 6168">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a:extLst>
              <a:ext uri="{FF2B5EF4-FFF2-40B4-BE49-F238E27FC236}">
                <a16:creationId xmlns:a16="http://schemas.microsoft.com/office/drawing/2014/main" id="{86F4331C-5171-A1D8-FD46-E731C7DE27C3}"/>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914400">
              <a:spcAft>
                <a:spcPts val="600"/>
              </a:spcAft>
            </a:pPr>
            <a:fld id="{DBA1B0FB-D917-4C8C-928F-313BD683BF39}" type="slidenum">
              <a:rPr lang="en-US">
                <a:solidFill>
                  <a:srgbClr val="FFFFFF"/>
                </a:solidFill>
              </a:rPr>
              <a:pPr defTabSz="914400">
                <a:spcAft>
                  <a:spcPts val="600"/>
                </a:spcAft>
              </a:pPr>
              <a:t>98</a:t>
            </a:fld>
            <a:endParaRPr lang="en-US">
              <a:solidFill>
                <a:srgbClr val="FFFFFF"/>
              </a:solidFill>
            </a:endParaRPr>
          </a:p>
        </p:txBody>
      </p:sp>
      <p:sp>
        <p:nvSpPr>
          <p:cNvPr id="5" name="Footer Placeholder 4">
            <a:extLst>
              <a:ext uri="{FF2B5EF4-FFF2-40B4-BE49-F238E27FC236}">
                <a16:creationId xmlns:a16="http://schemas.microsoft.com/office/drawing/2014/main" id="{B9439884-80D9-B70A-BACA-65B9DF1D8308}"/>
              </a:ext>
            </a:extLst>
          </p:cNvPr>
          <p:cNvSpPr>
            <a:spLocks noGrp="1"/>
          </p:cNvSpPr>
          <p:nvPr>
            <p:ph type="ftr" sz="quarter" idx="11"/>
          </p:nvPr>
        </p:nvSpPr>
        <p:spPr>
          <a:xfrm>
            <a:off x="636915" y="6355080"/>
            <a:ext cx="6277601" cy="304801"/>
          </a:xfrm>
        </p:spPr>
        <p:txBody>
          <a:bodyPr vert="horz" lIns="91440" tIns="45720" rIns="91440" bIns="45720" rtlCol="0" anchor="b">
            <a:normAutofit/>
          </a:bodyPr>
          <a:lstStyle/>
          <a:p>
            <a:pPr defTabSz="914400">
              <a:spcAft>
                <a:spcPts val="600"/>
              </a:spcAft>
            </a:pPr>
            <a:r>
              <a:rPr lang="en-US" b="0" i="0" kern="1200">
                <a:solidFill>
                  <a:schemeClr val="tx1">
                    <a:alpha val="60000"/>
                  </a:schemeClr>
                </a:solidFill>
                <a:latin typeface="+mn-lt"/>
                <a:ea typeface="+mn-ea"/>
                <a:cs typeface="+mn-cs"/>
              </a:rPr>
              <a:t>Sample Footer Text</a:t>
            </a:r>
          </a:p>
        </p:txBody>
      </p:sp>
      <p:pic>
        <p:nvPicPr>
          <p:cNvPr id="6146" name="Picture 2">
            <a:extLst>
              <a:ext uri="{FF2B5EF4-FFF2-40B4-BE49-F238E27FC236}">
                <a16:creationId xmlns:a16="http://schemas.microsoft.com/office/drawing/2014/main" id="{AA41129E-AE53-75A7-7BB0-4F453E87D1C6}"/>
              </a:ext>
            </a:extLst>
          </p:cNvPr>
          <p:cNvPicPr>
            <a:picLocks noGrp="1" noChangeAspect="1" noChangeArrowheads="1"/>
          </p:cNvPicPr>
          <p:nvPr>
            <p:ph idx="1"/>
          </p:nvPr>
        </p:nvPicPr>
        <p:blipFill>
          <a:blip r:embed="rId6">
            <a:extLst>
              <a:ext uri="{28A0092B-C50C-407E-A947-70E740481C1C}">
                <a14:useLocalDpi xmlns:a14="http://schemas.microsoft.com/office/drawing/2010/main" val="0"/>
              </a:ext>
            </a:extLst>
          </a:blip>
          <a:stretch>
            <a:fillRect/>
          </a:stretch>
        </p:blipFill>
        <p:spPr bwMode="auto">
          <a:xfrm>
            <a:off x="643854" y="1077269"/>
            <a:ext cx="6270662" cy="4702996"/>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02A27A1C-B7CF-2653-BD6A-53D7DDBBC4E5}"/>
              </a:ext>
            </a:extLst>
          </p:cNvPr>
          <p:cNvSpPr>
            <a:spLocks noGrp="1"/>
          </p:cNvSpPr>
          <p:nvPr>
            <p:ph type="dt" sz="half" idx="10"/>
          </p:nvPr>
        </p:nvSpPr>
        <p:spPr>
          <a:xfrm>
            <a:off x="9254068" y="6355080"/>
            <a:ext cx="2290232" cy="304799"/>
          </a:xfrm>
        </p:spPr>
        <p:txBody>
          <a:bodyPr vert="horz" lIns="91440" tIns="45720" rIns="91440" bIns="45720" rtlCol="0" anchor="t">
            <a:normAutofit/>
          </a:bodyPr>
          <a:lstStyle/>
          <a:p>
            <a:pPr algn="r" defTabSz="914400">
              <a:spcAft>
                <a:spcPts val="600"/>
              </a:spcAft>
            </a:pPr>
            <a:r>
              <a:rPr lang="en-US">
                <a:solidFill>
                  <a:srgbClr val="FFFFFF">
                    <a:alpha val="60000"/>
                  </a:srgbClr>
                </a:solidFill>
              </a:rPr>
              <a:t>Tuesday, February 2, 20XX</a:t>
            </a:r>
          </a:p>
        </p:txBody>
      </p:sp>
    </p:spTree>
    <p:extLst>
      <p:ext uri="{BB962C8B-B14F-4D97-AF65-F5344CB8AC3E}">
        <p14:creationId xmlns:p14="http://schemas.microsoft.com/office/powerpoint/2010/main" val="2219289624"/>
      </p:ext>
    </p:extLst>
  </p:cSld>
  <p:clrMapOvr>
    <a:overrideClrMapping bg1="lt1" tx1="dk1" bg2="lt2" tx2="dk2" accent1="accent1" accent2="accent2" accent3="accent3" accent4="accent4" accent5="accent5" accent6="accent6" hlink="hlink" folHlink="folHlink"/>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5" name="Picture 7174">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177" name="Picture 7176">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7179" name="Oval 7178">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7181" name="Picture 7180">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7183" name="Picture 7182">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7185" name="Rectangle 7184">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187" name="Rectangle 7186">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50FBC9-05E4-9A37-762F-9C5DE4CF04D5}"/>
              </a:ext>
            </a:extLst>
          </p:cNvPr>
          <p:cNvSpPr>
            <a:spLocks noGrp="1"/>
          </p:cNvSpPr>
          <p:nvPr>
            <p:ph type="title"/>
          </p:nvPr>
        </p:nvSpPr>
        <p:spPr>
          <a:xfrm>
            <a:off x="8191925" y="1325880"/>
            <a:ext cx="3352375" cy="3066507"/>
          </a:xfrm>
        </p:spPr>
        <p:txBody>
          <a:bodyPr vert="horz" lIns="91440" tIns="45720" rIns="91440" bIns="45720" rtlCol="0" anchor="b">
            <a:normAutofit/>
          </a:bodyPr>
          <a:lstStyle/>
          <a:p>
            <a:pPr>
              <a:lnSpc>
                <a:spcPct val="90000"/>
              </a:lnSpc>
            </a:pPr>
            <a:r>
              <a:rPr lang="en-US" sz="1800" b="0" i="0" kern="1200">
                <a:solidFill>
                  <a:srgbClr val="EBEBEB"/>
                </a:solidFill>
                <a:latin typeface="+mj-lt"/>
                <a:ea typeface="+mj-ea"/>
                <a:cs typeface="+mj-cs"/>
              </a:rPr>
              <a:t>Keto Diet</a:t>
            </a:r>
            <a:br>
              <a:rPr lang="en-US" sz="1800" b="0" i="0" kern="1200">
                <a:solidFill>
                  <a:srgbClr val="EBEBEB"/>
                </a:solidFill>
                <a:latin typeface="+mj-lt"/>
                <a:ea typeface="+mj-ea"/>
                <a:cs typeface="+mj-cs"/>
              </a:rPr>
            </a:br>
            <a:r>
              <a:rPr lang="en-US" sz="1800" b="0" i="0" kern="1200">
                <a:solidFill>
                  <a:srgbClr val="EBEBEB"/>
                </a:solidFill>
                <a:effectLst/>
                <a:latin typeface="+mj-lt"/>
                <a:ea typeface="+mj-ea"/>
                <a:cs typeface="+mj-cs"/>
              </a:rPr>
              <a:t>The ketogenic diet involves consuming a very low amount of carbohydrates and replacing them with fat to help your body burn fat for energy. Health benefits can include weight loss and lowering your risk for certain diseases.</a:t>
            </a:r>
            <a:endParaRPr lang="en-US" sz="1800" b="0" i="0" kern="1200">
              <a:solidFill>
                <a:srgbClr val="EBEBEB"/>
              </a:solidFill>
              <a:latin typeface="+mj-lt"/>
              <a:ea typeface="+mj-ea"/>
              <a:cs typeface="+mj-cs"/>
            </a:endParaRPr>
          </a:p>
        </p:txBody>
      </p:sp>
      <p:sp>
        <p:nvSpPr>
          <p:cNvPr id="7189"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7191" name="Freeform: Shape 7190">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193" name="Rectangle 7192">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a:extLst>
              <a:ext uri="{FF2B5EF4-FFF2-40B4-BE49-F238E27FC236}">
                <a16:creationId xmlns:a16="http://schemas.microsoft.com/office/drawing/2014/main" id="{3B1A09C3-D7B1-107D-9110-D8B2036E1077}"/>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914400">
              <a:spcAft>
                <a:spcPts val="600"/>
              </a:spcAft>
            </a:pPr>
            <a:fld id="{DBA1B0FB-D917-4C8C-928F-313BD683BF39}" type="slidenum">
              <a:rPr lang="en-US">
                <a:solidFill>
                  <a:srgbClr val="FFFFFF"/>
                </a:solidFill>
              </a:rPr>
              <a:pPr defTabSz="914400">
                <a:spcAft>
                  <a:spcPts val="600"/>
                </a:spcAft>
              </a:pPr>
              <a:t>99</a:t>
            </a:fld>
            <a:endParaRPr lang="en-US">
              <a:solidFill>
                <a:srgbClr val="FFFFFF"/>
              </a:solidFill>
            </a:endParaRPr>
          </a:p>
        </p:txBody>
      </p:sp>
      <p:sp>
        <p:nvSpPr>
          <p:cNvPr id="5" name="Footer Placeholder 4">
            <a:extLst>
              <a:ext uri="{FF2B5EF4-FFF2-40B4-BE49-F238E27FC236}">
                <a16:creationId xmlns:a16="http://schemas.microsoft.com/office/drawing/2014/main" id="{BA605518-0F43-5FCB-0A0E-596E986B4756}"/>
              </a:ext>
            </a:extLst>
          </p:cNvPr>
          <p:cNvSpPr>
            <a:spLocks noGrp="1"/>
          </p:cNvSpPr>
          <p:nvPr>
            <p:ph type="ftr" sz="quarter" idx="11"/>
          </p:nvPr>
        </p:nvSpPr>
        <p:spPr>
          <a:xfrm>
            <a:off x="636915" y="6355080"/>
            <a:ext cx="6277601" cy="304801"/>
          </a:xfrm>
        </p:spPr>
        <p:txBody>
          <a:bodyPr vert="horz" lIns="91440" tIns="45720" rIns="91440" bIns="45720" rtlCol="0" anchor="b">
            <a:normAutofit/>
          </a:bodyPr>
          <a:lstStyle/>
          <a:p>
            <a:pPr defTabSz="914400">
              <a:spcAft>
                <a:spcPts val="600"/>
              </a:spcAft>
            </a:pPr>
            <a:r>
              <a:rPr lang="en-US" b="0" i="0" kern="1200">
                <a:solidFill>
                  <a:schemeClr val="tx1">
                    <a:alpha val="60000"/>
                  </a:schemeClr>
                </a:solidFill>
                <a:latin typeface="+mn-lt"/>
                <a:ea typeface="+mn-ea"/>
                <a:cs typeface="+mn-cs"/>
              </a:rPr>
              <a:t>Sample Footer Text</a:t>
            </a:r>
          </a:p>
        </p:txBody>
      </p:sp>
      <p:pic>
        <p:nvPicPr>
          <p:cNvPr id="7170" name="Picture 2">
            <a:extLst>
              <a:ext uri="{FF2B5EF4-FFF2-40B4-BE49-F238E27FC236}">
                <a16:creationId xmlns:a16="http://schemas.microsoft.com/office/drawing/2014/main" id="{57471AA4-4934-ABDC-C315-AD1A463089F1}"/>
              </a:ext>
            </a:extLst>
          </p:cNvPr>
          <p:cNvPicPr>
            <a:picLocks noGrp="1" noChangeAspect="1" noChangeArrowheads="1"/>
          </p:cNvPicPr>
          <p:nvPr>
            <p:ph idx="1"/>
          </p:nvPr>
        </p:nvPicPr>
        <p:blipFill>
          <a:blip r:embed="rId6">
            <a:extLst>
              <a:ext uri="{28A0092B-C50C-407E-A947-70E740481C1C}">
                <a14:useLocalDpi xmlns:a14="http://schemas.microsoft.com/office/drawing/2010/main" val="0"/>
              </a:ext>
            </a:extLst>
          </a:blip>
          <a:stretch>
            <a:fillRect/>
          </a:stretch>
        </p:blipFill>
        <p:spPr bwMode="auto">
          <a:xfrm>
            <a:off x="654388" y="647698"/>
            <a:ext cx="6249594" cy="5562139"/>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DF250D31-6E8C-24F4-102F-77CE5D5C6723}"/>
              </a:ext>
            </a:extLst>
          </p:cNvPr>
          <p:cNvSpPr>
            <a:spLocks noGrp="1"/>
          </p:cNvSpPr>
          <p:nvPr>
            <p:ph type="dt" sz="half" idx="10"/>
          </p:nvPr>
        </p:nvSpPr>
        <p:spPr>
          <a:xfrm>
            <a:off x="9254068" y="6355080"/>
            <a:ext cx="2290232" cy="304799"/>
          </a:xfrm>
        </p:spPr>
        <p:txBody>
          <a:bodyPr vert="horz" lIns="91440" tIns="45720" rIns="91440" bIns="45720" rtlCol="0" anchor="t">
            <a:normAutofit/>
          </a:bodyPr>
          <a:lstStyle/>
          <a:p>
            <a:pPr algn="r" defTabSz="914400">
              <a:spcAft>
                <a:spcPts val="600"/>
              </a:spcAft>
            </a:pPr>
            <a:r>
              <a:rPr lang="en-US">
                <a:solidFill>
                  <a:srgbClr val="FFFFFF">
                    <a:alpha val="60000"/>
                  </a:srgbClr>
                </a:solidFill>
              </a:rPr>
              <a:t>Tuesday, February 2, 20XX</a:t>
            </a:r>
          </a:p>
        </p:txBody>
      </p:sp>
    </p:spTree>
    <p:extLst>
      <p:ext uri="{BB962C8B-B14F-4D97-AF65-F5344CB8AC3E}">
        <p14:creationId xmlns:p14="http://schemas.microsoft.com/office/powerpoint/2010/main" val="424184003"/>
      </p:ext>
    </p:extLst>
  </p:cSld>
  <p:clrMapOvr>
    <a:overrideClrMapping bg1="lt1" tx1="dk1" bg2="lt2" tx2="dk2" accent1="accent1" accent2="accent2" accent3="accent3" accent4="accent4" accent5="accent5" accent6="accent6" hlink="hlink" folHlink="folHlink"/>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9" name="Picture 8198">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8201" name="Picture 8200">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8203" name="Oval 8202">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8205" name="Picture 8204">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8207" name="Picture 8206">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8209" name="Rectangle 8208">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211" name="Rectangle 8210">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688710-0955-1B32-5310-B6BB0A981678}"/>
              </a:ext>
            </a:extLst>
          </p:cNvPr>
          <p:cNvSpPr>
            <a:spLocks noGrp="1"/>
          </p:cNvSpPr>
          <p:nvPr>
            <p:ph type="title"/>
          </p:nvPr>
        </p:nvSpPr>
        <p:spPr>
          <a:xfrm>
            <a:off x="8191925" y="1325880"/>
            <a:ext cx="3352375" cy="3066507"/>
          </a:xfrm>
        </p:spPr>
        <p:txBody>
          <a:bodyPr vert="horz" lIns="91440" tIns="45720" rIns="91440" bIns="45720" rtlCol="0" anchor="b">
            <a:normAutofit/>
          </a:bodyPr>
          <a:lstStyle/>
          <a:p>
            <a:r>
              <a:rPr lang="en-US" sz="5400" b="0" i="0" kern="1200" dirty="0">
                <a:solidFill>
                  <a:srgbClr val="EBEBEB"/>
                </a:solidFill>
                <a:latin typeface="+mj-lt"/>
                <a:ea typeface="+mj-ea"/>
                <a:cs typeface="+mj-cs"/>
              </a:rPr>
              <a:t>Keto Diet</a:t>
            </a:r>
            <a:br>
              <a:rPr lang="en-US" sz="5400" b="0" i="0" kern="1200" dirty="0">
                <a:solidFill>
                  <a:srgbClr val="EBEBEB"/>
                </a:solidFill>
                <a:latin typeface="+mj-lt"/>
                <a:ea typeface="+mj-ea"/>
                <a:cs typeface="+mj-cs"/>
              </a:rPr>
            </a:br>
            <a:br>
              <a:rPr lang="en-US" sz="5400" b="0" i="0" kern="1200" dirty="0">
                <a:solidFill>
                  <a:srgbClr val="EBEBEB"/>
                </a:solidFill>
                <a:latin typeface="+mj-lt"/>
                <a:ea typeface="+mj-ea"/>
                <a:cs typeface="+mj-cs"/>
              </a:rPr>
            </a:br>
            <a:r>
              <a:rPr lang="en-US" sz="1000" b="0" i="0" kern="1200" dirty="0">
                <a:solidFill>
                  <a:srgbClr val="EBEBEB"/>
                </a:solidFill>
                <a:latin typeface="+mj-lt"/>
                <a:ea typeface="+mj-ea"/>
                <a:cs typeface="+mj-cs"/>
              </a:rPr>
              <a:t>https://www.mdpi.com/2072-6643/9/5/517</a:t>
            </a:r>
          </a:p>
        </p:txBody>
      </p:sp>
      <p:sp>
        <p:nvSpPr>
          <p:cNvPr id="8213"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8215" name="Freeform: Shape 8214">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217" name="Rectangle 8216">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a:extLst>
              <a:ext uri="{FF2B5EF4-FFF2-40B4-BE49-F238E27FC236}">
                <a16:creationId xmlns:a16="http://schemas.microsoft.com/office/drawing/2014/main" id="{C96D7B89-E8D2-5E6C-2877-BBA40FA88282}"/>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914400">
              <a:spcAft>
                <a:spcPts val="600"/>
              </a:spcAft>
            </a:pPr>
            <a:fld id="{DBA1B0FB-D917-4C8C-928F-313BD683BF39}" type="slidenum">
              <a:rPr lang="en-US">
                <a:solidFill>
                  <a:srgbClr val="FFFFFF"/>
                </a:solidFill>
              </a:rPr>
              <a:pPr defTabSz="914400">
                <a:spcAft>
                  <a:spcPts val="600"/>
                </a:spcAft>
              </a:pPr>
              <a:t>100</a:t>
            </a:fld>
            <a:endParaRPr lang="en-US">
              <a:solidFill>
                <a:srgbClr val="FFFFFF"/>
              </a:solidFill>
            </a:endParaRPr>
          </a:p>
        </p:txBody>
      </p:sp>
      <p:sp>
        <p:nvSpPr>
          <p:cNvPr id="5" name="Footer Placeholder 4">
            <a:extLst>
              <a:ext uri="{FF2B5EF4-FFF2-40B4-BE49-F238E27FC236}">
                <a16:creationId xmlns:a16="http://schemas.microsoft.com/office/drawing/2014/main" id="{C30F19EE-2F05-FCC3-6AFB-9BFCB12F629F}"/>
              </a:ext>
            </a:extLst>
          </p:cNvPr>
          <p:cNvSpPr>
            <a:spLocks noGrp="1"/>
          </p:cNvSpPr>
          <p:nvPr>
            <p:ph type="ftr" sz="quarter" idx="11"/>
          </p:nvPr>
        </p:nvSpPr>
        <p:spPr>
          <a:xfrm>
            <a:off x="636915" y="6355080"/>
            <a:ext cx="6277601" cy="304801"/>
          </a:xfrm>
        </p:spPr>
        <p:txBody>
          <a:bodyPr vert="horz" lIns="91440" tIns="45720" rIns="91440" bIns="45720" rtlCol="0" anchor="b">
            <a:normAutofit/>
          </a:bodyPr>
          <a:lstStyle/>
          <a:p>
            <a:pPr defTabSz="914400">
              <a:spcAft>
                <a:spcPts val="600"/>
              </a:spcAft>
            </a:pPr>
            <a:r>
              <a:rPr lang="en-US" b="0" i="0" kern="1200">
                <a:solidFill>
                  <a:schemeClr val="tx1">
                    <a:alpha val="60000"/>
                  </a:schemeClr>
                </a:solidFill>
                <a:latin typeface="+mn-lt"/>
                <a:ea typeface="+mn-ea"/>
                <a:cs typeface="+mn-cs"/>
              </a:rPr>
              <a:t>Sample Footer Text</a:t>
            </a:r>
          </a:p>
        </p:txBody>
      </p:sp>
      <p:pic>
        <p:nvPicPr>
          <p:cNvPr id="8194" name="Picture 2">
            <a:extLst>
              <a:ext uri="{FF2B5EF4-FFF2-40B4-BE49-F238E27FC236}">
                <a16:creationId xmlns:a16="http://schemas.microsoft.com/office/drawing/2014/main" id="{CC26B895-F901-09CC-74AF-FE9A4B9E7DCB}"/>
              </a:ext>
            </a:extLst>
          </p:cNvPr>
          <p:cNvPicPr>
            <a:picLocks noGrp="1" noChangeAspect="1" noChangeArrowheads="1"/>
          </p:cNvPicPr>
          <p:nvPr>
            <p:ph idx="1"/>
          </p:nvPr>
        </p:nvPicPr>
        <p:blipFill>
          <a:blip r:embed="rId6">
            <a:extLst>
              <a:ext uri="{28A0092B-C50C-407E-A947-70E740481C1C}">
                <a14:useLocalDpi xmlns:a14="http://schemas.microsoft.com/office/drawing/2010/main" val="0"/>
              </a:ext>
            </a:extLst>
          </a:blip>
          <a:stretch>
            <a:fillRect/>
          </a:stretch>
        </p:blipFill>
        <p:spPr bwMode="auto">
          <a:xfrm>
            <a:off x="643854" y="1045915"/>
            <a:ext cx="6270662" cy="4765705"/>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EEF389AE-4E39-E120-B61C-4E1912953903}"/>
              </a:ext>
            </a:extLst>
          </p:cNvPr>
          <p:cNvSpPr>
            <a:spLocks noGrp="1"/>
          </p:cNvSpPr>
          <p:nvPr>
            <p:ph type="dt" sz="half" idx="10"/>
          </p:nvPr>
        </p:nvSpPr>
        <p:spPr>
          <a:xfrm>
            <a:off x="9254068" y="6355080"/>
            <a:ext cx="2290232" cy="304799"/>
          </a:xfrm>
        </p:spPr>
        <p:txBody>
          <a:bodyPr vert="horz" lIns="91440" tIns="45720" rIns="91440" bIns="45720" rtlCol="0" anchor="t">
            <a:normAutofit/>
          </a:bodyPr>
          <a:lstStyle/>
          <a:p>
            <a:pPr algn="r" defTabSz="914400">
              <a:spcAft>
                <a:spcPts val="600"/>
              </a:spcAft>
            </a:pPr>
            <a:r>
              <a:rPr lang="en-US">
                <a:solidFill>
                  <a:srgbClr val="FFFFFF">
                    <a:alpha val="60000"/>
                  </a:srgbClr>
                </a:solidFill>
              </a:rPr>
              <a:t>Tuesday, February 2, 20XX</a:t>
            </a:r>
          </a:p>
        </p:txBody>
      </p:sp>
    </p:spTree>
    <p:extLst>
      <p:ext uri="{BB962C8B-B14F-4D97-AF65-F5344CB8AC3E}">
        <p14:creationId xmlns:p14="http://schemas.microsoft.com/office/powerpoint/2010/main" val="357606779"/>
      </p:ext>
    </p:extLst>
  </p:cSld>
  <p:clrMapOvr>
    <a:overrideClrMapping bg1="lt1" tx1="dk1" bg2="lt2" tx2="dk2" accent1="accent1" accent2="accent2" accent3="accent3" accent4="accent4" accent5="accent5" accent6="accent6" hlink="hlink" folHlink="folHlink"/>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223" name="Picture 9222">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9225" name="Picture 9224">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9227" name="Oval 9226">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9229" name="Picture 9228">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9231" name="Picture 9230">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9233" name="Rectangle 9232">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235" name="Rectangle 9234">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8BE643-A2FE-7AE6-7652-FFF89E613B20}"/>
              </a:ext>
            </a:extLst>
          </p:cNvPr>
          <p:cNvSpPr>
            <a:spLocks noGrp="1"/>
          </p:cNvSpPr>
          <p:nvPr>
            <p:ph type="title"/>
          </p:nvPr>
        </p:nvSpPr>
        <p:spPr>
          <a:xfrm>
            <a:off x="8191925" y="1325880"/>
            <a:ext cx="3352375" cy="5029200"/>
          </a:xfrm>
        </p:spPr>
        <p:txBody>
          <a:bodyPr vert="horz" lIns="91440" tIns="45720" rIns="91440" bIns="45720" rtlCol="0" anchor="b">
            <a:normAutofit fontScale="90000"/>
          </a:bodyPr>
          <a:lstStyle/>
          <a:p>
            <a:pPr algn="l">
              <a:lnSpc>
                <a:spcPts val="1875"/>
              </a:lnSpc>
              <a:spcAft>
                <a:spcPts val="900"/>
              </a:spcAft>
              <a:buNone/>
            </a:pPr>
            <a:r>
              <a:rPr lang="en-US" sz="5400" b="0" i="0" kern="1200" dirty="0">
                <a:solidFill>
                  <a:srgbClr val="EBEBEB"/>
                </a:solidFill>
                <a:latin typeface="+mj-lt"/>
                <a:ea typeface="+mj-ea"/>
                <a:cs typeface="+mj-cs"/>
              </a:rPr>
              <a:t>The Adkins </a:t>
            </a:r>
            <a:br>
              <a:rPr lang="en-US" sz="5400" b="0" i="0" kern="1200" dirty="0">
                <a:solidFill>
                  <a:srgbClr val="EBEBEB"/>
                </a:solidFill>
                <a:latin typeface="+mj-lt"/>
                <a:ea typeface="+mj-ea"/>
                <a:cs typeface="+mj-cs"/>
              </a:rPr>
            </a:br>
            <a:br>
              <a:rPr lang="en-US" sz="5400" b="0" i="0" kern="1200" dirty="0">
                <a:solidFill>
                  <a:srgbClr val="EBEBEB"/>
                </a:solidFill>
                <a:latin typeface="+mj-lt"/>
                <a:ea typeface="+mj-ea"/>
                <a:cs typeface="+mj-cs"/>
              </a:rPr>
            </a:br>
            <a:br>
              <a:rPr lang="en-US" sz="5400" b="0" i="0" kern="1200" dirty="0">
                <a:solidFill>
                  <a:srgbClr val="EBEBEB"/>
                </a:solidFill>
                <a:latin typeface="+mj-lt"/>
                <a:ea typeface="+mj-ea"/>
                <a:cs typeface="+mj-cs"/>
              </a:rPr>
            </a:br>
            <a:r>
              <a:rPr lang="en-US" sz="5400" b="0" i="0" kern="1200" dirty="0">
                <a:solidFill>
                  <a:srgbClr val="EBEBEB"/>
                </a:solidFill>
                <a:latin typeface="+mj-lt"/>
                <a:ea typeface="+mj-ea"/>
                <a:cs typeface="+mj-cs"/>
              </a:rPr>
              <a:t>Diet</a:t>
            </a:r>
            <a:br>
              <a:rPr lang="en-US" sz="5400" b="0" i="0" kern="1200" dirty="0">
                <a:solidFill>
                  <a:srgbClr val="EBEBEB"/>
                </a:solidFill>
                <a:latin typeface="+mj-lt"/>
                <a:ea typeface="+mj-ea"/>
                <a:cs typeface="+mj-cs"/>
              </a:rPr>
            </a:br>
            <a:br>
              <a:rPr lang="en-US" sz="5400" b="0" i="0" kern="1200" dirty="0">
                <a:solidFill>
                  <a:srgbClr val="EBEBEB"/>
                </a:solidFill>
                <a:latin typeface="+mj-lt"/>
                <a:ea typeface="+mj-ea"/>
                <a:cs typeface="+mj-cs"/>
              </a:rPr>
            </a:br>
            <a:r>
              <a:rPr lang="en-US" sz="2400" b="1" i="0" dirty="0">
                <a:solidFill>
                  <a:srgbClr val="FF0000"/>
                </a:solidFill>
                <a:effectLst/>
                <a:latin typeface="Helvetica" panose="020B0604020202020204" pitchFamily="34" charset="0"/>
              </a:rPr>
              <a:t>What is the Atkins Diet?</a:t>
            </a:r>
            <a:br>
              <a:rPr lang="en-US" sz="2400" b="1" i="0" dirty="0">
                <a:solidFill>
                  <a:srgbClr val="FF0000"/>
                </a:solidFill>
                <a:effectLst/>
                <a:latin typeface="Helvetica" panose="020B0604020202020204" pitchFamily="34" charset="0"/>
              </a:rPr>
            </a:br>
            <a:br>
              <a:rPr lang="en-US" sz="2400" b="1" i="0" dirty="0">
                <a:solidFill>
                  <a:srgbClr val="FF0000"/>
                </a:solidFill>
                <a:effectLst/>
                <a:latin typeface="Helvetica" panose="020B0604020202020204" pitchFamily="34" charset="0"/>
              </a:rPr>
            </a:br>
            <a:r>
              <a:rPr lang="en-US" sz="2400" b="0" i="0" dirty="0">
                <a:solidFill>
                  <a:srgbClr val="FF0000"/>
                </a:solidFill>
                <a:effectLst/>
                <a:latin typeface="Helvetica" panose="020B0604020202020204" pitchFamily="34" charset="0"/>
              </a:rPr>
              <a:t>The Atkins Diet is a popular low-carbohydrate eating plan developed in the 1960s by heart specialist (cardiologist) Robert C. Atkins. The Atkins Diet restricts carbs (carbohydrates) while focusing on protein and fats.</a:t>
            </a:r>
            <a:br>
              <a:rPr lang="en-US" sz="2400" b="0" i="0" dirty="0">
                <a:solidFill>
                  <a:srgbClr val="FF0000"/>
                </a:solidFill>
                <a:effectLst/>
                <a:latin typeface="Helvetica" panose="020B0604020202020204" pitchFamily="34" charset="0"/>
              </a:rPr>
            </a:br>
            <a:br>
              <a:rPr lang="en-US" sz="2400" b="0" i="0" dirty="0">
                <a:solidFill>
                  <a:srgbClr val="FF0000"/>
                </a:solidFill>
                <a:effectLst/>
                <a:latin typeface="Helvetica" panose="020B0604020202020204" pitchFamily="34" charset="0"/>
              </a:rPr>
            </a:br>
            <a:br>
              <a:rPr lang="en-US" sz="2400" b="0" i="0" dirty="0">
                <a:solidFill>
                  <a:srgbClr val="080808"/>
                </a:solidFill>
                <a:effectLst/>
                <a:latin typeface="Helvetica" panose="020B0604020202020204" pitchFamily="34" charset="0"/>
              </a:rPr>
            </a:br>
            <a:r>
              <a:rPr lang="en-US" sz="900" b="0" i="0" dirty="0">
                <a:solidFill>
                  <a:srgbClr val="080808"/>
                </a:solidFill>
                <a:effectLst/>
                <a:latin typeface="Helvetica" panose="020B0604020202020204" pitchFamily="34" charset="0"/>
              </a:rPr>
              <a:t>https://www.mayoclinic.org/healthy-lifestyle/weight-loss/in-depth/atkins-diet/art-20048485</a:t>
            </a:r>
            <a:endParaRPr lang="en-US" sz="900" b="0" i="0" kern="1200" dirty="0">
              <a:solidFill>
                <a:srgbClr val="EBEBEB"/>
              </a:solidFill>
              <a:latin typeface="+mj-lt"/>
              <a:ea typeface="+mj-ea"/>
              <a:cs typeface="+mj-cs"/>
            </a:endParaRPr>
          </a:p>
        </p:txBody>
      </p:sp>
      <p:sp>
        <p:nvSpPr>
          <p:cNvPr id="9237"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9239" name="Freeform: Shape 9238">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241" name="Rectangle 9240">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a:extLst>
              <a:ext uri="{FF2B5EF4-FFF2-40B4-BE49-F238E27FC236}">
                <a16:creationId xmlns:a16="http://schemas.microsoft.com/office/drawing/2014/main" id="{DDA652B4-ABFD-98AD-F11C-4AE36F1A5BB2}"/>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914400">
              <a:spcAft>
                <a:spcPts val="600"/>
              </a:spcAft>
            </a:pPr>
            <a:fld id="{DBA1B0FB-D917-4C8C-928F-313BD683BF39}" type="slidenum">
              <a:rPr lang="en-US">
                <a:solidFill>
                  <a:srgbClr val="FFFFFF"/>
                </a:solidFill>
              </a:rPr>
              <a:pPr defTabSz="914400">
                <a:spcAft>
                  <a:spcPts val="600"/>
                </a:spcAft>
              </a:pPr>
              <a:t>101</a:t>
            </a:fld>
            <a:endParaRPr lang="en-US">
              <a:solidFill>
                <a:srgbClr val="FFFFFF"/>
              </a:solidFill>
            </a:endParaRPr>
          </a:p>
        </p:txBody>
      </p:sp>
      <p:sp>
        <p:nvSpPr>
          <p:cNvPr id="5" name="Footer Placeholder 4">
            <a:extLst>
              <a:ext uri="{FF2B5EF4-FFF2-40B4-BE49-F238E27FC236}">
                <a16:creationId xmlns:a16="http://schemas.microsoft.com/office/drawing/2014/main" id="{29AAAF33-1CCB-D23C-104C-C9BA37E122E7}"/>
              </a:ext>
            </a:extLst>
          </p:cNvPr>
          <p:cNvSpPr>
            <a:spLocks noGrp="1"/>
          </p:cNvSpPr>
          <p:nvPr>
            <p:ph type="ftr" sz="quarter" idx="11"/>
          </p:nvPr>
        </p:nvSpPr>
        <p:spPr>
          <a:xfrm>
            <a:off x="636915" y="6355080"/>
            <a:ext cx="6277601" cy="304801"/>
          </a:xfrm>
        </p:spPr>
        <p:txBody>
          <a:bodyPr vert="horz" lIns="91440" tIns="45720" rIns="91440" bIns="45720" rtlCol="0" anchor="b">
            <a:normAutofit/>
          </a:bodyPr>
          <a:lstStyle/>
          <a:p>
            <a:pPr defTabSz="914400">
              <a:spcAft>
                <a:spcPts val="600"/>
              </a:spcAft>
            </a:pPr>
            <a:r>
              <a:rPr lang="en-US" b="0" i="0" kern="1200">
                <a:solidFill>
                  <a:schemeClr val="tx1">
                    <a:alpha val="60000"/>
                  </a:schemeClr>
                </a:solidFill>
                <a:latin typeface="+mn-lt"/>
                <a:ea typeface="+mn-ea"/>
                <a:cs typeface="+mn-cs"/>
              </a:rPr>
              <a:t>Sample Footer Text</a:t>
            </a:r>
          </a:p>
        </p:txBody>
      </p:sp>
      <p:pic>
        <p:nvPicPr>
          <p:cNvPr id="9218" name="Picture 2">
            <a:extLst>
              <a:ext uri="{FF2B5EF4-FFF2-40B4-BE49-F238E27FC236}">
                <a16:creationId xmlns:a16="http://schemas.microsoft.com/office/drawing/2014/main" id="{CF8A5EBD-57E7-1A77-CBE8-21F902856A0A}"/>
              </a:ext>
            </a:extLst>
          </p:cNvPr>
          <p:cNvPicPr>
            <a:picLocks noGrp="1" noChangeAspect="1" noChangeArrowheads="1"/>
          </p:cNvPicPr>
          <p:nvPr>
            <p:ph idx="1"/>
          </p:nvPr>
        </p:nvPicPr>
        <p:blipFill>
          <a:blip r:embed="rId6">
            <a:extLst>
              <a:ext uri="{28A0092B-C50C-407E-A947-70E740481C1C}">
                <a14:useLocalDpi xmlns:a14="http://schemas.microsoft.com/office/drawing/2010/main" val="0"/>
              </a:ext>
            </a:extLst>
          </a:blip>
          <a:stretch>
            <a:fillRect/>
          </a:stretch>
        </p:blipFill>
        <p:spPr bwMode="auto">
          <a:xfrm>
            <a:off x="643854" y="818604"/>
            <a:ext cx="6270662" cy="5220326"/>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4ED61497-58AC-189C-26A4-9F6D816CA1D9}"/>
              </a:ext>
            </a:extLst>
          </p:cNvPr>
          <p:cNvSpPr>
            <a:spLocks noGrp="1"/>
          </p:cNvSpPr>
          <p:nvPr>
            <p:ph type="dt" sz="half" idx="10"/>
          </p:nvPr>
        </p:nvSpPr>
        <p:spPr>
          <a:xfrm>
            <a:off x="9254068" y="6355080"/>
            <a:ext cx="2290232" cy="304799"/>
          </a:xfrm>
        </p:spPr>
        <p:txBody>
          <a:bodyPr vert="horz" lIns="91440" tIns="45720" rIns="91440" bIns="45720" rtlCol="0" anchor="t">
            <a:normAutofit/>
          </a:bodyPr>
          <a:lstStyle/>
          <a:p>
            <a:pPr algn="r" defTabSz="914400">
              <a:spcAft>
                <a:spcPts val="600"/>
              </a:spcAft>
            </a:pPr>
            <a:r>
              <a:rPr lang="en-US">
                <a:solidFill>
                  <a:srgbClr val="FFFFFF">
                    <a:alpha val="60000"/>
                  </a:srgbClr>
                </a:solidFill>
              </a:rPr>
              <a:t>Tuesday, February 2, 20XX</a:t>
            </a:r>
          </a:p>
        </p:txBody>
      </p:sp>
    </p:spTree>
    <p:extLst>
      <p:ext uri="{BB962C8B-B14F-4D97-AF65-F5344CB8AC3E}">
        <p14:creationId xmlns:p14="http://schemas.microsoft.com/office/powerpoint/2010/main" val="2057400698"/>
      </p:ext>
    </p:extLst>
  </p:cSld>
  <p:clrMapOvr>
    <a:overrideClrMapping bg1="lt1" tx1="dk1" bg2="lt2" tx2="dk2" accent1="accent1" accent2="accent2" accent3="accent3" accent4="accent4" accent5="accent5" accent6="accent6" hlink="hlink" folHlink="folHlink"/>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50" name="Picture 5149">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5152" name="Picture 5151">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5154" name="Oval 5153">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5156" name="Picture 5155">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5158" name="Picture 5157">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5160" name="Rectangle 5159">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162" name="Rectangle 5161">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3ED30E-479A-AB84-C466-DE8E5045226A}"/>
              </a:ext>
            </a:extLst>
          </p:cNvPr>
          <p:cNvSpPr>
            <a:spLocks noGrp="1"/>
          </p:cNvSpPr>
          <p:nvPr>
            <p:ph type="title"/>
          </p:nvPr>
        </p:nvSpPr>
        <p:spPr>
          <a:xfrm>
            <a:off x="8191925" y="1325880"/>
            <a:ext cx="3352375" cy="5236391"/>
          </a:xfrm>
        </p:spPr>
        <p:txBody>
          <a:bodyPr vert="horz" lIns="91440" tIns="45720" rIns="91440" bIns="45720" rtlCol="0" anchor="b">
            <a:normAutofit fontScale="90000"/>
          </a:bodyPr>
          <a:lstStyle/>
          <a:p>
            <a:pPr>
              <a:lnSpc>
                <a:spcPct val="90000"/>
              </a:lnSpc>
            </a:pPr>
            <a:r>
              <a:rPr lang="en-US" sz="2600" b="0" i="0" kern="1200" dirty="0">
                <a:solidFill>
                  <a:srgbClr val="EBEBEB"/>
                </a:solidFill>
                <a:latin typeface="+mj-lt"/>
                <a:ea typeface="+mj-ea"/>
                <a:cs typeface="+mj-cs"/>
              </a:rPr>
              <a:t>Apple Cidar Vinegar and Weight Loss: No evidence.</a:t>
            </a:r>
            <a:br>
              <a:rPr lang="en-US" sz="2600" b="0" i="0" kern="1200" dirty="0">
                <a:solidFill>
                  <a:srgbClr val="EBEBEB"/>
                </a:solidFill>
                <a:latin typeface="+mj-lt"/>
                <a:ea typeface="+mj-ea"/>
                <a:cs typeface="+mj-cs"/>
              </a:rPr>
            </a:br>
            <a:br>
              <a:rPr lang="en-US" sz="2600" b="0" i="0" kern="1200" dirty="0">
                <a:solidFill>
                  <a:srgbClr val="EBEBEB"/>
                </a:solidFill>
                <a:latin typeface="+mj-lt"/>
                <a:ea typeface="+mj-ea"/>
                <a:cs typeface="+mj-cs"/>
              </a:rPr>
            </a:br>
            <a:r>
              <a:rPr lang="en-US" sz="2600" b="0" i="0" kern="1200" dirty="0">
                <a:solidFill>
                  <a:srgbClr val="EBEBEB"/>
                </a:solidFill>
                <a:latin typeface="+mj-lt"/>
                <a:ea typeface="+mj-ea"/>
                <a:cs typeface="+mj-cs"/>
              </a:rPr>
              <a:t>“Apple Cidar Vinegar is likely to cause weight loss.”</a:t>
            </a:r>
            <a:br>
              <a:rPr lang="en-US" sz="2600" b="0" i="0" kern="1200" dirty="0">
                <a:solidFill>
                  <a:srgbClr val="EBEBEB"/>
                </a:solidFill>
                <a:latin typeface="+mj-lt"/>
                <a:ea typeface="+mj-ea"/>
                <a:cs typeface="+mj-cs"/>
              </a:rPr>
            </a:br>
            <a:br>
              <a:rPr lang="en-US" sz="2600" b="0" i="0" kern="1200" dirty="0">
                <a:solidFill>
                  <a:srgbClr val="EBEBEB"/>
                </a:solidFill>
                <a:latin typeface="+mj-lt"/>
                <a:ea typeface="+mj-ea"/>
                <a:cs typeface="+mj-cs"/>
              </a:rPr>
            </a:br>
            <a:r>
              <a:rPr lang="en-US" sz="900" b="0" i="0" kern="1200" dirty="0">
                <a:solidFill>
                  <a:srgbClr val="EBEBEB"/>
                </a:solidFill>
                <a:latin typeface="+mj-lt"/>
                <a:ea typeface="+mj-ea"/>
                <a:cs typeface="+mj-cs"/>
              </a:rPr>
              <a:t>https://www.mayoclinic.org/healthy-lifestyle/weight-loss/expert-answers/apple-cider-vinegar-for-weight-loss/faq-20058394</a:t>
            </a:r>
            <a:br>
              <a:rPr lang="en-US" sz="2600" b="0" i="0" kern="1200" dirty="0">
                <a:solidFill>
                  <a:srgbClr val="EBEBEB"/>
                </a:solidFill>
                <a:latin typeface="+mj-lt"/>
                <a:ea typeface="+mj-ea"/>
                <a:cs typeface="+mj-cs"/>
              </a:rPr>
            </a:br>
            <a:br>
              <a:rPr lang="en-US" sz="2600" b="0" i="0" kern="1200" dirty="0">
                <a:solidFill>
                  <a:srgbClr val="EBEBEB"/>
                </a:solidFill>
                <a:latin typeface="+mj-lt"/>
                <a:ea typeface="+mj-ea"/>
                <a:cs typeface="+mj-cs"/>
              </a:rPr>
            </a:br>
            <a:br>
              <a:rPr lang="en-US" sz="2600" b="0" i="0" kern="1200" dirty="0">
                <a:solidFill>
                  <a:srgbClr val="EBEBEB"/>
                </a:solidFill>
                <a:latin typeface="+mj-lt"/>
                <a:ea typeface="+mj-ea"/>
                <a:cs typeface="+mj-cs"/>
              </a:rPr>
            </a:br>
            <a:br>
              <a:rPr lang="en-US" sz="2600" b="0" i="0" kern="1200" dirty="0">
                <a:solidFill>
                  <a:srgbClr val="EBEBEB"/>
                </a:solidFill>
                <a:latin typeface="+mj-lt"/>
                <a:ea typeface="+mj-ea"/>
                <a:cs typeface="+mj-cs"/>
              </a:rPr>
            </a:br>
            <a:br>
              <a:rPr lang="en-US" sz="2600" b="0" i="0" kern="1200" dirty="0">
                <a:solidFill>
                  <a:srgbClr val="EBEBEB"/>
                </a:solidFill>
                <a:latin typeface="+mj-lt"/>
                <a:ea typeface="+mj-ea"/>
                <a:cs typeface="+mj-cs"/>
              </a:rPr>
            </a:br>
            <a:br>
              <a:rPr lang="en-US" sz="2600" b="0" i="0" kern="1200" dirty="0">
                <a:solidFill>
                  <a:srgbClr val="EBEBEB"/>
                </a:solidFill>
                <a:latin typeface="+mj-lt"/>
                <a:ea typeface="+mj-ea"/>
                <a:cs typeface="+mj-cs"/>
              </a:rPr>
            </a:br>
            <a:br>
              <a:rPr lang="en-US" sz="2600" b="0" i="0" kern="1200" dirty="0">
                <a:solidFill>
                  <a:srgbClr val="EBEBEB"/>
                </a:solidFill>
                <a:latin typeface="+mj-lt"/>
                <a:ea typeface="+mj-ea"/>
                <a:cs typeface="+mj-cs"/>
              </a:rPr>
            </a:br>
            <a:br>
              <a:rPr lang="en-US" sz="2600" b="0" i="0" kern="1200" dirty="0">
                <a:solidFill>
                  <a:srgbClr val="EBEBEB"/>
                </a:solidFill>
                <a:latin typeface="+mj-lt"/>
                <a:ea typeface="+mj-ea"/>
                <a:cs typeface="+mj-cs"/>
              </a:rPr>
            </a:br>
            <a:endParaRPr lang="en-US" sz="2600" b="0" i="0" kern="1200" dirty="0">
              <a:solidFill>
                <a:srgbClr val="EBEBEB"/>
              </a:solidFill>
              <a:latin typeface="+mj-lt"/>
              <a:ea typeface="+mj-ea"/>
              <a:cs typeface="+mj-cs"/>
            </a:endParaRPr>
          </a:p>
        </p:txBody>
      </p:sp>
      <p:sp>
        <p:nvSpPr>
          <p:cNvPr id="5164"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5166" name="Freeform: Shape 5165">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68" name="Rectangle 5167">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a:extLst>
              <a:ext uri="{FF2B5EF4-FFF2-40B4-BE49-F238E27FC236}">
                <a16:creationId xmlns:a16="http://schemas.microsoft.com/office/drawing/2014/main" id="{44122949-9DDD-222C-3A27-DFECCE8C73E3}"/>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914400">
              <a:spcAft>
                <a:spcPts val="600"/>
              </a:spcAft>
            </a:pPr>
            <a:fld id="{DBA1B0FB-D917-4C8C-928F-313BD683BF39}" type="slidenum">
              <a:rPr lang="en-US">
                <a:solidFill>
                  <a:srgbClr val="FFFFFF"/>
                </a:solidFill>
              </a:rPr>
              <a:pPr defTabSz="914400">
                <a:spcAft>
                  <a:spcPts val="600"/>
                </a:spcAft>
              </a:pPr>
              <a:t>102</a:t>
            </a:fld>
            <a:endParaRPr lang="en-US">
              <a:solidFill>
                <a:srgbClr val="FFFFFF"/>
              </a:solidFill>
            </a:endParaRPr>
          </a:p>
        </p:txBody>
      </p:sp>
      <p:sp>
        <p:nvSpPr>
          <p:cNvPr id="5" name="Footer Placeholder 4">
            <a:extLst>
              <a:ext uri="{FF2B5EF4-FFF2-40B4-BE49-F238E27FC236}">
                <a16:creationId xmlns:a16="http://schemas.microsoft.com/office/drawing/2014/main" id="{334E9341-43F7-CBD4-B881-6AA8FE662462}"/>
              </a:ext>
            </a:extLst>
          </p:cNvPr>
          <p:cNvSpPr>
            <a:spLocks noGrp="1"/>
          </p:cNvSpPr>
          <p:nvPr>
            <p:ph type="ftr" sz="quarter" idx="11"/>
          </p:nvPr>
        </p:nvSpPr>
        <p:spPr>
          <a:xfrm>
            <a:off x="636915" y="6355080"/>
            <a:ext cx="6277601" cy="304801"/>
          </a:xfrm>
        </p:spPr>
        <p:txBody>
          <a:bodyPr vert="horz" lIns="91440" tIns="45720" rIns="91440" bIns="45720" rtlCol="0" anchor="b">
            <a:normAutofit/>
          </a:bodyPr>
          <a:lstStyle/>
          <a:p>
            <a:pPr defTabSz="914400">
              <a:spcAft>
                <a:spcPts val="600"/>
              </a:spcAft>
            </a:pPr>
            <a:r>
              <a:rPr lang="en-US" b="0" i="0" kern="1200">
                <a:solidFill>
                  <a:schemeClr val="tx1">
                    <a:alpha val="60000"/>
                  </a:schemeClr>
                </a:solidFill>
                <a:latin typeface="+mn-lt"/>
                <a:ea typeface="+mn-ea"/>
                <a:cs typeface="+mn-cs"/>
              </a:rPr>
              <a:t>Sample Footer Text</a:t>
            </a:r>
          </a:p>
        </p:txBody>
      </p:sp>
      <p:pic>
        <p:nvPicPr>
          <p:cNvPr id="5124" name="Picture 4">
            <a:extLst>
              <a:ext uri="{FF2B5EF4-FFF2-40B4-BE49-F238E27FC236}">
                <a16:creationId xmlns:a16="http://schemas.microsoft.com/office/drawing/2014/main" id="{B32F2517-40ED-6A12-3AF1-FDADEA75D6B8}"/>
              </a:ext>
            </a:extLst>
          </p:cNvPr>
          <p:cNvPicPr>
            <a:picLocks noGrp="1" noChangeAspect="1" noChangeArrowheads="1"/>
          </p:cNvPicPr>
          <p:nvPr>
            <p:ph idx="1"/>
          </p:nvPr>
        </p:nvPicPr>
        <p:blipFill>
          <a:blip r:embed="rId6">
            <a:extLst>
              <a:ext uri="{28A0092B-C50C-407E-A947-70E740481C1C}">
                <a14:useLocalDpi xmlns:a14="http://schemas.microsoft.com/office/drawing/2010/main" val="0"/>
              </a:ext>
            </a:extLst>
          </a:blip>
          <a:stretch>
            <a:fillRect/>
          </a:stretch>
        </p:blipFill>
        <p:spPr bwMode="auto">
          <a:xfrm>
            <a:off x="643854" y="1665144"/>
            <a:ext cx="6270662" cy="3527247"/>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0BAC7115-179F-4C22-950B-C265740312D5}"/>
              </a:ext>
            </a:extLst>
          </p:cNvPr>
          <p:cNvSpPr>
            <a:spLocks noGrp="1"/>
          </p:cNvSpPr>
          <p:nvPr>
            <p:ph type="dt" sz="half" idx="10"/>
          </p:nvPr>
        </p:nvSpPr>
        <p:spPr>
          <a:xfrm>
            <a:off x="9254068" y="6355080"/>
            <a:ext cx="2290232" cy="304799"/>
          </a:xfrm>
        </p:spPr>
        <p:txBody>
          <a:bodyPr vert="horz" lIns="91440" tIns="45720" rIns="91440" bIns="45720" rtlCol="0" anchor="t">
            <a:normAutofit/>
          </a:bodyPr>
          <a:lstStyle/>
          <a:p>
            <a:pPr algn="r" defTabSz="914400">
              <a:spcAft>
                <a:spcPts val="600"/>
              </a:spcAft>
            </a:pPr>
            <a:r>
              <a:rPr lang="en-US">
                <a:solidFill>
                  <a:srgbClr val="FFFFFF">
                    <a:alpha val="60000"/>
                  </a:srgbClr>
                </a:solidFill>
              </a:rPr>
              <a:t>Tuesday, February 2, 20XX</a:t>
            </a:r>
          </a:p>
        </p:txBody>
      </p:sp>
    </p:spTree>
    <p:extLst>
      <p:ext uri="{BB962C8B-B14F-4D97-AF65-F5344CB8AC3E}">
        <p14:creationId xmlns:p14="http://schemas.microsoft.com/office/powerpoint/2010/main" val="280095648"/>
      </p:ext>
    </p:extLst>
  </p:cSld>
  <p:clrMapOvr>
    <a:overrideClrMapping bg1="lt1" tx1="dk1" bg2="lt2" tx2="dk2" accent1="accent1" accent2="accent2" accent3="accent3" accent4="accent4" accent5="accent5" accent6="accent6" hlink="hlink" folHlink="folHlink"/>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A76B6-E500-6CF7-1144-672C4A41886A}"/>
              </a:ext>
            </a:extLst>
          </p:cNvPr>
          <p:cNvSpPr>
            <a:spLocks noGrp="1"/>
          </p:cNvSpPr>
          <p:nvPr>
            <p:ph type="title"/>
          </p:nvPr>
        </p:nvSpPr>
        <p:spPr/>
        <p:txBody>
          <a:bodyPr/>
          <a:lstStyle/>
          <a:p>
            <a:r>
              <a:rPr lang="en-US" dirty="0"/>
              <a:t>Emotional Eating Pitfalls</a:t>
            </a:r>
          </a:p>
        </p:txBody>
      </p:sp>
      <p:sp>
        <p:nvSpPr>
          <p:cNvPr id="3" name="Text Placeholder 2">
            <a:extLst>
              <a:ext uri="{FF2B5EF4-FFF2-40B4-BE49-F238E27FC236}">
                <a16:creationId xmlns:a16="http://schemas.microsoft.com/office/drawing/2014/main" id="{A43274E1-8866-9DF3-698F-C14F3FF0FFC7}"/>
              </a:ext>
            </a:extLst>
          </p:cNvPr>
          <p:cNvSpPr>
            <a:spLocks noGrp="1"/>
          </p:cNvSpPr>
          <p:nvPr>
            <p:ph type="body" idx="1"/>
          </p:nvPr>
        </p:nvSpPr>
        <p:spPr/>
        <p:txBody>
          <a:bodyPr/>
          <a:lstStyle/>
          <a:p>
            <a:r>
              <a:rPr lang="en-US" dirty="0"/>
              <a:t>Stress, Lonely, Angry, Boredom  </a:t>
            </a:r>
          </a:p>
        </p:txBody>
      </p:sp>
      <p:sp>
        <p:nvSpPr>
          <p:cNvPr id="4" name="Text Placeholder 3">
            <a:extLst>
              <a:ext uri="{FF2B5EF4-FFF2-40B4-BE49-F238E27FC236}">
                <a16:creationId xmlns:a16="http://schemas.microsoft.com/office/drawing/2014/main" id="{37F4FB2F-1CDA-32A7-1910-F844EBF9B629}"/>
              </a:ext>
            </a:extLst>
          </p:cNvPr>
          <p:cNvSpPr>
            <a:spLocks noGrp="1"/>
          </p:cNvSpPr>
          <p:nvPr>
            <p:ph type="body" sz="half" idx="15"/>
          </p:nvPr>
        </p:nvSpPr>
        <p:spPr/>
        <p:txBody>
          <a:bodyPr/>
          <a:lstStyle/>
          <a:p>
            <a:r>
              <a:rPr lang="en-US" dirty="0"/>
              <a:t>Cortisol </a:t>
            </a:r>
          </a:p>
          <a:p>
            <a:r>
              <a:rPr lang="en-US" dirty="0"/>
              <a:t>Comfort eating</a:t>
            </a:r>
          </a:p>
          <a:p>
            <a:r>
              <a:rPr lang="en-US" dirty="0"/>
              <a:t>Guilt </a:t>
            </a:r>
          </a:p>
          <a:p>
            <a:r>
              <a:rPr lang="en-US" dirty="0"/>
              <a:t>Craving favorite foods</a:t>
            </a:r>
          </a:p>
          <a:p>
            <a:r>
              <a:rPr lang="en-US" dirty="0"/>
              <a:t>Social Eating </a:t>
            </a:r>
          </a:p>
          <a:p>
            <a:endParaRPr lang="en-US" dirty="0"/>
          </a:p>
        </p:txBody>
      </p:sp>
      <p:sp>
        <p:nvSpPr>
          <p:cNvPr id="5" name="Text Placeholder 4">
            <a:extLst>
              <a:ext uri="{FF2B5EF4-FFF2-40B4-BE49-F238E27FC236}">
                <a16:creationId xmlns:a16="http://schemas.microsoft.com/office/drawing/2014/main" id="{6BF66764-E6C3-5DC8-17BB-23A7EB8785E9}"/>
              </a:ext>
            </a:extLst>
          </p:cNvPr>
          <p:cNvSpPr>
            <a:spLocks noGrp="1"/>
          </p:cNvSpPr>
          <p:nvPr>
            <p:ph type="body" sz="quarter" idx="3"/>
          </p:nvPr>
        </p:nvSpPr>
        <p:spPr/>
        <p:txBody>
          <a:bodyPr/>
          <a:lstStyle/>
          <a:p>
            <a:r>
              <a:rPr lang="en-US" dirty="0"/>
              <a:t>Starvation/Portion</a:t>
            </a:r>
          </a:p>
          <a:p>
            <a:r>
              <a:rPr lang="en-US" dirty="0"/>
              <a:t>Size </a:t>
            </a:r>
          </a:p>
        </p:txBody>
      </p:sp>
      <p:sp>
        <p:nvSpPr>
          <p:cNvPr id="6" name="Text Placeholder 5">
            <a:extLst>
              <a:ext uri="{FF2B5EF4-FFF2-40B4-BE49-F238E27FC236}">
                <a16:creationId xmlns:a16="http://schemas.microsoft.com/office/drawing/2014/main" id="{00F5E1C9-6089-5DAC-1553-3840A3FBE5F7}"/>
              </a:ext>
            </a:extLst>
          </p:cNvPr>
          <p:cNvSpPr>
            <a:spLocks noGrp="1"/>
          </p:cNvSpPr>
          <p:nvPr>
            <p:ph type="body" sz="half" idx="16"/>
          </p:nvPr>
        </p:nvSpPr>
        <p:spPr/>
        <p:txBody>
          <a:bodyPr/>
          <a:lstStyle/>
          <a:p>
            <a:r>
              <a:rPr lang="en-US" dirty="0"/>
              <a:t>Overeat (takes the brain </a:t>
            </a:r>
            <a:r>
              <a:rPr lang="en-US" dirty="0">
                <a:latin typeface="Amasis MT Pro Black" panose="02040A04050005020304" pitchFamily="18" charset="0"/>
              </a:rPr>
              <a:t>20minutes </a:t>
            </a:r>
            <a:r>
              <a:rPr lang="en-US" dirty="0"/>
              <a:t>to know your full.)</a:t>
            </a:r>
          </a:p>
          <a:p>
            <a:r>
              <a:rPr lang="en-US" dirty="0"/>
              <a:t>Eating quickly</a:t>
            </a:r>
          </a:p>
          <a:p>
            <a:r>
              <a:rPr lang="en-US" dirty="0"/>
              <a:t>Timing of eating</a:t>
            </a:r>
          </a:p>
          <a:p>
            <a:r>
              <a:rPr lang="en-US" dirty="0"/>
              <a:t>Cleaning your plate</a:t>
            </a:r>
          </a:p>
          <a:p>
            <a:r>
              <a:rPr lang="en-US" dirty="0"/>
              <a:t>Eating out (portion size, salt, sugar, fat, etc.)</a:t>
            </a:r>
          </a:p>
        </p:txBody>
      </p:sp>
      <p:sp>
        <p:nvSpPr>
          <p:cNvPr id="7" name="Text Placeholder 6">
            <a:extLst>
              <a:ext uri="{FF2B5EF4-FFF2-40B4-BE49-F238E27FC236}">
                <a16:creationId xmlns:a16="http://schemas.microsoft.com/office/drawing/2014/main" id="{5CF659F6-23EB-D4EE-45D2-915CD5095777}"/>
              </a:ext>
            </a:extLst>
          </p:cNvPr>
          <p:cNvSpPr>
            <a:spLocks noGrp="1"/>
          </p:cNvSpPr>
          <p:nvPr>
            <p:ph type="body" sz="quarter" idx="13"/>
          </p:nvPr>
        </p:nvSpPr>
        <p:spPr>
          <a:xfrm>
            <a:off x="7124700" y="1566863"/>
            <a:ext cx="2932113" cy="576262"/>
          </a:xfrm>
        </p:spPr>
        <p:txBody>
          <a:bodyPr/>
          <a:lstStyle/>
          <a:p>
            <a:r>
              <a:rPr lang="en-US" dirty="0"/>
              <a:t>Behavioral health</a:t>
            </a:r>
          </a:p>
        </p:txBody>
      </p:sp>
      <p:sp>
        <p:nvSpPr>
          <p:cNvPr id="8" name="Text Placeholder 7">
            <a:extLst>
              <a:ext uri="{FF2B5EF4-FFF2-40B4-BE49-F238E27FC236}">
                <a16:creationId xmlns:a16="http://schemas.microsoft.com/office/drawing/2014/main" id="{F106880C-AD50-791C-302F-2FF90D1BA7DB}"/>
              </a:ext>
            </a:extLst>
          </p:cNvPr>
          <p:cNvSpPr>
            <a:spLocks noGrp="1"/>
          </p:cNvSpPr>
          <p:nvPr>
            <p:ph type="body" sz="half" idx="17"/>
          </p:nvPr>
        </p:nvSpPr>
        <p:spPr/>
        <p:txBody>
          <a:bodyPr/>
          <a:lstStyle/>
          <a:p>
            <a:r>
              <a:rPr lang="en-US" dirty="0"/>
              <a:t>Anorexia</a:t>
            </a:r>
          </a:p>
          <a:p>
            <a:r>
              <a:rPr lang="en-US" dirty="0"/>
              <a:t>Bulimia </a:t>
            </a:r>
          </a:p>
          <a:p>
            <a:r>
              <a:rPr lang="en-US" dirty="0"/>
              <a:t>Binge Eating Disorder</a:t>
            </a:r>
          </a:p>
          <a:p>
            <a:r>
              <a:rPr lang="en-US" dirty="0"/>
              <a:t>Body Dysmorphic Disorder</a:t>
            </a:r>
          </a:p>
          <a:p>
            <a:r>
              <a:rPr lang="en-US" dirty="0"/>
              <a:t>Avoidant/Restrictive Food Disorder</a:t>
            </a:r>
          </a:p>
          <a:p>
            <a:r>
              <a:rPr lang="en-US" dirty="0"/>
              <a:t>Fat Shamming </a:t>
            </a:r>
          </a:p>
          <a:p>
            <a:r>
              <a:rPr lang="en-US" dirty="0"/>
              <a:t>Depression</a:t>
            </a:r>
          </a:p>
          <a:p>
            <a:endParaRPr lang="en-US" dirty="0"/>
          </a:p>
        </p:txBody>
      </p:sp>
      <p:sp>
        <p:nvSpPr>
          <p:cNvPr id="9" name="Date Placeholder 8">
            <a:extLst>
              <a:ext uri="{FF2B5EF4-FFF2-40B4-BE49-F238E27FC236}">
                <a16:creationId xmlns:a16="http://schemas.microsoft.com/office/drawing/2014/main" id="{2F2AEF44-36D3-BC04-CCF3-3AE37389E4F2}"/>
              </a:ext>
            </a:extLst>
          </p:cNvPr>
          <p:cNvSpPr>
            <a:spLocks noGrp="1"/>
          </p:cNvSpPr>
          <p:nvPr>
            <p:ph type="dt" sz="half" idx="10"/>
          </p:nvPr>
        </p:nvSpPr>
        <p:spPr/>
        <p:txBody>
          <a:bodyPr/>
          <a:lstStyle/>
          <a:p>
            <a:r>
              <a:rPr lang="en-US"/>
              <a:t>Tuesday, February 2, 20XX</a:t>
            </a:r>
            <a:endParaRPr lang="en-US" dirty="0"/>
          </a:p>
        </p:txBody>
      </p:sp>
      <p:sp>
        <p:nvSpPr>
          <p:cNvPr id="10" name="Footer Placeholder 9">
            <a:extLst>
              <a:ext uri="{FF2B5EF4-FFF2-40B4-BE49-F238E27FC236}">
                <a16:creationId xmlns:a16="http://schemas.microsoft.com/office/drawing/2014/main" id="{8383C2B8-B83E-9470-5BBC-27604D12A99E}"/>
              </a:ext>
            </a:extLst>
          </p:cNvPr>
          <p:cNvSpPr>
            <a:spLocks noGrp="1"/>
          </p:cNvSpPr>
          <p:nvPr>
            <p:ph type="ftr" sz="quarter" idx="11"/>
          </p:nvPr>
        </p:nvSpPr>
        <p:spPr/>
        <p:txBody>
          <a:bodyPr/>
          <a:lstStyle/>
          <a:p>
            <a:r>
              <a:rPr lang="en-US"/>
              <a:t>Sample Footer Text</a:t>
            </a:r>
            <a:endParaRPr lang="en-US" dirty="0"/>
          </a:p>
        </p:txBody>
      </p:sp>
      <p:sp>
        <p:nvSpPr>
          <p:cNvPr id="11" name="Slide Number Placeholder 10">
            <a:extLst>
              <a:ext uri="{FF2B5EF4-FFF2-40B4-BE49-F238E27FC236}">
                <a16:creationId xmlns:a16="http://schemas.microsoft.com/office/drawing/2014/main" id="{5DB03B16-2850-874C-487F-250BBF1B9C71}"/>
              </a:ext>
            </a:extLst>
          </p:cNvPr>
          <p:cNvSpPr>
            <a:spLocks noGrp="1"/>
          </p:cNvSpPr>
          <p:nvPr>
            <p:ph type="sldNum" sz="quarter" idx="12"/>
          </p:nvPr>
        </p:nvSpPr>
        <p:spPr/>
        <p:txBody>
          <a:bodyPr/>
          <a:lstStyle/>
          <a:p>
            <a:fld id="{DBA1B0FB-D917-4C8C-928F-313BD683BF39}" type="slidenum">
              <a:rPr lang="en-US" smtClean="0"/>
              <a:pPr/>
              <a:t>103</a:t>
            </a:fld>
            <a:endParaRPr lang="en-US"/>
          </a:p>
        </p:txBody>
      </p:sp>
    </p:spTree>
    <p:extLst>
      <p:ext uri="{BB962C8B-B14F-4D97-AF65-F5344CB8AC3E}">
        <p14:creationId xmlns:p14="http://schemas.microsoft.com/office/powerpoint/2010/main" val="385274795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E65B88FA-4A85-D0C2-9491-5D165C8159B8}"/>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b="15730"/>
          <a:stretch/>
        </p:blipFill>
        <p:spPr bwMode="auto">
          <a:xfrm>
            <a:off x="20" y="-1"/>
            <a:ext cx="1219198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E3B4E8D-D708-4C01-1D74-1D42667C2A0B}"/>
              </a:ext>
            </a:extLst>
          </p:cNvPr>
          <p:cNvSpPr>
            <a:spLocks noGrp="1"/>
          </p:cNvSpPr>
          <p:nvPr>
            <p:ph type="title"/>
          </p:nvPr>
        </p:nvSpPr>
        <p:spPr>
          <a:xfrm>
            <a:off x="646111" y="452718"/>
            <a:ext cx="9404723" cy="1400530"/>
          </a:xfrm>
        </p:spPr>
        <p:txBody>
          <a:bodyPr vert="horz" lIns="91440" tIns="45720" rIns="91440" bIns="45720" rtlCol="0" anchor="t">
            <a:normAutofit/>
          </a:bodyPr>
          <a:lstStyle/>
          <a:p>
            <a:r>
              <a:rPr lang="en-US" dirty="0"/>
              <a:t>       </a:t>
            </a:r>
            <a:r>
              <a:rPr lang="en-US" dirty="0">
                <a:latin typeface="Amasis MT Pro Black" panose="02040A04050005020304" pitchFamily="18" charset="0"/>
              </a:rPr>
              <a:t>Stress induced food cravings</a:t>
            </a:r>
          </a:p>
        </p:txBody>
      </p:sp>
      <p:sp>
        <p:nvSpPr>
          <p:cNvPr id="3" name="Content Placeholder 2">
            <a:extLst>
              <a:ext uri="{FF2B5EF4-FFF2-40B4-BE49-F238E27FC236}">
                <a16:creationId xmlns:a16="http://schemas.microsoft.com/office/drawing/2014/main" id="{C15AD600-2DB3-A44C-28C4-AD41E9B89699}"/>
              </a:ext>
            </a:extLst>
          </p:cNvPr>
          <p:cNvSpPr>
            <a:spLocks noGrp="1"/>
          </p:cNvSpPr>
          <p:nvPr>
            <p:ph idx="1"/>
          </p:nvPr>
        </p:nvSpPr>
        <p:spPr>
          <a:xfrm>
            <a:off x="1103312" y="2052918"/>
            <a:ext cx="8946541" cy="4195481"/>
          </a:xfrm>
        </p:spPr>
        <p:txBody>
          <a:bodyPr vert="horz" lIns="91440" tIns="45720" rIns="91440" bIns="45720" rtlCol="0">
            <a:normAutofit/>
          </a:bodyPr>
          <a:lstStyle/>
          <a:p>
            <a:pPr>
              <a:buFont typeface="Wingdings 3" charset="2"/>
              <a:buChar char=""/>
            </a:pPr>
            <a:r>
              <a:rPr lang="en-US" dirty="0"/>
              <a:t>Potato chips           vs.     Pumpkin seeds or dry roasted nuts</a:t>
            </a:r>
          </a:p>
          <a:p>
            <a:pPr>
              <a:buFont typeface="Wingdings 3" charset="2"/>
              <a:buChar char=""/>
            </a:pPr>
            <a:r>
              <a:rPr lang="en-US" dirty="0"/>
              <a:t>Milk Chocolate      vs.     Dark chocolate </a:t>
            </a:r>
          </a:p>
          <a:p>
            <a:pPr>
              <a:buFont typeface="Wingdings 3" charset="2"/>
              <a:buChar char=""/>
            </a:pPr>
            <a:r>
              <a:rPr lang="en-US" dirty="0"/>
              <a:t>Pasta                       vs.     Veggie Spiral Squash Spaghetti </a:t>
            </a:r>
          </a:p>
          <a:p>
            <a:pPr>
              <a:buFont typeface="Wingdings 3" charset="2"/>
              <a:buChar char=""/>
            </a:pPr>
            <a:r>
              <a:rPr lang="en-US" dirty="0"/>
              <a:t>Ice cream              vs.      Dark chocolate dipped strawberries</a:t>
            </a:r>
          </a:p>
          <a:p>
            <a:pPr>
              <a:buFont typeface="Wingdings 3" charset="2"/>
              <a:buChar char=""/>
            </a:pPr>
            <a:r>
              <a:rPr lang="en-US" dirty="0"/>
              <a:t>Soda pop               vs.      Sparkling water</a:t>
            </a:r>
          </a:p>
          <a:p>
            <a:pPr>
              <a:buFont typeface="Wingdings 3" charset="2"/>
              <a:buChar char=""/>
            </a:pPr>
            <a:r>
              <a:rPr lang="en-US" dirty="0"/>
              <a:t>Red meat               vs.      Fish, i.e., Salmon</a:t>
            </a:r>
          </a:p>
          <a:p>
            <a:pPr>
              <a:buFont typeface="Wingdings 3" charset="2"/>
              <a:buChar char=""/>
            </a:pPr>
            <a:endParaRPr lang="en-US" dirty="0"/>
          </a:p>
          <a:p>
            <a:pPr>
              <a:buFont typeface="Wingdings 3" charset="2"/>
              <a:buChar char=""/>
            </a:pPr>
            <a:endParaRPr lang="en-US" dirty="0"/>
          </a:p>
        </p:txBody>
      </p:sp>
      <p:sp>
        <p:nvSpPr>
          <p:cNvPr id="7" name="Date Placeholder 6">
            <a:extLst>
              <a:ext uri="{FF2B5EF4-FFF2-40B4-BE49-F238E27FC236}">
                <a16:creationId xmlns:a16="http://schemas.microsoft.com/office/drawing/2014/main" id="{84A30F1F-DD45-136D-A1A0-F817D9ACE448}"/>
              </a:ext>
            </a:extLst>
          </p:cNvPr>
          <p:cNvSpPr>
            <a:spLocks noGrp="1"/>
          </p:cNvSpPr>
          <p:nvPr>
            <p:ph type="dt" sz="half" idx="10"/>
          </p:nvPr>
        </p:nvSpPr>
        <p:spPr/>
        <p:txBody>
          <a:bodyPr vert="horz" lIns="91440" tIns="45720" rIns="91440" bIns="45720" rtlCol="0" anchor="t">
            <a:normAutofit/>
          </a:bodyPr>
          <a:lstStyle/>
          <a:p>
            <a:pPr defTabSz="914400">
              <a:lnSpc>
                <a:spcPct val="90000"/>
              </a:lnSpc>
              <a:spcAft>
                <a:spcPts val="600"/>
              </a:spcAft>
            </a:pPr>
            <a:r>
              <a:rPr lang="en-US" sz="700">
                <a:solidFill>
                  <a:schemeClr val="tx1">
                    <a:tint val="75000"/>
                  </a:schemeClr>
                </a:solidFill>
              </a:rPr>
              <a:t>Tuesday, February 2, 20XX</a:t>
            </a:r>
          </a:p>
        </p:txBody>
      </p:sp>
      <p:sp>
        <p:nvSpPr>
          <p:cNvPr id="8" name="Footer Placeholder 7">
            <a:extLst>
              <a:ext uri="{FF2B5EF4-FFF2-40B4-BE49-F238E27FC236}">
                <a16:creationId xmlns:a16="http://schemas.microsoft.com/office/drawing/2014/main" id="{BCE1D7EF-FC51-015D-62BB-A93DA5667A92}"/>
              </a:ext>
            </a:extLst>
          </p:cNvPr>
          <p:cNvSpPr>
            <a:spLocks noGrp="1"/>
          </p:cNvSpPr>
          <p:nvPr>
            <p:ph type="ftr" sz="quarter" idx="11"/>
          </p:nvPr>
        </p:nvSpPr>
        <p:spPr/>
        <p:txBody>
          <a:bodyPr vert="horz" lIns="91440" tIns="45720" rIns="91440" bIns="45720" rtlCol="0" anchor="b">
            <a:normAutofit/>
          </a:bodyPr>
          <a:lstStyle/>
          <a:p>
            <a:pPr defTabSz="914400">
              <a:spcAft>
                <a:spcPts val="600"/>
              </a:spcAft>
            </a:pPr>
            <a:r>
              <a:rPr lang="en-US" b="0" i="0" kern="1200">
                <a:solidFill>
                  <a:schemeClr val="tx1">
                    <a:tint val="75000"/>
                  </a:schemeClr>
                </a:solidFill>
                <a:latin typeface="+mn-lt"/>
                <a:ea typeface="+mn-ea"/>
                <a:cs typeface="+mn-cs"/>
              </a:rPr>
              <a:t>Sample Footer Text</a:t>
            </a:r>
          </a:p>
        </p:txBody>
      </p:sp>
      <p:sp>
        <p:nvSpPr>
          <p:cNvPr id="9" name="Slide Number Placeholder 8">
            <a:extLst>
              <a:ext uri="{FF2B5EF4-FFF2-40B4-BE49-F238E27FC236}">
                <a16:creationId xmlns:a16="http://schemas.microsoft.com/office/drawing/2014/main" id="{AA6CDA01-1B62-E8E3-0887-CB1F1A20550E}"/>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smtClean="0"/>
              <a:pPr defTabSz="914400">
                <a:spcAft>
                  <a:spcPts val="600"/>
                </a:spcAft>
              </a:pPr>
              <a:t>104</a:t>
            </a:fld>
            <a:endParaRPr lang="en-US"/>
          </a:p>
        </p:txBody>
      </p:sp>
    </p:spTree>
    <p:extLst>
      <p:ext uri="{BB962C8B-B14F-4D97-AF65-F5344CB8AC3E}">
        <p14:creationId xmlns:p14="http://schemas.microsoft.com/office/powerpoint/2010/main" val="131600138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719" name="Picture 29718">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29721" name="Picture 29720">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29723" name="Oval 29722">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9725" name="Picture 29724">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9727" name="Picture 29726">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9729" name="Rectangle 29728">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731" name="Rectangle 29730">
            <a:extLst>
              <a:ext uri="{FF2B5EF4-FFF2-40B4-BE49-F238E27FC236}">
                <a16:creationId xmlns:a16="http://schemas.microsoft.com/office/drawing/2014/main" id="{B4AAD3FD-83A5-4B89-9F8F-01B887086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A1609D-C234-6AA2-8333-4143D4010354}"/>
              </a:ext>
            </a:extLst>
          </p:cNvPr>
          <p:cNvSpPr>
            <a:spLocks noGrp="1"/>
          </p:cNvSpPr>
          <p:nvPr>
            <p:ph type="title"/>
          </p:nvPr>
        </p:nvSpPr>
        <p:spPr>
          <a:xfrm>
            <a:off x="648931" y="629266"/>
            <a:ext cx="4166510" cy="1622321"/>
          </a:xfrm>
        </p:spPr>
        <p:txBody>
          <a:bodyPr vert="horz" lIns="91440" tIns="45720" rIns="91440" bIns="45720" rtlCol="0" anchor="t">
            <a:normAutofit/>
          </a:bodyPr>
          <a:lstStyle/>
          <a:p>
            <a:r>
              <a:rPr lang="en-US" sz="4200" b="0" i="0" kern="1200">
                <a:solidFill>
                  <a:srgbClr val="EBEBEB"/>
                </a:solidFill>
                <a:latin typeface="+mj-lt"/>
                <a:ea typeface="+mj-ea"/>
                <a:cs typeface="+mj-cs"/>
              </a:rPr>
              <a:t>Exercise </a:t>
            </a:r>
            <a:endParaRPr lang="en-US" sz="4200" b="0" i="0" kern="1200" dirty="0">
              <a:solidFill>
                <a:srgbClr val="EBEBEB"/>
              </a:solidFill>
              <a:latin typeface="+mj-lt"/>
              <a:ea typeface="+mj-ea"/>
              <a:cs typeface="+mj-cs"/>
            </a:endParaRPr>
          </a:p>
        </p:txBody>
      </p:sp>
      <p:sp>
        <p:nvSpPr>
          <p:cNvPr id="29733" name="Freeform 31">
            <a:extLst>
              <a:ext uri="{FF2B5EF4-FFF2-40B4-BE49-F238E27FC236}">
                <a16:creationId xmlns:a16="http://schemas.microsoft.com/office/drawing/2014/main" id="{61752F1D-FC0F-4103-9584-630E643CCD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9402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29735" name="Freeform: Shape 29734">
            <a:extLst>
              <a:ext uri="{FF2B5EF4-FFF2-40B4-BE49-F238E27FC236}">
                <a16:creationId xmlns:a16="http://schemas.microsoft.com/office/drawing/2014/main" id="{70151CB7-E7DE-4917-B831-01DF9CE01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270819" y="-63600"/>
            <a:ext cx="6858001" cy="6985200"/>
          </a:xfrm>
          <a:custGeom>
            <a:avLst/>
            <a:gdLst>
              <a:gd name="connsiteX0" fmla="*/ 6858001 w 6858001"/>
              <a:gd name="connsiteY0" fmla="*/ 1177 h 6985200"/>
              <a:gd name="connsiteX1" fmla="*/ 6858001 w 6858001"/>
              <a:gd name="connsiteY1" fmla="*/ 1344715 h 6985200"/>
              <a:gd name="connsiteX2" fmla="*/ 6858000 w 6858001"/>
              <a:gd name="connsiteY2" fmla="*/ 1344715 h 6985200"/>
              <a:gd name="connsiteX3" fmla="*/ 6858000 w 6858001"/>
              <a:gd name="connsiteY3" fmla="*/ 6985200 h 6985200"/>
              <a:gd name="connsiteX4" fmla="*/ 0 w 6858001"/>
              <a:gd name="connsiteY4" fmla="*/ 6985199 h 6985200"/>
              <a:gd name="connsiteX5" fmla="*/ 0 w 6858001"/>
              <a:gd name="connsiteY5" fmla="*/ 886772 h 6985200"/>
              <a:gd name="connsiteX6" fmla="*/ 1 w 6858001"/>
              <a:gd name="connsiteY6" fmla="*/ 886772 h 6985200"/>
              <a:gd name="connsiteX7" fmla="*/ 1 w 6858001"/>
              <a:gd name="connsiteY7" fmla="*/ 0 h 6985200"/>
              <a:gd name="connsiteX8" fmla="*/ 40463 w 6858001"/>
              <a:gd name="connsiteY8" fmla="*/ 5883 h 6985200"/>
              <a:gd name="connsiteX9" fmla="*/ 159107 w 6858001"/>
              <a:gd name="connsiteY9" fmla="*/ 23196 h 6985200"/>
              <a:gd name="connsiteX10" fmla="*/ 245518 w 6858001"/>
              <a:gd name="connsiteY10" fmla="*/ 35299 h 6985200"/>
              <a:gd name="connsiteX11" fmla="*/ 348388 w 6858001"/>
              <a:gd name="connsiteY11" fmla="*/ 48073 h 6985200"/>
              <a:gd name="connsiteX12" fmla="*/ 470460 w 6858001"/>
              <a:gd name="connsiteY12" fmla="*/ 63369 h 6985200"/>
              <a:gd name="connsiteX13" fmla="*/ 605563 w 6858001"/>
              <a:gd name="connsiteY13" fmla="*/ 79506 h 6985200"/>
              <a:gd name="connsiteX14" fmla="*/ 757810 w 6858001"/>
              <a:gd name="connsiteY14" fmla="*/ 96483 h 6985200"/>
              <a:gd name="connsiteX15" fmla="*/ 923774 w 6858001"/>
              <a:gd name="connsiteY15" fmla="*/ 114469 h 6985200"/>
              <a:gd name="connsiteX16" fmla="*/ 1104139 w 6858001"/>
              <a:gd name="connsiteY16" fmla="*/ 132454 h 6985200"/>
              <a:gd name="connsiteX17" fmla="*/ 1296163 w 6858001"/>
              <a:gd name="connsiteY17" fmla="*/ 150776 h 6985200"/>
              <a:gd name="connsiteX18" fmla="*/ 1503275 w 6858001"/>
              <a:gd name="connsiteY18" fmla="*/ 167753 h 6985200"/>
              <a:gd name="connsiteX19" fmla="*/ 1719988 w 6858001"/>
              <a:gd name="connsiteY19" fmla="*/ 184058 h 6985200"/>
              <a:gd name="connsiteX20" fmla="*/ 1949045 w 6858001"/>
              <a:gd name="connsiteY20" fmla="*/ 198849 h 6985200"/>
              <a:gd name="connsiteX21" fmla="*/ 2187703 w 6858001"/>
              <a:gd name="connsiteY21" fmla="*/ 212969 h 6985200"/>
              <a:gd name="connsiteX22" fmla="*/ 2436649 w 6858001"/>
              <a:gd name="connsiteY22" fmla="*/ 226248 h 6985200"/>
              <a:gd name="connsiteX23" fmla="*/ 2564208 w 6858001"/>
              <a:gd name="connsiteY23" fmla="*/ 230955 h 6985200"/>
              <a:gd name="connsiteX24" fmla="*/ 2694509 w 6858001"/>
              <a:gd name="connsiteY24" fmla="*/ 236165 h 6985200"/>
              <a:gd name="connsiteX25" fmla="*/ 2826869 w 6858001"/>
              <a:gd name="connsiteY25" fmla="*/ 241040 h 6985200"/>
              <a:gd name="connsiteX26" fmla="*/ 2959914 w 6858001"/>
              <a:gd name="connsiteY26" fmla="*/ 244234 h 6985200"/>
              <a:gd name="connsiteX27" fmla="*/ 3095702 w 6858001"/>
              <a:gd name="connsiteY27" fmla="*/ 247091 h 6985200"/>
              <a:gd name="connsiteX28" fmla="*/ 3232862 w 6858001"/>
              <a:gd name="connsiteY28" fmla="*/ 250117 h 6985200"/>
              <a:gd name="connsiteX29" fmla="*/ 3372766 w 6858001"/>
              <a:gd name="connsiteY29" fmla="*/ 252134 h 6985200"/>
              <a:gd name="connsiteX30" fmla="*/ 3514040 w 6858001"/>
              <a:gd name="connsiteY30" fmla="*/ 252134 h 6985200"/>
              <a:gd name="connsiteX31" fmla="*/ 3656686 w 6858001"/>
              <a:gd name="connsiteY31" fmla="*/ 253142 h 6985200"/>
              <a:gd name="connsiteX32" fmla="*/ 3800705 w 6858001"/>
              <a:gd name="connsiteY32" fmla="*/ 252134 h 6985200"/>
              <a:gd name="connsiteX33" fmla="*/ 3946780 w 6858001"/>
              <a:gd name="connsiteY33" fmla="*/ 250117 h 6985200"/>
              <a:gd name="connsiteX34" fmla="*/ 4092856 w 6858001"/>
              <a:gd name="connsiteY34" fmla="*/ 248268 h 6985200"/>
              <a:gd name="connsiteX35" fmla="*/ 4240988 w 6858001"/>
              <a:gd name="connsiteY35" fmla="*/ 244234 h 6985200"/>
              <a:gd name="connsiteX36" fmla="*/ 4390492 w 6858001"/>
              <a:gd name="connsiteY36" fmla="*/ 240032 h 6985200"/>
              <a:gd name="connsiteX37" fmla="*/ 4539997 w 6858001"/>
              <a:gd name="connsiteY37" fmla="*/ 235157 h 6985200"/>
              <a:gd name="connsiteX38" fmla="*/ 4690873 w 6858001"/>
              <a:gd name="connsiteY38" fmla="*/ 228266 h 6985200"/>
              <a:gd name="connsiteX39" fmla="*/ 4843120 w 6858001"/>
              <a:gd name="connsiteY39" fmla="*/ 220029 h 6985200"/>
              <a:gd name="connsiteX40" fmla="*/ 4996054 w 6858001"/>
              <a:gd name="connsiteY40" fmla="*/ 212129 h 6985200"/>
              <a:gd name="connsiteX41" fmla="*/ 5148987 w 6858001"/>
              <a:gd name="connsiteY41" fmla="*/ 202044 h 6985200"/>
              <a:gd name="connsiteX42" fmla="*/ 5303978 w 6858001"/>
              <a:gd name="connsiteY42" fmla="*/ 189941 h 6985200"/>
              <a:gd name="connsiteX43" fmla="*/ 5456911 w 6858001"/>
              <a:gd name="connsiteY43" fmla="*/ 177839 h 6985200"/>
              <a:gd name="connsiteX44" fmla="*/ 5612588 w 6858001"/>
              <a:gd name="connsiteY44" fmla="*/ 163887 h 6985200"/>
              <a:gd name="connsiteX45" fmla="*/ 5768950 w 6858001"/>
              <a:gd name="connsiteY45" fmla="*/ 148591 h 6985200"/>
              <a:gd name="connsiteX46" fmla="*/ 5923255 w 6858001"/>
              <a:gd name="connsiteY46" fmla="*/ 132455 h 6985200"/>
              <a:gd name="connsiteX47" fmla="*/ 6079618 w 6858001"/>
              <a:gd name="connsiteY47" fmla="*/ 113629 h 6985200"/>
              <a:gd name="connsiteX48" fmla="*/ 6235294 w 6858001"/>
              <a:gd name="connsiteY48" fmla="*/ 93458 h 6985200"/>
              <a:gd name="connsiteX49" fmla="*/ 6391657 w 6858001"/>
              <a:gd name="connsiteY49" fmla="*/ 73455 h 6985200"/>
              <a:gd name="connsiteX50" fmla="*/ 6547333 w 6858001"/>
              <a:gd name="connsiteY50" fmla="*/ 50091 h 6985200"/>
              <a:gd name="connsiteX51" fmla="*/ 6702324 w 6858001"/>
              <a:gd name="connsiteY51" fmla="*/ 26222 h 698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6985200">
                <a:moveTo>
                  <a:pt x="6858001" y="1177"/>
                </a:moveTo>
                <a:lnTo>
                  <a:pt x="6858001" y="1344715"/>
                </a:lnTo>
                <a:lnTo>
                  <a:pt x="6858000" y="1344715"/>
                </a:lnTo>
                <a:lnTo>
                  <a:pt x="6858000" y="6985200"/>
                </a:lnTo>
                <a:lnTo>
                  <a:pt x="0" y="6985199"/>
                </a:lnTo>
                <a:lnTo>
                  <a:pt x="0" y="886772"/>
                </a:lnTo>
                <a:lnTo>
                  <a:pt x="1" y="886772"/>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9" y="241040"/>
                </a:lnTo>
                <a:lnTo>
                  <a:pt x="2959914" y="244234"/>
                </a:lnTo>
                <a:lnTo>
                  <a:pt x="3095702" y="247091"/>
                </a:lnTo>
                <a:lnTo>
                  <a:pt x="3232862" y="250117"/>
                </a:lnTo>
                <a:lnTo>
                  <a:pt x="3372766" y="252134"/>
                </a:lnTo>
                <a:lnTo>
                  <a:pt x="3514040" y="252134"/>
                </a:lnTo>
                <a:lnTo>
                  <a:pt x="3656686" y="253142"/>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txBody>
          <a:bodyPr/>
          <a:lstStyle/>
          <a:p>
            <a:endParaRPr lang="en-US"/>
          </a:p>
        </p:txBody>
      </p:sp>
      <p:pic>
        <p:nvPicPr>
          <p:cNvPr id="29714" name="Picture 18">
            <a:extLst>
              <a:ext uri="{FF2B5EF4-FFF2-40B4-BE49-F238E27FC236}">
                <a16:creationId xmlns:a16="http://schemas.microsoft.com/office/drawing/2014/main" id="{C91CFF8F-5291-FD79-4841-8414DE468FFB}"/>
              </a:ext>
            </a:extLst>
          </p:cNvPr>
          <p:cNvPicPr>
            <a:picLocks noGrp="1" noChangeAspect="1" noChangeArrowheads="1"/>
          </p:cNvPicPr>
          <p:nvPr>
            <p:ph idx="1"/>
          </p:nvPr>
        </p:nvPicPr>
        <p:blipFill rotWithShape="1">
          <a:blip r:embed="rId6">
            <a:extLst>
              <a:ext uri="{28A0092B-C50C-407E-A947-70E740481C1C}">
                <a14:useLocalDpi xmlns:a14="http://schemas.microsoft.com/office/drawing/2010/main" val="0"/>
              </a:ext>
            </a:extLst>
          </a:blip>
          <a:srcRect r="5193" b="2"/>
          <a:stretch/>
        </p:blipFill>
        <p:spPr bwMode="auto">
          <a:xfrm>
            <a:off x="6093992" y="1510507"/>
            <a:ext cx="5449889" cy="3836982"/>
          </a:xfrm>
          <a:prstGeom prst="rect">
            <a:avLst/>
          </a:prstGeom>
          <a:noFill/>
          <a:effectLst/>
          <a:extLst>
            <a:ext uri="{909E8E84-426E-40DD-AFC4-6F175D3DCCD1}">
              <a14:hiddenFill xmlns:a14="http://schemas.microsoft.com/office/drawing/2010/main">
                <a:solidFill>
                  <a:srgbClr val="FFFFFF"/>
                </a:solidFill>
              </a14:hiddenFill>
            </a:ext>
          </a:extLst>
        </p:spPr>
      </p:pic>
      <p:sp>
        <p:nvSpPr>
          <p:cNvPr id="29737" name="Rectangle 29736">
            <a:extLst>
              <a:ext uri="{FF2B5EF4-FFF2-40B4-BE49-F238E27FC236}">
                <a16:creationId xmlns:a16="http://schemas.microsoft.com/office/drawing/2014/main" id="{A92A1116-1C84-41DF-B803-1F7B0883EC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 name="Slide Number Placeholder 6">
            <a:extLst>
              <a:ext uri="{FF2B5EF4-FFF2-40B4-BE49-F238E27FC236}">
                <a16:creationId xmlns:a16="http://schemas.microsoft.com/office/drawing/2014/main" id="{7C2454A2-7AE8-2EBE-5082-E22A00D79CE4}"/>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914400">
              <a:spcAft>
                <a:spcPts val="600"/>
              </a:spcAft>
            </a:pPr>
            <a:fld id="{DBA1B0FB-D917-4C8C-928F-313BD683BF39}" type="slidenum">
              <a:rPr lang="en-US" smtClean="0">
                <a:solidFill>
                  <a:srgbClr val="FFFFFF"/>
                </a:solidFill>
              </a:rPr>
              <a:pPr defTabSz="914400">
                <a:spcAft>
                  <a:spcPts val="600"/>
                </a:spcAft>
              </a:pPr>
              <a:t>105</a:t>
            </a:fld>
            <a:endParaRPr lang="en-US">
              <a:solidFill>
                <a:srgbClr val="FFFFFF"/>
              </a:solidFill>
            </a:endParaRPr>
          </a:p>
        </p:txBody>
      </p:sp>
      <p:sp>
        <p:nvSpPr>
          <p:cNvPr id="4" name="Text Placeholder 3">
            <a:extLst>
              <a:ext uri="{FF2B5EF4-FFF2-40B4-BE49-F238E27FC236}">
                <a16:creationId xmlns:a16="http://schemas.microsoft.com/office/drawing/2014/main" id="{913EBAE7-D2C4-6469-0E65-280F925FDF1E}"/>
              </a:ext>
            </a:extLst>
          </p:cNvPr>
          <p:cNvSpPr>
            <a:spLocks noGrp="1"/>
          </p:cNvSpPr>
          <p:nvPr>
            <p:ph type="body" sz="half" idx="2"/>
          </p:nvPr>
        </p:nvSpPr>
        <p:spPr>
          <a:xfrm>
            <a:off x="648931" y="2438400"/>
            <a:ext cx="4166509" cy="3785419"/>
          </a:xfrm>
        </p:spPr>
        <p:txBody>
          <a:bodyPr vert="horz" lIns="91440" tIns="45720" rIns="91440" bIns="45720" rtlCol="0">
            <a:normAutofit/>
          </a:bodyPr>
          <a:lstStyle/>
          <a:p>
            <a:pPr>
              <a:buFont typeface="Wingdings 3" charset="2"/>
              <a:buChar char=""/>
            </a:pPr>
            <a:r>
              <a:rPr lang="en-US">
                <a:solidFill>
                  <a:srgbClr val="EBEBEB"/>
                </a:solidFill>
                <a:effectLst/>
              </a:rPr>
              <a:t>“physical activity has been recommended worldwide for cardiovascular disease prevention and treatment.”</a:t>
            </a:r>
          </a:p>
          <a:p>
            <a:pPr>
              <a:buFont typeface="Wingdings 3" charset="2"/>
              <a:buChar char=""/>
            </a:pPr>
            <a:r>
              <a:rPr lang="en-US" dirty="0">
                <a:solidFill>
                  <a:srgbClr val="EBEBEB"/>
                </a:solidFill>
              </a:rPr>
              <a:t>https://pubmed.ncbi.nlm.nih.gov/32807982/</a:t>
            </a:r>
          </a:p>
        </p:txBody>
      </p:sp>
      <p:sp>
        <p:nvSpPr>
          <p:cNvPr id="6" name="Footer Placeholder 5">
            <a:extLst>
              <a:ext uri="{FF2B5EF4-FFF2-40B4-BE49-F238E27FC236}">
                <a16:creationId xmlns:a16="http://schemas.microsoft.com/office/drawing/2014/main" id="{67DEACEF-6ABA-A0BA-26BD-6E5E1704F028}"/>
              </a:ext>
            </a:extLst>
          </p:cNvPr>
          <p:cNvSpPr>
            <a:spLocks noGrp="1"/>
          </p:cNvSpPr>
          <p:nvPr>
            <p:ph type="ftr" sz="quarter" idx="11"/>
          </p:nvPr>
        </p:nvSpPr>
        <p:spPr>
          <a:xfrm>
            <a:off x="636914" y="6355080"/>
            <a:ext cx="4206240" cy="304801"/>
          </a:xfrm>
        </p:spPr>
        <p:txBody>
          <a:bodyPr vert="horz" lIns="91440" tIns="45720" rIns="91440" bIns="45720" rtlCol="0" anchor="b">
            <a:normAutofit/>
          </a:bodyPr>
          <a:lstStyle/>
          <a:p>
            <a:pPr defTabSz="914400">
              <a:spcAft>
                <a:spcPts val="600"/>
              </a:spcAft>
            </a:pPr>
            <a:r>
              <a:rPr lang="en-US" b="0" i="0" kern="1200">
                <a:solidFill>
                  <a:srgbClr val="FFFFFF">
                    <a:alpha val="60000"/>
                  </a:srgbClr>
                </a:solidFill>
                <a:latin typeface="+mn-lt"/>
                <a:ea typeface="+mn-ea"/>
                <a:cs typeface="+mn-cs"/>
              </a:rPr>
              <a:t>Sample Footer Text</a:t>
            </a:r>
          </a:p>
        </p:txBody>
      </p:sp>
      <p:sp>
        <p:nvSpPr>
          <p:cNvPr id="5" name="Date Placeholder 4">
            <a:extLst>
              <a:ext uri="{FF2B5EF4-FFF2-40B4-BE49-F238E27FC236}">
                <a16:creationId xmlns:a16="http://schemas.microsoft.com/office/drawing/2014/main" id="{D53C33D3-E6C4-641F-1FE1-02634BBF9724}"/>
              </a:ext>
            </a:extLst>
          </p:cNvPr>
          <p:cNvSpPr>
            <a:spLocks noGrp="1"/>
          </p:cNvSpPr>
          <p:nvPr>
            <p:ph type="dt" sz="half" idx="10"/>
          </p:nvPr>
        </p:nvSpPr>
        <p:spPr>
          <a:xfrm>
            <a:off x="9254068" y="6355080"/>
            <a:ext cx="2290232" cy="304799"/>
          </a:xfrm>
        </p:spPr>
        <p:txBody>
          <a:bodyPr vert="horz" lIns="91440" tIns="45720" rIns="91440" bIns="45720" rtlCol="0" anchor="t">
            <a:normAutofit/>
          </a:bodyPr>
          <a:lstStyle/>
          <a:p>
            <a:pPr algn="r" defTabSz="914400">
              <a:spcAft>
                <a:spcPts val="600"/>
              </a:spcAft>
            </a:pPr>
            <a:r>
              <a:rPr lang="en-US">
                <a:solidFill>
                  <a:schemeClr val="tx1">
                    <a:alpha val="60000"/>
                  </a:schemeClr>
                </a:solidFill>
              </a:rPr>
              <a:t>Tuesday, February 2, 20XX</a:t>
            </a:r>
          </a:p>
        </p:txBody>
      </p:sp>
    </p:spTree>
    <p:extLst>
      <p:ext uri="{BB962C8B-B14F-4D97-AF65-F5344CB8AC3E}">
        <p14:creationId xmlns:p14="http://schemas.microsoft.com/office/powerpoint/2010/main" val="2954572317"/>
      </p:ext>
    </p:extLst>
  </p:cSld>
  <p:clrMapOvr>
    <a:overrideClrMapping bg1="lt1" tx1="dk1" bg2="lt2" tx2="dk2" accent1="accent1" accent2="accent2" accent3="accent3" accent4="accent4" accent5="accent5" accent6="accent6" hlink="hlink" folHlink="folHlink"/>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9E678F-DFBD-1062-4443-FDCD243ABA33}"/>
              </a:ext>
            </a:extLst>
          </p:cNvPr>
          <p:cNvSpPr>
            <a:spLocks noGrp="1"/>
          </p:cNvSpPr>
          <p:nvPr>
            <p:ph type="dt" sz="half" idx="10"/>
          </p:nvPr>
        </p:nvSpPr>
        <p:spPr/>
        <p:txBody>
          <a:bodyPr/>
          <a:lstStyle/>
          <a:p>
            <a:r>
              <a:rPr lang="en-US" dirty="0"/>
              <a:t>Tuesday, February 2, 20XX</a:t>
            </a:r>
          </a:p>
        </p:txBody>
      </p:sp>
      <p:sp>
        <p:nvSpPr>
          <p:cNvPr id="3" name="Footer Placeholder 2">
            <a:extLst>
              <a:ext uri="{FF2B5EF4-FFF2-40B4-BE49-F238E27FC236}">
                <a16:creationId xmlns:a16="http://schemas.microsoft.com/office/drawing/2014/main" id="{C851A489-667B-FAE3-7360-35514BE467CA}"/>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B1ABF4C8-9CA4-C1A5-848D-82A54AF9C4AB}"/>
              </a:ext>
            </a:extLst>
          </p:cNvPr>
          <p:cNvSpPr>
            <a:spLocks noGrp="1"/>
          </p:cNvSpPr>
          <p:nvPr>
            <p:ph type="sldNum" sz="quarter" idx="12"/>
          </p:nvPr>
        </p:nvSpPr>
        <p:spPr/>
        <p:txBody>
          <a:bodyPr/>
          <a:lstStyle/>
          <a:p>
            <a:fld id="{DBA1B0FB-D917-4C8C-928F-313BD683BF39}" type="slidenum">
              <a:rPr lang="en-US" smtClean="0"/>
              <a:t>106</a:t>
            </a:fld>
            <a:endParaRPr lang="en-US"/>
          </a:p>
        </p:txBody>
      </p:sp>
      <p:pic>
        <p:nvPicPr>
          <p:cNvPr id="14338" name="Picture 2">
            <a:extLst>
              <a:ext uri="{FF2B5EF4-FFF2-40B4-BE49-F238E27FC236}">
                <a16:creationId xmlns:a16="http://schemas.microsoft.com/office/drawing/2014/main" id="{9F69DF57-DD59-EA48-7513-177D276967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2126" y="84039"/>
            <a:ext cx="8083656" cy="6689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870380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9ED51-6BE2-2808-6B5E-17CC376BFE76}"/>
              </a:ext>
            </a:extLst>
          </p:cNvPr>
          <p:cNvSpPr>
            <a:spLocks noGrp="1"/>
          </p:cNvSpPr>
          <p:nvPr>
            <p:ph type="title"/>
          </p:nvPr>
        </p:nvSpPr>
        <p:spPr>
          <a:xfrm>
            <a:off x="648931" y="629266"/>
            <a:ext cx="4166510" cy="1622321"/>
          </a:xfrm>
        </p:spPr>
        <p:txBody>
          <a:bodyPr>
            <a:normAutofit/>
          </a:bodyPr>
          <a:lstStyle/>
          <a:p>
            <a:pPr>
              <a:lnSpc>
                <a:spcPct val="90000"/>
              </a:lnSpc>
            </a:pPr>
            <a:r>
              <a:rPr lang="en-US" sz="3600" dirty="0">
                <a:solidFill>
                  <a:srgbClr val="FF0000"/>
                </a:solidFill>
              </a:rPr>
              <a:t>Which exercise burns the most calories?</a:t>
            </a:r>
          </a:p>
        </p:txBody>
      </p:sp>
      <p:pic>
        <p:nvPicPr>
          <p:cNvPr id="17410" name="Picture 2" descr="Weight training: does strength training stunt growth?">
            <a:extLst>
              <a:ext uri="{FF2B5EF4-FFF2-40B4-BE49-F238E27FC236}">
                <a16:creationId xmlns:a16="http://schemas.microsoft.com/office/drawing/2014/main" id="{C1D37BF5-9B7E-2E47-0C5F-3085A0CD6D1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4325" y="2781300"/>
            <a:ext cx="4679275" cy="2641184"/>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86E3C40C-6EB8-EDBB-6B61-123DEFA166C5}"/>
              </a:ext>
            </a:extLst>
          </p:cNvPr>
          <p:cNvSpPr>
            <a:spLocks noGrp="1"/>
          </p:cNvSpPr>
          <p:nvPr>
            <p:ph type="dt" sz="half" idx="10"/>
          </p:nvPr>
        </p:nvSpPr>
        <p:spPr>
          <a:xfrm>
            <a:off x="9254068" y="6355080"/>
            <a:ext cx="2290232" cy="304799"/>
          </a:xfrm>
        </p:spPr>
        <p:txBody>
          <a:bodyPr anchor="t">
            <a:normAutofit/>
          </a:bodyPr>
          <a:lstStyle/>
          <a:p>
            <a:pPr algn="r">
              <a:spcAft>
                <a:spcPts val="600"/>
              </a:spcAft>
            </a:pPr>
            <a:r>
              <a:rPr lang="en-US">
                <a:solidFill>
                  <a:schemeClr val="tx1">
                    <a:alpha val="60000"/>
                  </a:schemeClr>
                </a:solidFill>
              </a:rPr>
              <a:t>Tuesday, February 2, 20XX</a:t>
            </a:r>
          </a:p>
        </p:txBody>
      </p:sp>
      <p:sp>
        <p:nvSpPr>
          <p:cNvPr id="5" name="Footer Placeholder 4">
            <a:extLst>
              <a:ext uri="{FF2B5EF4-FFF2-40B4-BE49-F238E27FC236}">
                <a16:creationId xmlns:a16="http://schemas.microsoft.com/office/drawing/2014/main" id="{AA494171-E398-E8B6-26E9-2E48C898B29F}"/>
              </a:ext>
            </a:extLst>
          </p:cNvPr>
          <p:cNvSpPr>
            <a:spLocks noGrp="1"/>
          </p:cNvSpPr>
          <p:nvPr>
            <p:ph type="ftr" sz="quarter" idx="11"/>
          </p:nvPr>
        </p:nvSpPr>
        <p:spPr>
          <a:xfrm>
            <a:off x="636914" y="6355080"/>
            <a:ext cx="4206240" cy="304801"/>
          </a:xfrm>
        </p:spPr>
        <p:txBody>
          <a:bodyPr>
            <a:normAutofit/>
          </a:bodyPr>
          <a:lstStyle/>
          <a:p>
            <a:pPr>
              <a:spcAft>
                <a:spcPts val="600"/>
              </a:spcAft>
            </a:pPr>
            <a:r>
              <a:rPr lang="en-US">
                <a:solidFill>
                  <a:srgbClr val="FFFFFF">
                    <a:alpha val="60000"/>
                  </a:srgbClr>
                </a:solidFill>
              </a:rPr>
              <a:t>Sample Footer Text</a:t>
            </a:r>
          </a:p>
        </p:txBody>
      </p:sp>
      <p:sp>
        <p:nvSpPr>
          <p:cNvPr id="6" name="Slide Number Placeholder 5">
            <a:extLst>
              <a:ext uri="{FF2B5EF4-FFF2-40B4-BE49-F238E27FC236}">
                <a16:creationId xmlns:a16="http://schemas.microsoft.com/office/drawing/2014/main" id="{BB1D079A-1AA0-8DA6-9A42-2697FCA71E23}"/>
              </a:ext>
            </a:extLst>
          </p:cNvPr>
          <p:cNvSpPr>
            <a:spLocks noGrp="1"/>
          </p:cNvSpPr>
          <p:nvPr>
            <p:ph type="sldNum" sz="quarter" idx="12"/>
          </p:nvPr>
        </p:nvSpPr>
        <p:spPr/>
        <p:txBody>
          <a:bodyPr>
            <a:normAutofit/>
          </a:bodyPr>
          <a:lstStyle/>
          <a:p>
            <a:pPr>
              <a:spcAft>
                <a:spcPts val="600"/>
              </a:spcAft>
            </a:pPr>
            <a:fld id="{DBA1B0FB-D917-4C8C-928F-313BD683BF39}" type="slidenum">
              <a:rPr lang="en-US">
                <a:solidFill>
                  <a:srgbClr val="FFFFFF"/>
                </a:solidFill>
              </a:rPr>
              <a:pPr>
                <a:spcAft>
                  <a:spcPts val="600"/>
                </a:spcAft>
              </a:pPr>
              <a:t>107</a:t>
            </a:fld>
            <a:endParaRPr lang="en-US">
              <a:solidFill>
                <a:srgbClr val="FFFFFF"/>
              </a:solidFill>
            </a:endParaRPr>
          </a:p>
        </p:txBody>
      </p:sp>
      <p:graphicFrame>
        <p:nvGraphicFramePr>
          <p:cNvPr id="10" name="Content Placeholder 6">
            <a:extLst>
              <a:ext uri="{FF2B5EF4-FFF2-40B4-BE49-F238E27FC236}">
                <a16:creationId xmlns:a16="http://schemas.microsoft.com/office/drawing/2014/main" id="{60F275DE-C7D5-DAB0-D097-3DA43200543E}"/>
              </a:ext>
            </a:extLst>
          </p:cNvPr>
          <p:cNvGraphicFramePr>
            <a:graphicFrameLocks/>
          </p:cNvGraphicFramePr>
          <p:nvPr>
            <p:extLst>
              <p:ext uri="{D42A27DB-BD31-4B8C-83A1-F6EECF244321}">
                <p14:modId xmlns:p14="http://schemas.microsoft.com/office/powerpoint/2010/main" val="2409721815"/>
              </p:ext>
            </p:extLst>
          </p:nvPr>
        </p:nvGraphicFramePr>
        <p:xfrm>
          <a:off x="6093992" y="1005253"/>
          <a:ext cx="5449890" cy="4847492"/>
        </p:xfrm>
        <a:graphic>
          <a:graphicData uri="http://schemas.openxmlformats.org/drawingml/2006/table">
            <a:tbl>
              <a:tblPr firstRow="1" bandRow="1">
                <a:solidFill>
                  <a:schemeClr val="tx1">
                    <a:lumMod val="75000"/>
                    <a:lumOff val="25000"/>
                  </a:schemeClr>
                </a:solidFill>
              </a:tblPr>
              <a:tblGrid>
                <a:gridCol w="2102874">
                  <a:extLst>
                    <a:ext uri="{9D8B030D-6E8A-4147-A177-3AD203B41FA5}">
                      <a16:colId xmlns:a16="http://schemas.microsoft.com/office/drawing/2014/main" val="878745038"/>
                    </a:ext>
                  </a:extLst>
                </a:gridCol>
                <a:gridCol w="1115672">
                  <a:extLst>
                    <a:ext uri="{9D8B030D-6E8A-4147-A177-3AD203B41FA5}">
                      <a16:colId xmlns:a16="http://schemas.microsoft.com/office/drawing/2014/main" val="3126391946"/>
                    </a:ext>
                  </a:extLst>
                </a:gridCol>
                <a:gridCol w="1115672">
                  <a:extLst>
                    <a:ext uri="{9D8B030D-6E8A-4147-A177-3AD203B41FA5}">
                      <a16:colId xmlns:a16="http://schemas.microsoft.com/office/drawing/2014/main" val="4092545443"/>
                    </a:ext>
                  </a:extLst>
                </a:gridCol>
                <a:gridCol w="1115672">
                  <a:extLst>
                    <a:ext uri="{9D8B030D-6E8A-4147-A177-3AD203B41FA5}">
                      <a16:colId xmlns:a16="http://schemas.microsoft.com/office/drawing/2014/main" val="3832680950"/>
                    </a:ext>
                  </a:extLst>
                </a:gridCol>
              </a:tblGrid>
              <a:tr h="372884">
                <a:tc>
                  <a:txBody>
                    <a:bodyPr/>
                    <a:lstStyle/>
                    <a:p>
                      <a:pPr algn="ctr"/>
                      <a:r>
                        <a:rPr lang="en-US" sz="1200" b="0" cap="none" spc="0">
                          <a:solidFill>
                            <a:schemeClr val="bg1"/>
                          </a:solidFill>
                          <a:effectLst/>
                        </a:rPr>
                        <a:t>Exercise/body weight</a:t>
                      </a:r>
                    </a:p>
                  </a:txBody>
                  <a:tcPr marL="99728" marR="88873" marT="76714" marB="76714" anchor="ctr">
                    <a:lnL w="19050" cap="flat" cmpd="sng" algn="ctr">
                      <a:solidFill>
                        <a:schemeClr val="tx1"/>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6350" cap="flat" cmpd="sng" algn="ctr">
                      <a:solidFill>
                        <a:schemeClr val="tx1">
                          <a:lumMod val="50000"/>
                          <a:lumOff val="50000"/>
                        </a:schemeClr>
                      </a:solidFill>
                      <a:prstDash val="solid"/>
                    </a:lnB>
                    <a:solidFill>
                      <a:schemeClr val="tx1"/>
                    </a:solidFill>
                  </a:tcPr>
                </a:tc>
                <a:tc>
                  <a:txBody>
                    <a:bodyPr/>
                    <a:lstStyle/>
                    <a:p>
                      <a:pPr algn="ctr"/>
                      <a:r>
                        <a:rPr lang="en-US" sz="1200" b="0" cap="none" spc="0">
                          <a:solidFill>
                            <a:schemeClr val="bg1"/>
                          </a:solidFill>
                          <a:effectLst/>
                        </a:rPr>
                        <a:t>125 lbs</a:t>
                      </a:r>
                    </a:p>
                  </a:txBody>
                  <a:tcPr marL="99728" marR="88873" marT="76714" marB="7671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6350" cap="flat" cmpd="sng" algn="ctr">
                      <a:solidFill>
                        <a:schemeClr val="tx1">
                          <a:lumMod val="50000"/>
                          <a:lumOff val="50000"/>
                        </a:schemeClr>
                      </a:solidFill>
                      <a:prstDash val="solid"/>
                    </a:lnB>
                    <a:solidFill>
                      <a:schemeClr val="tx1"/>
                    </a:solidFill>
                  </a:tcPr>
                </a:tc>
                <a:tc>
                  <a:txBody>
                    <a:bodyPr/>
                    <a:lstStyle/>
                    <a:p>
                      <a:pPr algn="ctr"/>
                      <a:r>
                        <a:rPr lang="en-US" sz="1200" b="0" cap="none" spc="0">
                          <a:solidFill>
                            <a:schemeClr val="bg1"/>
                          </a:solidFill>
                          <a:effectLst/>
                        </a:rPr>
                        <a:t>155 lbs</a:t>
                      </a:r>
                    </a:p>
                  </a:txBody>
                  <a:tcPr marL="99728" marR="88873" marT="76714" marB="7671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6350" cap="flat" cmpd="sng" algn="ctr">
                      <a:solidFill>
                        <a:schemeClr val="tx1">
                          <a:lumMod val="50000"/>
                          <a:lumOff val="50000"/>
                        </a:schemeClr>
                      </a:solidFill>
                      <a:prstDash val="solid"/>
                    </a:lnB>
                    <a:solidFill>
                      <a:schemeClr val="tx1"/>
                    </a:solidFill>
                  </a:tcPr>
                </a:tc>
                <a:tc>
                  <a:txBody>
                    <a:bodyPr/>
                    <a:lstStyle/>
                    <a:p>
                      <a:pPr algn="ctr"/>
                      <a:r>
                        <a:rPr lang="en-US" sz="1200" b="0" cap="none" spc="0">
                          <a:solidFill>
                            <a:schemeClr val="bg1"/>
                          </a:solidFill>
                          <a:effectLst/>
                        </a:rPr>
                        <a:t>185 lbs</a:t>
                      </a:r>
                    </a:p>
                  </a:txBody>
                  <a:tcPr marL="99728" marR="88873" marT="76714" marB="76714" anchor="ctr">
                    <a:lnL w="6350" cap="flat" cmpd="sng" algn="ctr">
                      <a:solidFill>
                        <a:schemeClr val="tx1">
                          <a:lumMod val="50000"/>
                          <a:lumOff val="50000"/>
                        </a:schemeClr>
                      </a:solidFill>
                      <a:prstDash val="solid"/>
                    </a:lnL>
                    <a:lnR w="38100" cap="flat" cmpd="sng" algn="ctr">
                      <a:noFill/>
                      <a:prstDash val="solid"/>
                    </a:lnR>
                    <a:lnT w="19050" cap="flat" cmpd="sng" algn="ctr">
                      <a:solidFill>
                        <a:schemeClr val="tx1"/>
                      </a:solidFill>
                      <a:prstDash val="solid"/>
                    </a:lnT>
                    <a:lnB w="6350" cap="flat" cmpd="sng" algn="ctr">
                      <a:solidFill>
                        <a:schemeClr val="tx1">
                          <a:lumMod val="50000"/>
                          <a:lumOff val="50000"/>
                        </a:schemeClr>
                      </a:solidFill>
                      <a:prstDash val="solid"/>
                    </a:lnB>
                    <a:solidFill>
                      <a:schemeClr val="tx1"/>
                    </a:solidFill>
                  </a:tcPr>
                </a:tc>
                <a:extLst>
                  <a:ext uri="{0D108BD9-81ED-4DB2-BD59-A6C34878D82A}">
                    <a16:rowId xmlns:a16="http://schemas.microsoft.com/office/drawing/2014/main" val="1787273584"/>
                  </a:ext>
                </a:extLst>
              </a:tr>
              <a:tr h="372884">
                <a:tc>
                  <a:txBody>
                    <a:bodyPr/>
                    <a:lstStyle/>
                    <a:p>
                      <a:pPr algn="l"/>
                      <a:r>
                        <a:rPr lang="en-US" sz="1200" b="1" cap="none" spc="0">
                          <a:solidFill>
                            <a:schemeClr val="bg1"/>
                          </a:solidFill>
                          <a:effectLst/>
                        </a:rPr>
                        <a:t>Running</a:t>
                      </a:r>
                    </a:p>
                  </a:txBody>
                  <a:tcPr marL="99728" marR="38516" marT="76714" marB="76714" anchor="ctr">
                    <a:lnL w="38100" cap="flat" cmpd="sng" algn="ctr">
                      <a:no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r>
                        <a:rPr lang="en-US" sz="1200" cap="none" spc="0">
                          <a:solidFill>
                            <a:schemeClr val="bg1"/>
                          </a:solidFill>
                          <a:effectLst/>
                        </a:rPr>
                        <a:t>652</a:t>
                      </a:r>
                    </a:p>
                  </a:txBody>
                  <a:tcPr marL="99728" marR="38516" marT="76714" marB="7671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r>
                        <a:rPr lang="en-US" sz="1200" cap="none" spc="0">
                          <a:solidFill>
                            <a:schemeClr val="bg1"/>
                          </a:solidFill>
                          <a:effectLst/>
                        </a:rPr>
                        <a:t>808</a:t>
                      </a:r>
                    </a:p>
                  </a:txBody>
                  <a:tcPr marL="99728" marR="38516" marT="76714" marB="7671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r>
                        <a:rPr lang="en-US" sz="1200" cap="none" spc="0">
                          <a:solidFill>
                            <a:schemeClr val="bg1"/>
                          </a:solidFill>
                          <a:effectLst/>
                        </a:rPr>
                        <a:t>965</a:t>
                      </a:r>
                    </a:p>
                  </a:txBody>
                  <a:tcPr marL="99728" marR="38516" marT="76714" marB="76714" anchor="ctr">
                    <a:lnL w="6350" cap="flat" cmpd="sng" algn="ctr">
                      <a:solidFill>
                        <a:schemeClr val="tx1">
                          <a:lumMod val="50000"/>
                          <a:lumOff val="50000"/>
                        </a:schemeClr>
                      </a:solidFill>
                      <a:prstDash val="solid"/>
                    </a:lnL>
                    <a:lnR w="38100" cap="flat" cmpd="sng" algn="ctr">
                      <a:no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extLst>
                  <a:ext uri="{0D108BD9-81ED-4DB2-BD59-A6C34878D82A}">
                    <a16:rowId xmlns:a16="http://schemas.microsoft.com/office/drawing/2014/main" val="1223783681"/>
                  </a:ext>
                </a:extLst>
              </a:tr>
              <a:tr h="372884">
                <a:tc>
                  <a:txBody>
                    <a:bodyPr/>
                    <a:lstStyle/>
                    <a:p>
                      <a:pPr algn="l"/>
                      <a:r>
                        <a:rPr lang="en-US" sz="1200" b="1" cap="none" spc="0">
                          <a:solidFill>
                            <a:schemeClr val="bg1"/>
                          </a:solidFill>
                          <a:effectLst/>
                        </a:rPr>
                        <a:t>Water polo</a:t>
                      </a:r>
                    </a:p>
                  </a:txBody>
                  <a:tcPr marL="99728" marR="38516" marT="76714" marB="7671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85000"/>
                        <a:lumOff val="15000"/>
                      </a:schemeClr>
                    </a:solidFill>
                  </a:tcPr>
                </a:tc>
                <a:tc>
                  <a:txBody>
                    <a:bodyPr/>
                    <a:lstStyle/>
                    <a:p>
                      <a:r>
                        <a:rPr lang="en-US" sz="1200" cap="none" spc="0">
                          <a:solidFill>
                            <a:schemeClr val="bg1"/>
                          </a:solidFill>
                          <a:effectLst/>
                        </a:rPr>
                        <a:t>566</a:t>
                      </a:r>
                    </a:p>
                  </a:txBody>
                  <a:tcPr marL="99728" marR="38516" marT="76714" marB="7671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85000"/>
                        <a:lumOff val="15000"/>
                      </a:schemeClr>
                    </a:solidFill>
                  </a:tcPr>
                </a:tc>
                <a:tc>
                  <a:txBody>
                    <a:bodyPr/>
                    <a:lstStyle/>
                    <a:p>
                      <a:r>
                        <a:rPr lang="en-US" sz="1200" cap="none" spc="0">
                          <a:solidFill>
                            <a:schemeClr val="bg1"/>
                          </a:solidFill>
                          <a:effectLst/>
                        </a:rPr>
                        <a:t>703</a:t>
                      </a:r>
                    </a:p>
                  </a:txBody>
                  <a:tcPr marL="99728" marR="38516" marT="76714" marB="7671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85000"/>
                        <a:lumOff val="15000"/>
                      </a:schemeClr>
                    </a:solidFill>
                  </a:tcPr>
                </a:tc>
                <a:tc>
                  <a:txBody>
                    <a:bodyPr/>
                    <a:lstStyle/>
                    <a:p>
                      <a:r>
                        <a:rPr lang="en-US" sz="1200" cap="none" spc="0">
                          <a:solidFill>
                            <a:schemeClr val="bg1"/>
                          </a:solidFill>
                          <a:effectLst/>
                        </a:rPr>
                        <a:t>839</a:t>
                      </a:r>
                    </a:p>
                  </a:txBody>
                  <a:tcPr marL="99728" marR="38516" marT="76714" marB="76714" anchor="ctr">
                    <a:lnL w="6350" cap="flat" cmpd="sng" algn="ctr">
                      <a:solidFill>
                        <a:schemeClr val="tx1">
                          <a:lumMod val="50000"/>
                          <a:lumOff val="50000"/>
                        </a:schemeClr>
                      </a:solidFill>
                      <a:prstDash val="solid"/>
                    </a:lnL>
                    <a:lnR w="38100" cap="flat" cmpd="sng" algn="ctr">
                      <a:no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85000"/>
                        <a:lumOff val="15000"/>
                      </a:schemeClr>
                    </a:solidFill>
                  </a:tcPr>
                </a:tc>
                <a:extLst>
                  <a:ext uri="{0D108BD9-81ED-4DB2-BD59-A6C34878D82A}">
                    <a16:rowId xmlns:a16="http://schemas.microsoft.com/office/drawing/2014/main" val="465670684"/>
                  </a:ext>
                </a:extLst>
              </a:tr>
              <a:tr h="372884">
                <a:tc>
                  <a:txBody>
                    <a:bodyPr/>
                    <a:lstStyle/>
                    <a:p>
                      <a:pPr algn="l"/>
                      <a:r>
                        <a:rPr lang="en-US" sz="1200" b="1" cap="none" spc="0">
                          <a:solidFill>
                            <a:schemeClr val="bg1"/>
                          </a:solidFill>
                          <a:effectLst/>
                        </a:rPr>
                        <a:t>Bicycling</a:t>
                      </a:r>
                    </a:p>
                  </a:txBody>
                  <a:tcPr marL="99728" marR="38516" marT="76714" marB="76714" anchor="ctr">
                    <a:lnL w="38100" cap="flat" cmpd="sng" algn="ctr">
                      <a:no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r>
                        <a:rPr lang="en-US" sz="1200" cap="none" spc="0">
                          <a:solidFill>
                            <a:schemeClr val="bg1"/>
                          </a:solidFill>
                          <a:effectLst/>
                        </a:rPr>
                        <a:t>480</a:t>
                      </a:r>
                    </a:p>
                  </a:txBody>
                  <a:tcPr marL="99728" marR="38516" marT="76714" marB="7671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r>
                        <a:rPr lang="en-US" sz="1200" cap="none" spc="0">
                          <a:solidFill>
                            <a:schemeClr val="bg1"/>
                          </a:solidFill>
                          <a:effectLst/>
                        </a:rPr>
                        <a:t>596</a:t>
                      </a:r>
                    </a:p>
                  </a:txBody>
                  <a:tcPr marL="99728" marR="38516" marT="76714" marB="7671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r>
                        <a:rPr lang="en-US" sz="1200" cap="none" spc="0">
                          <a:solidFill>
                            <a:schemeClr val="bg1"/>
                          </a:solidFill>
                          <a:effectLst/>
                        </a:rPr>
                        <a:t>710</a:t>
                      </a:r>
                    </a:p>
                  </a:txBody>
                  <a:tcPr marL="99728" marR="38516" marT="76714" marB="76714" anchor="ctr">
                    <a:lnL w="6350" cap="flat" cmpd="sng" algn="ctr">
                      <a:solidFill>
                        <a:schemeClr val="tx1">
                          <a:lumMod val="50000"/>
                          <a:lumOff val="50000"/>
                        </a:schemeClr>
                      </a:solidFill>
                      <a:prstDash val="solid"/>
                    </a:lnL>
                    <a:lnR w="38100" cap="flat" cmpd="sng" algn="ctr">
                      <a:no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extLst>
                  <a:ext uri="{0D108BD9-81ED-4DB2-BD59-A6C34878D82A}">
                    <a16:rowId xmlns:a16="http://schemas.microsoft.com/office/drawing/2014/main" val="2895915070"/>
                  </a:ext>
                </a:extLst>
              </a:tr>
              <a:tr h="372884">
                <a:tc>
                  <a:txBody>
                    <a:bodyPr/>
                    <a:lstStyle/>
                    <a:p>
                      <a:pPr algn="l"/>
                      <a:r>
                        <a:rPr lang="en-US" sz="1200" b="1" cap="none" spc="0">
                          <a:solidFill>
                            <a:schemeClr val="bg1"/>
                          </a:solidFill>
                          <a:effectLst/>
                        </a:rPr>
                        <a:t>Calisthenics</a:t>
                      </a:r>
                    </a:p>
                  </a:txBody>
                  <a:tcPr marL="99728" marR="38516" marT="76714" marB="7671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85000"/>
                        <a:lumOff val="15000"/>
                      </a:schemeClr>
                    </a:solidFill>
                  </a:tcPr>
                </a:tc>
                <a:tc>
                  <a:txBody>
                    <a:bodyPr/>
                    <a:lstStyle/>
                    <a:p>
                      <a:r>
                        <a:rPr lang="en-US" sz="1200" cap="none" spc="0">
                          <a:solidFill>
                            <a:schemeClr val="bg1"/>
                          </a:solidFill>
                          <a:effectLst/>
                        </a:rPr>
                        <a:t>480</a:t>
                      </a:r>
                    </a:p>
                  </a:txBody>
                  <a:tcPr marL="99728" marR="38516" marT="76714" marB="7671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85000"/>
                        <a:lumOff val="15000"/>
                      </a:schemeClr>
                    </a:solidFill>
                  </a:tcPr>
                </a:tc>
                <a:tc>
                  <a:txBody>
                    <a:bodyPr/>
                    <a:lstStyle/>
                    <a:p>
                      <a:r>
                        <a:rPr lang="en-US" sz="1200" cap="none" spc="0">
                          <a:solidFill>
                            <a:schemeClr val="bg1"/>
                          </a:solidFill>
                          <a:effectLst/>
                        </a:rPr>
                        <a:t>596</a:t>
                      </a:r>
                    </a:p>
                  </a:txBody>
                  <a:tcPr marL="99728" marR="38516" marT="76714" marB="7671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85000"/>
                        <a:lumOff val="15000"/>
                      </a:schemeClr>
                    </a:solidFill>
                  </a:tcPr>
                </a:tc>
                <a:tc>
                  <a:txBody>
                    <a:bodyPr/>
                    <a:lstStyle/>
                    <a:p>
                      <a:r>
                        <a:rPr lang="en-US" sz="1200" cap="none" spc="0">
                          <a:solidFill>
                            <a:schemeClr val="bg1"/>
                          </a:solidFill>
                          <a:effectLst/>
                        </a:rPr>
                        <a:t>710</a:t>
                      </a:r>
                    </a:p>
                  </a:txBody>
                  <a:tcPr marL="99728" marR="38516" marT="76714" marB="76714" anchor="ctr">
                    <a:lnL w="6350" cap="flat" cmpd="sng" algn="ctr">
                      <a:solidFill>
                        <a:schemeClr val="tx1">
                          <a:lumMod val="50000"/>
                          <a:lumOff val="50000"/>
                        </a:schemeClr>
                      </a:solidFill>
                      <a:prstDash val="solid"/>
                    </a:lnL>
                    <a:lnR w="38100" cap="flat" cmpd="sng" algn="ctr">
                      <a:no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85000"/>
                        <a:lumOff val="15000"/>
                      </a:schemeClr>
                    </a:solidFill>
                  </a:tcPr>
                </a:tc>
                <a:extLst>
                  <a:ext uri="{0D108BD9-81ED-4DB2-BD59-A6C34878D82A}">
                    <a16:rowId xmlns:a16="http://schemas.microsoft.com/office/drawing/2014/main" val="937074159"/>
                  </a:ext>
                </a:extLst>
              </a:tr>
              <a:tr h="372884">
                <a:tc>
                  <a:txBody>
                    <a:bodyPr/>
                    <a:lstStyle/>
                    <a:p>
                      <a:pPr algn="l"/>
                      <a:r>
                        <a:rPr lang="en-US" sz="1200" b="1" cap="none" spc="0">
                          <a:solidFill>
                            <a:schemeClr val="bg1"/>
                          </a:solidFill>
                          <a:effectLst/>
                        </a:rPr>
                        <a:t>Circuit training</a:t>
                      </a:r>
                    </a:p>
                  </a:txBody>
                  <a:tcPr marL="99728" marR="38516" marT="76714" marB="76714" anchor="ctr">
                    <a:lnL w="38100" cap="flat" cmpd="sng" algn="ctr">
                      <a:no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r>
                        <a:rPr lang="en-US" sz="1200" cap="none" spc="0">
                          <a:solidFill>
                            <a:schemeClr val="bg1"/>
                          </a:solidFill>
                          <a:effectLst/>
                        </a:rPr>
                        <a:t>480</a:t>
                      </a:r>
                    </a:p>
                  </a:txBody>
                  <a:tcPr marL="99728" marR="38516" marT="76714" marB="7671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r>
                        <a:rPr lang="en-US" sz="1200" cap="none" spc="0">
                          <a:solidFill>
                            <a:schemeClr val="bg1"/>
                          </a:solidFill>
                          <a:effectLst/>
                        </a:rPr>
                        <a:t>596</a:t>
                      </a:r>
                    </a:p>
                  </a:txBody>
                  <a:tcPr marL="99728" marR="38516" marT="76714" marB="7671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r>
                        <a:rPr lang="en-US" sz="1200" cap="none" spc="0">
                          <a:solidFill>
                            <a:schemeClr val="bg1"/>
                          </a:solidFill>
                          <a:effectLst/>
                        </a:rPr>
                        <a:t>710</a:t>
                      </a:r>
                    </a:p>
                  </a:txBody>
                  <a:tcPr marL="99728" marR="38516" marT="76714" marB="76714" anchor="ctr">
                    <a:lnL w="6350" cap="flat" cmpd="sng" algn="ctr">
                      <a:solidFill>
                        <a:schemeClr val="tx1">
                          <a:lumMod val="50000"/>
                          <a:lumOff val="50000"/>
                        </a:schemeClr>
                      </a:solidFill>
                      <a:prstDash val="solid"/>
                    </a:lnL>
                    <a:lnR w="38100" cap="flat" cmpd="sng" algn="ctr">
                      <a:no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extLst>
                  <a:ext uri="{0D108BD9-81ED-4DB2-BD59-A6C34878D82A}">
                    <a16:rowId xmlns:a16="http://schemas.microsoft.com/office/drawing/2014/main" val="655418727"/>
                  </a:ext>
                </a:extLst>
              </a:tr>
              <a:tr h="372884">
                <a:tc>
                  <a:txBody>
                    <a:bodyPr/>
                    <a:lstStyle/>
                    <a:p>
                      <a:pPr algn="l"/>
                      <a:r>
                        <a:rPr lang="en-US" sz="1200" b="1" cap="none" spc="0">
                          <a:solidFill>
                            <a:schemeClr val="bg1"/>
                          </a:solidFill>
                          <a:effectLst/>
                        </a:rPr>
                        <a:t>Jump rope</a:t>
                      </a:r>
                    </a:p>
                  </a:txBody>
                  <a:tcPr marL="99728" marR="38516" marT="76714" marB="7671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85000"/>
                        <a:lumOff val="15000"/>
                      </a:schemeClr>
                    </a:solidFill>
                  </a:tcPr>
                </a:tc>
                <a:tc>
                  <a:txBody>
                    <a:bodyPr/>
                    <a:lstStyle/>
                    <a:p>
                      <a:r>
                        <a:rPr lang="en-US" sz="1200" cap="none" spc="0">
                          <a:solidFill>
                            <a:schemeClr val="bg1"/>
                          </a:solidFill>
                          <a:effectLst/>
                        </a:rPr>
                        <a:t>453</a:t>
                      </a:r>
                    </a:p>
                  </a:txBody>
                  <a:tcPr marL="99728" marR="38516" marT="76714" marB="7671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85000"/>
                        <a:lumOff val="15000"/>
                      </a:schemeClr>
                    </a:solidFill>
                  </a:tcPr>
                </a:tc>
                <a:tc>
                  <a:txBody>
                    <a:bodyPr/>
                    <a:lstStyle/>
                    <a:p>
                      <a:r>
                        <a:rPr lang="en-US" sz="1200" cap="none" spc="0">
                          <a:solidFill>
                            <a:schemeClr val="bg1"/>
                          </a:solidFill>
                          <a:effectLst/>
                        </a:rPr>
                        <a:t>562</a:t>
                      </a:r>
                    </a:p>
                  </a:txBody>
                  <a:tcPr marL="99728" marR="38516" marT="76714" marB="7671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85000"/>
                        <a:lumOff val="15000"/>
                      </a:schemeClr>
                    </a:solidFill>
                  </a:tcPr>
                </a:tc>
                <a:tc>
                  <a:txBody>
                    <a:bodyPr/>
                    <a:lstStyle/>
                    <a:p>
                      <a:r>
                        <a:rPr lang="en-US" sz="1200" cap="none" spc="0">
                          <a:solidFill>
                            <a:schemeClr val="bg1"/>
                          </a:solidFill>
                          <a:effectLst/>
                        </a:rPr>
                        <a:t>671</a:t>
                      </a:r>
                    </a:p>
                  </a:txBody>
                  <a:tcPr marL="99728" marR="38516" marT="76714" marB="76714" anchor="ctr">
                    <a:lnL w="6350" cap="flat" cmpd="sng" algn="ctr">
                      <a:solidFill>
                        <a:schemeClr val="tx1">
                          <a:lumMod val="50000"/>
                          <a:lumOff val="50000"/>
                        </a:schemeClr>
                      </a:solidFill>
                      <a:prstDash val="solid"/>
                    </a:lnL>
                    <a:lnR w="38100" cap="flat" cmpd="sng" algn="ctr">
                      <a:no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85000"/>
                        <a:lumOff val="15000"/>
                      </a:schemeClr>
                    </a:solidFill>
                  </a:tcPr>
                </a:tc>
                <a:extLst>
                  <a:ext uri="{0D108BD9-81ED-4DB2-BD59-A6C34878D82A}">
                    <a16:rowId xmlns:a16="http://schemas.microsoft.com/office/drawing/2014/main" val="4102360835"/>
                  </a:ext>
                </a:extLst>
              </a:tr>
              <a:tr h="372884">
                <a:tc>
                  <a:txBody>
                    <a:bodyPr/>
                    <a:lstStyle/>
                    <a:p>
                      <a:pPr algn="l"/>
                      <a:r>
                        <a:rPr lang="en-US" sz="1200" b="1" cap="none" spc="0">
                          <a:solidFill>
                            <a:schemeClr val="bg1"/>
                          </a:solidFill>
                          <a:effectLst/>
                        </a:rPr>
                        <a:t>Stationary bicycling</a:t>
                      </a:r>
                    </a:p>
                  </a:txBody>
                  <a:tcPr marL="99728" marR="38516" marT="76714" marB="76714" anchor="ctr">
                    <a:lnL w="38100" cap="flat" cmpd="sng" algn="ctr">
                      <a:no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r>
                        <a:rPr lang="en-US" sz="1200" cap="none" spc="0">
                          <a:solidFill>
                            <a:schemeClr val="bg1"/>
                          </a:solidFill>
                          <a:effectLst/>
                        </a:rPr>
                        <a:t>420</a:t>
                      </a:r>
                    </a:p>
                  </a:txBody>
                  <a:tcPr marL="99728" marR="38516" marT="76714" marB="7671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r>
                        <a:rPr lang="en-US" sz="1200" cap="none" spc="0">
                          <a:solidFill>
                            <a:schemeClr val="bg1"/>
                          </a:solidFill>
                          <a:effectLst/>
                        </a:rPr>
                        <a:t>520</a:t>
                      </a:r>
                    </a:p>
                  </a:txBody>
                  <a:tcPr marL="99728" marR="38516" marT="76714" marB="7671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r>
                        <a:rPr lang="en-US" sz="1200" cap="none" spc="0">
                          <a:solidFill>
                            <a:schemeClr val="bg1"/>
                          </a:solidFill>
                          <a:effectLst/>
                        </a:rPr>
                        <a:t>622</a:t>
                      </a:r>
                    </a:p>
                  </a:txBody>
                  <a:tcPr marL="99728" marR="38516" marT="76714" marB="76714" anchor="ctr">
                    <a:lnL w="6350" cap="flat" cmpd="sng" algn="ctr">
                      <a:solidFill>
                        <a:schemeClr val="tx1">
                          <a:lumMod val="50000"/>
                          <a:lumOff val="50000"/>
                        </a:schemeClr>
                      </a:solidFill>
                      <a:prstDash val="solid"/>
                    </a:lnL>
                    <a:lnR w="38100" cap="flat" cmpd="sng" algn="ctr">
                      <a:no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extLst>
                  <a:ext uri="{0D108BD9-81ED-4DB2-BD59-A6C34878D82A}">
                    <a16:rowId xmlns:a16="http://schemas.microsoft.com/office/drawing/2014/main" val="1390420981"/>
                  </a:ext>
                </a:extLst>
              </a:tr>
              <a:tr h="372884">
                <a:tc>
                  <a:txBody>
                    <a:bodyPr/>
                    <a:lstStyle/>
                    <a:p>
                      <a:pPr algn="l"/>
                      <a:r>
                        <a:rPr lang="en-US" sz="1200" b="1" cap="none" spc="0">
                          <a:solidFill>
                            <a:schemeClr val="bg1"/>
                          </a:solidFill>
                          <a:effectLst/>
                        </a:rPr>
                        <a:t>Rowing machine</a:t>
                      </a:r>
                    </a:p>
                  </a:txBody>
                  <a:tcPr marL="99728" marR="38516" marT="76714" marB="7671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85000"/>
                        <a:lumOff val="15000"/>
                      </a:schemeClr>
                    </a:solidFill>
                  </a:tcPr>
                </a:tc>
                <a:tc>
                  <a:txBody>
                    <a:bodyPr/>
                    <a:lstStyle/>
                    <a:p>
                      <a:r>
                        <a:rPr lang="en-US" sz="1200" cap="none" spc="0">
                          <a:solidFill>
                            <a:schemeClr val="bg1"/>
                          </a:solidFill>
                          <a:effectLst/>
                        </a:rPr>
                        <a:t>420</a:t>
                      </a:r>
                    </a:p>
                  </a:txBody>
                  <a:tcPr marL="99728" marR="38516" marT="76714" marB="7671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85000"/>
                        <a:lumOff val="15000"/>
                      </a:schemeClr>
                    </a:solidFill>
                  </a:tcPr>
                </a:tc>
                <a:tc>
                  <a:txBody>
                    <a:bodyPr/>
                    <a:lstStyle/>
                    <a:p>
                      <a:r>
                        <a:rPr lang="en-US" sz="1200" cap="none" spc="0">
                          <a:solidFill>
                            <a:schemeClr val="bg1"/>
                          </a:solidFill>
                          <a:effectLst/>
                        </a:rPr>
                        <a:t>520</a:t>
                      </a:r>
                    </a:p>
                  </a:txBody>
                  <a:tcPr marL="99728" marR="38516" marT="76714" marB="7671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85000"/>
                        <a:lumOff val="15000"/>
                      </a:schemeClr>
                    </a:solidFill>
                  </a:tcPr>
                </a:tc>
                <a:tc>
                  <a:txBody>
                    <a:bodyPr/>
                    <a:lstStyle/>
                    <a:p>
                      <a:r>
                        <a:rPr lang="en-US" sz="1200" cap="none" spc="0">
                          <a:solidFill>
                            <a:schemeClr val="bg1"/>
                          </a:solidFill>
                          <a:effectLst/>
                        </a:rPr>
                        <a:t>622</a:t>
                      </a:r>
                    </a:p>
                  </a:txBody>
                  <a:tcPr marL="99728" marR="38516" marT="76714" marB="76714" anchor="ctr">
                    <a:lnL w="6350" cap="flat" cmpd="sng" algn="ctr">
                      <a:solidFill>
                        <a:schemeClr val="tx1">
                          <a:lumMod val="50000"/>
                          <a:lumOff val="50000"/>
                        </a:schemeClr>
                      </a:solidFill>
                      <a:prstDash val="solid"/>
                    </a:lnL>
                    <a:lnR w="38100" cap="flat" cmpd="sng" algn="ctr">
                      <a:no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85000"/>
                        <a:lumOff val="15000"/>
                      </a:schemeClr>
                    </a:solidFill>
                  </a:tcPr>
                </a:tc>
                <a:extLst>
                  <a:ext uri="{0D108BD9-81ED-4DB2-BD59-A6C34878D82A}">
                    <a16:rowId xmlns:a16="http://schemas.microsoft.com/office/drawing/2014/main" val="477999533"/>
                  </a:ext>
                </a:extLst>
              </a:tr>
              <a:tr h="372884">
                <a:tc>
                  <a:txBody>
                    <a:bodyPr/>
                    <a:lstStyle/>
                    <a:p>
                      <a:pPr algn="l"/>
                      <a:r>
                        <a:rPr lang="en-US" sz="1200" b="1" cap="none" spc="0">
                          <a:solidFill>
                            <a:schemeClr val="bg1"/>
                          </a:solidFill>
                          <a:effectLst/>
                        </a:rPr>
                        <a:t>Aerobic dance</a:t>
                      </a:r>
                    </a:p>
                  </a:txBody>
                  <a:tcPr marL="99728" marR="38516" marT="76714" marB="76714" anchor="ctr">
                    <a:lnL w="38100" cap="flat" cmpd="sng" algn="ctr">
                      <a:no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r>
                        <a:rPr lang="en-US" sz="1200" cap="none" spc="0">
                          <a:solidFill>
                            <a:schemeClr val="bg1"/>
                          </a:solidFill>
                          <a:effectLst/>
                        </a:rPr>
                        <a:t>396</a:t>
                      </a:r>
                    </a:p>
                  </a:txBody>
                  <a:tcPr marL="99728" marR="38516" marT="76714" marB="7671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r>
                        <a:rPr lang="en-US" sz="1200" cap="none" spc="0">
                          <a:solidFill>
                            <a:schemeClr val="bg1"/>
                          </a:solidFill>
                          <a:effectLst/>
                        </a:rPr>
                        <a:t>492</a:t>
                      </a:r>
                    </a:p>
                  </a:txBody>
                  <a:tcPr marL="99728" marR="38516" marT="76714" marB="7671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r>
                        <a:rPr lang="en-US" sz="1200" cap="none" spc="0">
                          <a:solidFill>
                            <a:schemeClr val="bg1"/>
                          </a:solidFill>
                          <a:effectLst/>
                        </a:rPr>
                        <a:t>587</a:t>
                      </a:r>
                    </a:p>
                  </a:txBody>
                  <a:tcPr marL="99728" marR="38516" marT="76714" marB="76714" anchor="ctr">
                    <a:lnL w="6350" cap="flat" cmpd="sng" algn="ctr">
                      <a:solidFill>
                        <a:schemeClr val="tx1">
                          <a:lumMod val="50000"/>
                          <a:lumOff val="50000"/>
                        </a:schemeClr>
                      </a:solidFill>
                      <a:prstDash val="solid"/>
                    </a:lnL>
                    <a:lnR w="38100" cap="flat" cmpd="sng" algn="ctr">
                      <a:no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extLst>
                  <a:ext uri="{0D108BD9-81ED-4DB2-BD59-A6C34878D82A}">
                    <a16:rowId xmlns:a16="http://schemas.microsoft.com/office/drawing/2014/main" val="1700792149"/>
                  </a:ext>
                </a:extLst>
              </a:tr>
              <a:tr h="372884">
                <a:tc>
                  <a:txBody>
                    <a:bodyPr/>
                    <a:lstStyle/>
                    <a:p>
                      <a:pPr algn="l"/>
                      <a:r>
                        <a:rPr lang="en-US" sz="1200" b="1" cap="none" spc="0">
                          <a:solidFill>
                            <a:schemeClr val="bg1"/>
                          </a:solidFill>
                          <a:effectLst/>
                        </a:rPr>
                        <a:t>Swimming (casual)</a:t>
                      </a:r>
                    </a:p>
                  </a:txBody>
                  <a:tcPr marL="99728" marR="38516" marT="76714" marB="7671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85000"/>
                        <a:lumOff val="15000"/>
                      </a:schemeClr>
                    </a:solidFill>
                  </a:tcPr>
                </a:tc>
                <a:tc>
                  <a:txBody>
                    <a:bodyPr/>
                    <a:lstStyle/>
                    <a:p>
                      <a:r>
                        <a:rPr lang="en-US" sz="1200" cap="none" spc="0">
                          <a:solidFill>
                            <a:schemeClr val="bg1"/>
                          </a:solidFill>
                          <a:effectLst/>
                        </a:rPr>
                        <a:t>396</a:t>
                      </a:r>
                    </a:p>
                  </a:txBody>
                  <a:tcPr marL="99728" marR="38516" marT="76714" marB="7671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85000"/>
                        <a:lumOff val="15000"/>
                      </a:schemeClr>
                    </a:solidFill>
                  </a:tcPr>
                </a:tc>
                <a:tc>
                  <a:txBody>
                    <a:bodyPr/>
                    <a:lstStyle/>
                    <a:p>
                      <a:r>
                        <a:rPr lang="en-US" sz="1200" cap="none" spc="0">
                          <a:solidFill>
                            <a:schemeClr val="bg1"/>
                          </a:solidFill>
                          <a:effectLst/>
                        </a:rPr>
                        <a:t>492</a:t>
                      </a:r>
                    </a:p>
                  </a:txBody>
                  <a:tcPr marL="99728" marR="38516" marT="76714" marB="7671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85000"/>
                        <a:lumOff val="15000"/>
                      </a:schemeClr>
                    </a:solidFill>
                  </a:tcPr>
                </a:tc>
                <a:tc>
                  <a:txBody>
                    <a:bodyPr/>
                    <a:lstStyle/>
                    <a:p>
                      <a:r>
                        <a:rPr lang="en-US" sz="1200" cap="none" spc="0">
                          <a:solidFill>
                            <a:schemeClr val="bg1"/>
                          </a:solidFill>
                          <a:effectLst/>
                        </a:rPr>
                        <a:t>587</a:t>
                      </a:r>
                    </a:p>
                  </a:txBody>
                  <a:tcPr marL="99728" marR="38516" marT="76714" marB="76714" anchor="ctr">
                    <a:lnL w="6350" cap="flat" cmpd="sng" algn="ctr">
                      <a:solidFill>
                        <a:schemeClr val="tx1">
                          <a:lumMod val="50000"/>
                          <a:lumOff val="50000"/>
                        </a:schemeClr>
                      </a:solidFill>
                      <a:prstDash val="solid"/>
                    </a:lnL>
                    <a:lnR w="38100" cap="flat" cmpd="sng" algn="ctr">
                      <a:no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85000"/>
                        <a:lumOff val="15000"/>
                      </a:schemeClr>
                    </a:solidFill>
                  </a:tcPr>
                </a:tc>
                <a:extLst>
                  <a:ext uri="{0D108BD9-81ED-4DB2-BD59-A6C34878D82A}">
                    <a16:rowId xmlns:a16="http://schemas.microsoft.com/office/drawing/2014/main" val="2164833100"/>
                  </a:ext>
                </a:extLst>
              </a:tr>
              <a:tr h="372884">
                <a:tc>
                  <a:txBody>
                    <a:bodyPr/>
                    <a:lstStyle/>
                    <a:p>
                      <a:pPr algn="l"/>
                      <a:r>
                        <a:rPr lang="en-US" sz="1200" b="1" cap="none" spc="0">
                          <a:solidFill>
                            <a:schemeClr val="bg1"/>
                          </a:solidFill>
                          <a:effectLst/>
                        </a:rPr>
                        <a:t>Jogging</a:t>
                      </a:r>
                    </a:p>
                  </a:txBody>
                  <a:tcPr marL="99728" marR="38516" marT="76714" marB="76714" anchor="ctr">
                    <a:lnL w="38100" cap="flat" cmpd="sng" algn="ctr">
                      <a:no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r>
                        <a:rPr lang="en-US" sz="1200" cap="none" spc="0">
                          <a:solidFill>
                            <a:schemeClr val="bg1"/>
                          </a:solidFill>
                          <a:effectLst/>
                        </a:rPr>
                        <a:t>396</a:t>
                      </a:r>
                    </a:p>
                  </a:txBody>
                  <a:tcPr marL="99728" marR="38516" marT="76714" marB="7671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r>
                        <a:rPr lang="en-US" sz="1200" cap="none" spc="0">
                          <a:solidFill>
                            <a:schemeClr val="bg1"/>
                          </a:solidFill>
                          <a:effectLst/>
                        </a:rPr>
                        <a:t>492</a:t>
                      </a:r>
                    </a:p>
                  </a:txBody>
                  <a:tcPr marL="99728" marR="38516" marT="76714" marB="7671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r>
                        <a:rPr lang="en-US" sz="1200" cap="none" spc="0">
                          <a:solidFill>
                            <a:schemeClr val="bg1"/>
                          </a:solidFill>
                          <a:effectLst/>
                        </a:rPr>
                        <a:t>587</a:t>
                      </a:r>
                    </a:p>
                  </a:txBody>
                  <a:tcPr marL="99728" marR="38516" marT="76714" marB="76714" anchor="ctr">
                    <a:lnL w="6350" cap="flat" cmpd="sng" algn="ctr">
                      <a:solidFill>
                        <a:schemeClr val="tx1">
                          <a:lumMod val="50000"/>
                          <a:lumOff val="50000"/>
                        </a:schemeClr>
                      </a:solidFill>
                      <a:prstDash val="solid"/>
                    </a:lnL>
                    <a:lnR w="38100" cap="flat" cmpd="sng" algn="ctr">
                      <a:no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extLst>
                  <a:ext uri="{0D108BD9-81ED-4DB2-BD59-A6C34878D82A}">
                    <a16:rowId xmlns:a16="http://schemas.microsoft.com/office/drawing/2014/main" val="3800369843"/>
                  </a:ext>
                </a:extLst>
              </a:tr>
              <a:tr h="372884">
                <a:tc>
                  <a:txBody>
                    <a:bodyPr/>
                    <a:lstStyle/>
                    <a:p>
                      <a:pPr algn="l"/>
                      <a:r>
                        <a:rPr lang="en-US" sz="1200" b="1" cap="none" spc="0">
                          <a:solidFill>
                            <a:schemeClr val="bg1"/>
                          </a:solidFill>
                          <a:effectLst/>
                        </a:rPr>
                        <a:t>Hiking</a:t>
                      </a:r>
                    </a:p>
                  </a:txBody>
                  <a:tcPr marL="99728" marR="38516" marT="76714" marB="7671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38100" cap="flat" cmpd="sng" algn="ctr">
                      <a:noFill/>
                      <a:prstDash val="solid"/>
                    </a:lnB>
                    <a:solidFill>
                      <a:schemeClr val="tx1">
                        <a:lumMod val="85000"/>
                        <a:lumOff val="15000"/>
                      </a:schemeClr>
                    </a:solidFill>
                  </a:tcPr>
                </a:tc>
                <a:tc>
                  <a:txBody>
                    <a:bodyPr/>
                    <a:lstStyle/>
                    <a:p>
                      <a:r>
                        <a:rPr lang="en-US" sz="1200" cap="none" spc="0">
                          <a:solidFill>
                            <a:schemeClr val="bg1"/>
                          </a:solidFill>
                          <a:effectLst/>
                        </a:rPr>
                        <a:t>340</a:t>
                      </a:r>
                    </a:p>
                  </a:txBody>
                  <a:tcPr marL="99728" marR="38516" marT="76714" marB="7671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38100" cap="flat" cmpd="sng" algn="ctr">
                      <a:noFill/>
                      <a:prstDash val="solid"/>
                    </a:lnB>
                    <a:solidFill>
                      <a:schemeClr val="tx1">
                        <a:lumMod val="85000"/>
                        <a:lumOff val="15000"/>
                      </a:schemeClr>
                    </a:solidFill>
                  </a:tcPr>
                </a:tc>
                <a:tc>
                  <a:txBody>
                    <a:bodyPr/>
                    <a:lstStyle/>
                    <a:p>
                      <a:r>
                        <a:rPr lang="en-US" sz="1200" cap="none" spc="0">
                          <a:solidFill>
                            <a:schemeClr val="bg1"/>
                          </a:solidFill>
                          <a:effectLst/>
                        </a:rPr>
                        <a:t>421</a:t>
                      </a:r>
                    </a:p>
                  </a:txBody>
                  <a:tcPr marL="99728" marR="38516" marT="76714" marB="7671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38100" cap="flat" cmpd="sng" algn="ctr">
                      <a:noFill/>
                      <a:prstDash val="solid"/>
                    </a:lnB>
                    <a:solidFill>
                      <a:schemeClr val="tx1">
                        <a:lumMod val="85000"/>
                        <a:lumOff val="15000"/>
                      </a:schemeClr>
                    </a:solidFill>
                  </a:tcPr>
                </a:tc>
                <a:tc>
                  <a:txBody>
                    <a:bodyPr/>
                    <a:lstStyle/>
                    <a:p>
                      <a:r>
                        <a:rPr lang="en-US" sz="1200" cap="none" spc="0">
                          <a:solidFill>
                            <a:schemeClr val="bg1"/>
                          </a:solidFill>
                          <a:effectLst/>
                        </a:rPr>
                        <a:t>503</a:t>
                      </a:r>
                    </a:p>
                  </a:txBody>
                  <a:tcPr marL="99728" marR="38516" marT="76714" marB="76714" anchor="ctr">
                    <a:lnL w="6350" cap="flat" cmpd="sng" algn="ctr">
                      <a:solidFill>
                        <a:schemeClr val="tx1">
                          <a:lumMod val="50000"/>
                          <a:lumOff val="50000"/>
                        </a:schemeClr>
                      </a:solidFill>
                      <a:prstDash val="solid"/>
                    </a:lnL>
                    <a:lnR w="38100" cap="flat" cmpd="sng" algn="ctr">
                      <a:noFill/>
                      <a:prstDash val="solid"/>
                    </a:lnR>
                    <a:lnT w="6350" cap="flat" cmpd="sng" algn="ctr">
                      <a:solidFill>
                        <a:schemeClr val="tx1">
                          <a:lumMod val="50000"/>
                          <a:lumOff val="50000"/>
                        </a:schemeClr>
                      </a:solidFill>
                      <a:prstDash val="solid"/>
                    </a:lnT>
                    <a:lnB w="38100" cap="flat" cmpd="sng" algn="ctr">
                      <a:noFill/>
                      <a:prstDash val="solid"/>
                    </a:lnB>
                    <a:solidFill>
                      <a:schemeClr val="tx1">
                        <a:lumMod val="85000"/>
                        <a:lumOff val="15000"/>
                      </a:schemeClr>
                    </a:solidFill>
                  </a:tcPr>
                </a:tc>
                <a:extLst>
                  <a:ext uri="{0D108BD9-81ED-4DB2-BD59-A6C34878D82A}">
                    <a16:rowId xmlns:a16="http://schemas.microsoft.com/office/drawing/2014/main" val="2544076149"/>
                  </a:ext>
                </a:extLst>
              </a:tr>
            </a:tbl>
          </a:graphicData>
        </a:graphic>
      </p:graphicFrame>
    </p:spTree>
    <p:extLst>
      <p:ext uri="{BB962C8B-B14F-4D97-AF65-F5344CB8AC3E}">
        <p14:creationId xmlns:p14="http://schemas.microsoft.com/office/powerpoint/2010/main" val="2120976778"/>
      </p:ext>
    </p:extLst>
  </p:cSld>
  <p:clrMapOvr>
    <a:overrideClrMapping bg1="lt1" tx1="dk1" bg2="lt2" tx2="dk2" accent1="accent1" accent2="accent2" accent3="accent3" accent4="accent4" accent5="accent5" accent6="accent6" hlink="hlink" folHlink="folHlink"/>
  </p:clrMapOvr>
</p:sld>
</file>

<file path=ppt/slides/slide10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30722" name="Picture 2">
            <a:extLst>
              <a:ext uri="{FF2B5EF4-FFF2-40B4-BE49-F238E27FC236}">
                <a16:creationId xmlns:a16="http://schemas.microsoft.com/office/drawing/2014/main" id="{9BA29854-9029-C9FD-08A8-F87DC6ED36B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922917" y="643467"/>
            <a:ext cx="8346166" cy="5571066"/>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8C61C0EC-F033-B12D-C9B6-67985417545A}"/>
              </a:ext>
            </a:extLst>
          </p:cNvPr>
          <p:cNvSpPr>
            <a:spLocks noGrp="1"/>
          </p:cNvSpPr>
          <p:nvPr>
            <p:ph type="dt" sz="half" idx="10"/>
          </p:nvPr>
        </p:nvSpPr>
        <p:spPr>
          <a:xfrm>
            <a:off x="9083087" y="6415259"/>
            <a:ext cx="2631901" cy="304799"/>
          </a:xfrm>
        </p:spPr>
        <p:txBody>
          <a:bodyPr>
            <a:normAutofit/>
          </a:bodyPr>
          <a:lstStyle/>
          <a:p>
            <a:pPr algn="r">
              <a:spcAft>
                <a:spcPts val="600"/>
              </a:spcAft>
            </a:pPr>
            <a:r>
              <a:rPr lang="en-US">
                <a:solidFill>
                  <a:srgbClr val="FFFFFF"/>
                </a:solidFill>
              </a:rPr>
              <a:t>Tuesday, February 2, 20XX</a:t>
            </a:r>
          </a:p>
        </p:txBody>
      </p:sp>
      <p:sp>
        <p:nvSpPr>
          <p:cNvPr id="3" name="Footer Placeholder 2">
            <a:extLst>
              <a:ext uri="{FF2B5EF4-FFF2-40B4-BE49-F238E27FC236}">
                <a16:creationId xmlns:a16="http://schemas.microsoft.com/office/drawing/2014/main" id="{00999A69-7527-F6A0-F7D2-23E7D07ABB34}"/>
              </a:ext>
            </a:extLst>
          </p:cNvPr>
          <p:cNvSpPr>
            <a:spLocks noGrp="1"/>
          </p:cNvSpPr>
          <p:nvPr>
            <p:ph type="ftr" sz="quarter" idx="11"/>
          </p:nvPr>
        </p:nvSpPr>
        <p:spPr>
          <a:xfrm>
            <a:off x="643467" y="6415258"/>
            <a:ext cx="3859795" cy="304801"/>
          </a:xfrm>
        </p:spPr>
        <p:txBody>
          <a:bodyPr>
            <a:normAutofit/>
          </a:bodyPr>
          <a:lstStyle/>
          <a:p>
            <a:pPr>
              <a:spcAft>
                <a:spcPts val="600"/>
              </a:spcAft>
            </a:pPr>
            <a:r>
              <a:rPr lang="en-US">
                <a:solidFill>
                  <a:srgbClr val="FFFFFF"/>
                </a:solidFill>
              </a:rPr>
              <a:t>Sample Footer Text</a:t>
            </a:r>
          </a:p>
        </p:txBody>
      </p:sp>
      <p:sp>
        <p:nvSpPr>
          <p:cNvPr id="4" name="Slide Number Placeholder 3">
            <a:extLst>
              <a:ext uri="{FF2B5EF4-FFF2-40B4-BE49-F238E27FC236}">
                <a16:creationId xmlns:a16="http://schemas.microsoft.com/office/drawing/2014/main" id="{94020F91-FFF1-527F-E6A6-1053ABF69849}"/>
              </a:ext>
            </a:extLst>
          </p:cNvPr>
          <p:cNvSpPr>
            <a:spLocks noGrp="1"/>
          </p:cNvSpPr>
          <p:nvPr>
            <p:ph type="sldNum" sz="quarter" idx="12"/>
          </p:nvPr>
        </p:nvSpPr>
        <p:spPr/>
        <p:txBody>
          <a:bodyPr>
            <a:normAutofit/>
          </a:bodyPr>
          <a:lstStyle/>
          <a:p>
            <a:pPr>
              <a:spcAft>
                <a:spcPts val="600"/>
              </a:spcAft>
            </a:pPr>
            <a:fld id="{DBA1B0FB-D917-4C8C-928F-313BD683BF39}" type="slidenum">
              <a:rPr lang="en-US">
                <a:solidFill>
                  <a:srgbClr val="FFFFFF"/>
                </a:solidFill>
              </a:rPr>
              <a:pPr>
                <a:spcAft>
                  <a:spcPts val="600"/>
                </a:spcAft>
              </a:pPr>
              <a:t>108</a:t>
            </a:fld>
            <a:endParaRPr lang="en-US">
              <a:solidFill>
                <a:srgbClr val="FFFFFF"/>
              </a:solidFill>
            </a:endParaRPr>
          </a:p>
        </p:txBody>
      </p:sp>
    </p:spTree>
    <p:extLst>
      <p:ext uri="{BB962C8B-B14F-4D97-AF65-F5344CB8AC3E}">
        <p14:creationId xmlns:p14="http://schemas.microsoft.com/office/powerpoint/2010/main" val="254138211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895" name="Picture 37894">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37897" name="Picture 37896">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7899" name="Oval 37898">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37901" name="Picture 37900">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7903" name="Picture 37902">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37905" name="Rectangle 37904">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7907" name="Rectangle 37906">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419B43-81E1-AF4E-A3A7-449199E8E157}"/>
              </a:ext>
            </a:extLst>
          </p:cNvPr>
          <p:cNvSpPr>
            <a:spLocks noGrp="1"/>
          </p:cNvSpPr>
          <p:nvPr>
            <p:ph type="title"/>
          </p:nvPr>
        </p:nvSpPr>
        <p:spPr>
          <a:xfrm>
            <a:off x="8191925" y="1325880"/>
            <a:ext cx="3352375" cy="3066507"/>
          </a:xfrm>
        </p:spPr>
        <p:txBody>
          <a:bodyPr vert="horz" lIns="91440" tIns="45720" rIns="91440" bIns="45720" rtlCol="0" anchor="b">
            <a:normAutofit/>
          </a:bodyPr>
          <a:lstStyle/>
          <a:p>
            <a:pPr>
              <a:lnSpc>
                <a:spcPct val="90000"/>
              </a:lnSpc>
            </a:pPr>
            <a:r>
              <a:rPr lang="en-US" sz="1800" b="0" i="0" kern="1200">
                <a:solidFill>
                  <a:srgbClr val="EBEBEB"/>
                </a:solidFill>
                <a:latin typeface="+mj-lt"/>
                <a:ea typeface="+mj-ea"/>
                <a:cs typeface="+mj-cs"/>
              </a:rPr>
              <a:t>BMR increased: </a:t>
            </a:r>
            <a:br>
              <a:rPr lang="en-US" sz="1800" b="0" i="0" kern="1200">
                <a:solidFill>
                  <a:srgbClr val="EBEBEB"/>
                </a:solidFill>
                <a:latin typeface="+mj-lt"/>
                <a:ea typeface="+mj-ea"/>
                <a:cs typeface="+mj-cs"/>
              </a:rPr>
            </a:br>
            <a:br>
              <a:rPr lang="en-US" sz="1800" b="0" i="0" kern="1200">
                <a:solidFill>
                  <a:srgbClr val="EBEBEB"/>
                </a:solidFill>
                <a:latin typeface="+mj-lt"/>
                <a:ea typeface="+mj-ea"/>
                <a:cs typeface="+mj-cs"/>
              </a:rPr>
            </a:br>
            <a:r>
              <a:rPr lang="en-US" sz="1800" b="0" i="0" kern="1200">
                <a:solidFill>
                  <a:srgbClr val="EBEBEB"/>
                </a:solidFill>
                <a:latin typeface="+mj-lt"/>
                <a:ea typeface="+mj-ea"/>
                <a:cs typeface="+mj-cs"/>
              </a:rPr>
              <a:t>Muscle mass &gt;40% total body mass.</a:t>
            </a:r>
            <a:br>
              <a:rPr lang="en-US" sz="1800" b="0" i="0" kern="1200">
                <a:solidFill>
                  <a:srgbClr val="EBEBEB"/>
                </a:solidFill>
                <a:latin typeface="+mj-lt"/>
                <a:ea typeface="+mj-ea"/>
                <a:cs typeface="+mj-cs"/>
              </a:rPr>
            </a:br>
            <a:br>
              <a:rPr lang="en-US" sz="1800" b="0" i="0" kern="1200">
                <a:solidFill>
                  <a:srgbClr val="EBEBEB"/>
                </a:solidFill>
                <a:latin typeface="+mj-lt"/>
                <a:ea typeface="+mj-ea"/>
                <a:cs typeface="+mj-cs"/>
              </a:rPr>
            </a:br>
            <a:r>
              <a:rPr lang="en-US" sz="1800" b="0" i="0" kern="1200">
                <a:solidFill>
                  <a:srgbClr val="EBEBEB"/>
                </a:solidFill>
                <a:latin typeface="+mj-lt"/>
                <a:ea typeface="+mj-ea"/>
                <a:cs typeface="+mj-cs"/>
              </a:rPr>
              <a:t>BMR decreased:</a:t>
            </a:r>
            <a:br>
              <a:rPr lang="en-US" sz="1800" b="0" i="0" kern="1200">
                <a:solidFill>
                  <a:srgbClr val="EBEBEB"/>
                </a:solidFill>
                <a:latin typeface="+mj-lt"/>
                <a:ea typeface="+mj-ea"/>
                <a:cs typeface="+mj-cs"/>
              </a:rPr>
            </a:br>
            <a:br>
              <a:rPr lang="en-US" sz="1800" b="0" i="0" kern="1200">
                <a:solidFill>
                  <a:srgbClr val="EBEBEB"/>
                </a:solidFill>
                <a:latin typeface="+mj-lt"/>
                <a:ea typeface="+mj-ea"/>
                <a:cs typeface="+mj-cs"/>
              </a:rPr>
            </a:br>
            <a:r>
              <a:rPr lang="en-US" sz="1800" b="0" i="0" kern="1200">
                <a:solidFill>
                  <a:srgbClr val="EBEBEB"/>
                </a:solidFill>
                <a:latin typeface="+mj-lt"/>
                <a:ea typeface="+mj-ea"/>
                <a:cs typeface="+mj-cs"/>
              </a:rPr>
              <a:t>&lt;30% total body mass.</a:t>
            </a:r>
            <a:br>
              <a:rPr lang="en-US" sz="1800" b="0" i="0" kern="1200">
                <a:solidFill>
                  <a:srgbClr val="EBEBEB"/>
                </a:solidFill>
                <a:latin typeface="+mj-lt"/>
                <a:ea typeface="+mj-ea"/>
                <a:cs typeface="+mj-cs"/>
              </a:rPr>
            </a:br>
            <a:r>
              <a:rPr lang="en-US" sz="1800" b="0" i="0" kern="1200">
                <a:solidFill>
                  <a:srgbClr val="EBEBEB"/>
                </a:solidFill>
                <a:latin typeface="+mj-lt"/>
                <a:ea typeface="+mj-ea"/>
                <a:cs typeface="+mj-cs"/>
              </a:rPr>
              <a:t>https://pubmed.ncbi.nlm.nih.gov/31262787/</a:t>
            </a:r>
          </a:p>
        </p:txBody>
      </p:sp>
      <p:sp>
        <p:nvSpPr>
          <p:cNvPr id="37909"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37911" name="Freeform: Shape 37910">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913" name="Rectangle 37912">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Slide Number Placeholder 4">
            <a:extLst>
              <a:ext uri="{FF2B5EF4-FFF2-40B4-BE49-F238E27FC236}">
                <a16:creationId xmlns:a16="http://schemas.microsoft.com/office/drawing/2014/main" id="{7EBB6923-8EAA-83B5-CE11-741437FAF5C2}"/>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914400">
              <a:spcAft>
                <a:spcPts val="600"/>
              </a:spcAft>
            </a:pPr>
            <a:fld id="{DBA1B0FB-D917-4C8C-928F-313BD683BF39}" type="slidenum">
              <a:rPr lang="en-US">
                <a:solidFill>
                  <a:srgbClr val="FFFFFF"/>
                </a:solidFill>
              </a:rPr>
              <a:pPr defTabSz="914400">
                <a:spcAft>
                  <a:spcPts val="600"/>
                </a:spcAft>
              </a:pPr>
              <a:t>109</a:t>
            </a:fld>
            <a:endParaRPr lang="en-US">
              <a:solidFill>
                <a:srgbClr val="FFFFFF"/>
              </a:solidFill>
            </a:endParaRPr>
          </a:p>
        </p:txBody>
      </p:sp>
      <p:sp>
        <p:nvSpPr>
          <p:cNvPr id="4" name="Footer Placeholder 3">
            <a:extLst>
              <a:ext uri="{FF2B5EF4-FFF2-40B4-BE49-F238E27FC236}">
                <a16:creationId xmlns:a16="http://schemas.microsoft.com/office/drawing/2014/main" id="{BB5128E7-E540-E0CE-2BA1-DF7B18FA703A}"/>
              </a:ext>
            </a:extLst>
          </p:cNvPr>
          <p:cNvSpPr>
            <a:spLocks noGrp="1"/>
          </p:cNvSpPr>
          <p:nvPr>
            <p:ph type="ftr" sz="quarter" idx="11"/>
          </p:nvPr>
        </p:nvSpPr>
        <p:spPr>
          <a:xfrm>
            <a:off x="636915" y="6355080"/>
            <a:ext cx="6277601" cy="304801"/>
          </a:xfrm>
        </p:spPr>
        <p:txBody>
          <a:bodyPr vert="horz" lIns="91440" tIns="45720" rIns="91440" bIns="45720" rtlCol="0" anchor="b">
            <a:normAutofit/>
          </a:bodyPr>
          <a:lstStyle/>
          <a:p>
            <a:pPr defTabSz="914400">
              <a:spcAft>
                <a:spcPts val="600"/>
              </a:spcAft>
            </a:pPr>
            <a:r>
              <a:rPr lang="en-US" b="0" i="0" kern="1200">
                <a:solidFill>
                  <a:schemeClr val="tx1">
                    <a:alpha val="60000"/>
                  </a:schemeClr>
                </a:solidFill>
                <a:latin typeface="+mn-lt"/>
                <a:ea typeface="+mn-ea"/>
                <a:cs typeface="+mn-cs"/>
              </a:rPr>
              <a:t>Sample Footer Text</a:t>
            </a:r>
          </a:p>
        </p:txBody>
      </p:sp>
      <p:pic>
        <p:nvPicPr>
          <p:cNvPr id="37890" name="Picture 2">
            <a:extLst>
              <a:ext uri="{FF2B5EF4-FFF2-40B4-BE49-F238E27FC236}">
                <a16:creationId xmlns:a16="http://schemas.microsoft.com/office/drawing/2014/main" id="{ECA5B4D1-AFBC-A7F3-804F-5A2428B0381D}"/>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998115" y="647698"/>
            <a:ext cx="5562139" cy="5562139"/>
          </a:xfrm>
          <a:prstGeom prst="rect">
            <a:avLst/>
          </a:prstGeom>
          <a:noFill/>
          <a:effectLst/>
          <a:extLst>
            <a:ext uri="{909E8E84-426E-40DD-AFC4-6F175D3DCCD1}">
              <a14:hiddenFill xmlns:a14="http://schemas.microsoft.com/office/drawing/2010/main">
                <a:solidFill>
                  <a:srgbClr val="FFFFFF"/>
                </a:solidFill>
              </a14:hiddenFill>
            </a:ext>
          </a:extLst>
        </p:spPr>
      </p:pic>
      <p:sp>
        <p:nvSpPr>
          <p:cNvPr id="3" name="Date Placeholder 2">
            <a:extLst>
              <a:ext uri="{FF2B5EF4-FFF2-40B4-BE49-F238E27FC236}">
                <a16:creationId xmlns:a16="http://schemas.microsoft.com/office/drawing/2014/main" id="{FEC06BB9-ADC4-88F1-73E1-66B3B53AD797}"/>
              </a:ext>
            </a:extLst>
          </p:cNvPr>
          <p:cNvSpPr>
            <a:spLocks noGrp="1"/>
          </p:cNvSpPr>
          <p:nvPr>
            <p:ph type="dt" sz="half" idx="10"/>
          </p:nvPr>
        </p:nvSpPr>
        <p:spPr>
          <a:xfrm>
            <a:off x="9254068" y="6355080"/>
            <a:ext cx="2290232" cy="304799"/>
          </a:xfrm>
        </p:spPr>
        <p:txBody>
          <a:bodyPr vert="horz" lIns="91440" tIns="45720" rIns="91440" bIns="45720" rtlCol="0" anchor="t">
            <a:normAutofit/>
          </a:bodyPr>
          <a:lstStyle/>
          <a:p>
            <a:pPr algn="r" defTabSz="914400">
              <a:spcAft>
                <a:spcPts val="600"/>
              </a:spcAft>
            </a:pPr>
            <a:r>
              <a:rPr lang="en-US">
                <a:solidFill>
                  <a:srgbClr val="FFFFFF">
                    <a:alpha val="60000"/>
                  </a:srgbClr>
                </a:solidFill>
              </a:rPr>
              <a:t>Tuesday, February 2, 20XX</a:t>
            </a:r>
          </a:p>
        </p:txBody>
      </p:sp>
    </p:spTree>
    <p:extLst>
      <p:ext uri="{BB962C8B-B14F-4D97-AF65-F5344CB8AC3E}">
        <p14:creationId xmlns:p14="http://schemas.microsoft.com/office/powerpoint/2010/main" val="360294358"/>
      </p:ext>
    </p:extLst>
  </p:cSld>
  <p:clrMapOvr>
    <a:overrideClrMapping bg1="lt1" tx1="dk1" bg2="lt2" tx2="dk2" accent1="accent1" accent2="accent2" accent3="accent3" accent4="accent4" accent5="accent5" accent6="accent6" hlink="hlink" folHlink="folHlink"/>
  </p:clrMapOvr>
</p:sld>
</file>

<file path=ppt/slides/slide1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0ACC0BF-1797-9C44-5252-58958A20B137}"/>
              </a:ext>
            </a:extLst>
          </p:cNvPr>
          <p:cNvSpPr>
            <a:spLocks noGrp="1"/>
          </p:cNvSpPr>
          <p:nvPr>
            <p:ph type="subTitle" idx="1"/>
          </p:nvPr>
        </p:nvSpPr>
        <p:spPr>
          <a:xfrm>
            <a:off x="648930" y="2438400"/>
            <a:ext cx="6188189" cy="3785419"/>
          </a:xfrm>
        </p:spPr>
        <p:txBody>
          <a:bodyPr vert="horz" lIns="91440" tIns="45720" rIns="91440" bIns="45720" rtlCol="0">
            <a:normAutofit/>
          </a:bodyPr>
          <a:lstStyle/>
          <a:p>
            <a:pPr marL="0">
              <a:lnSpc>
                <a:spcPct val="190000"/>
              </a:lnSpc>
              <a:buFont typeface="Wingdings 3" charset="2"/>
              <a:buChar char=""/>
            </a:pPr>
            <a:r>
              <a:rPr lang="en-US" sz="1700" cap="all" dirty="0">
                <a:solidFill>
                  <a:srgbClr val="FFFFFF"/>
                </a:solidFill>
              </a:rPr>
              <a:t>ONE SINGLE POUND OF FAT </a:t>
            </a:r>
          </a:p>
          <a:p>
            <a:pPr marL="0">
              <a:lnSpc>
                <a:spcPct val="190000"/>
              </a:lnSpc>
              <a:buFont typeface="Wingdings 3" charset="2"/>
              <a:buChar char=""/>
            </a:pPr>
            <a:r>
              <a:rPr lang="en-US" sz="1700" cap="all" dirty="0">
                <a:solidFill>
                  <a:srgbClr val="FFFFFF"/>
                </a:solidFill>
              </a:rPr>
              <a:t>STORES 4100calories</a:t>
            </a:r>
          </a:p>
          <a:p>
            <a:pPr marL="0">
              <a:lnSpc>
                <a:spcPct val="190000"/>
              </a:lnSpc>
              <a:buFont typeface="Wingdings 3" charset="2"/>
              <a:buChar char=""/>
            </a:pPr>
            <a:r>
              <a:rPr lang="en-US" sz="1700" cap="all" dirty="0">
                <a:solidFill>
                  <a:srgbClr val="FFFFFF"/>
                </a:solidFill>
              </a:rPr>
              <a:t>MUST MAKE Dietary changes!</a:t>
            </a:r>
          </a:p>
          <a:p>
            <a:pPr marL="0">
              <a:lnSpc>
                <a:spcPct val="190000"/>
              </a:lnSpc>
              <a:buFont typeface="Wingdings 3" charset="2"/>
              <a:buChar char=""/>
            </a:pPr>
            <a:r>
              <a:rPr lang="en-US" sz="800" cap="all" dirty="0">
                <a:solidFill>
                  <a:srgbClr val="FFFFFF"/>
                </a:solidFill>
              </a:rPr>
              <a:t>TURN OFF THE FAT Genes, Barnard</a:t>
            </a:r>
          </a:p>
          <a:p>
            <a:pPr marL="0">
              <a:lnSpc>
                <a:spcPct val="190000"/>
              </a:lnSpc>
              <a:buFont typeface="Wingdings 3" charset="2"/>
              <a:buChar char=""/>
            </a:pPr>
            <a:r>
              <a:rPr lang="en-US" sz="800" cap="all" dirty="0">
                <a:solidFill>
                  <a:srgbClr val="FFFFFF"/>
                </a:solidFill>
              </a:rPr>
              <a:t>https://www.healthline.com/nutrition/calories-in-a-pound-of-fat#TOC_TITLE_HDR_3</a:t>
            </a:r>
          </a:p>
          <a:p>
            <a:pPr marL="0">
              <a:lnSpc>
                <a:spcPct val="190000"/>
              </a:lnSpc>
              <a:buFont typeface="Wingdings 3" charset="2"/>
              <a:buChar char=""/>
            </a:pPr>
            <a:endParaRPr lang="en-US" sz="1700" cap="all" dirty="0">
              <a:solidFill>
                <a:srgbClr val="FFFFFF"/>
              </a:solidFill>
            </a:endParaRPr>
          </a:p>
        </p:txBody>
      </p:sp>
      <p:sp>
        <p:nvSpPr>
          <p:cNvPr id="4" name="Title 3">
            <a:extLst>
              <a:ext uri="{FF2B5EF4-FFF2-40B4-BE49-F238E27FC236}">
                <a16:creationId xmlns:a16="http://schemas.microsoft.com/office/drawing/2014/main" id="{745960DC-3A27-B46E-FEFF-5BB498EF79F9}"/>
              </a:ext>
            </a:extLst>
          </p:cNvPr>
          <p:cNvSpPr>
            <a:spLocks noGrp="1"/>
          </p:cNvSpPr>
          <p:nvPr>
            <p:ph type="ctrTitle"/>
          </p:nvPr>
        </p:nvSpPr>
        <p:spPr>
          <a:xfrm>
            <a:off x="648930" y="629266"/>
            <a:ext cx="6188190" cy="1622321"/>
          </a:xfrm>
        </p:spPr>
        <p:txBody>
          <a:bodyPr vert="horz" lIns="91440" tIns="45720" rIns="91440" bIns="45720" rtlCol="0" anchor="t">
            <a:normAutofit/>
          </a:bodyPr>
          <a:lstStyle/>
          <a:p>
            <a:r>
              <a:rPr lang="en-US" sz="4200" dirty="0">
                <a:solidFill>
                  <a:srgbClr val="EBEBEB"/>
                </a:solidFill>
              </a:rPr>
              <a:t>The Limits of Exercise Alone</a:t>
            </a:r>
          </a:p>
        </p:txBody>
      </p:sp>
      <p:pic>
        <p:nvPicPr>
          <p:cNvPr id="6" name="Picture 5" descr="Worm's eye view of the feet of a person running on the road">
            <a:extLst>
              <a:ext uri="{FF2B5EF4-FFF2-40B4-BE49-F238E27FC236}">
                <a16:creationId xmlns:a16="http://schemas.microsoft.com/office/drawing/2014/main" id="{EBB4C675-6CD8-E8B5-0385-C9D3F92D79F6}"/>
              </a:ext>
            </a:extLst>
          </p:cNvPr>
          <p:cNvPicPr>
            <a:picLocks noChangeAspect="1"/>
          </p:cNvPicPr>
          <p:nvPr/>
        </p:nvPicPr>
        <p:blipFill rotWithShape="1">
          <a:blip r:embed="rId3"/>
          <a:srcRect l="45218" r="8645"/>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176113478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388C5-F97B-3CD2-10A7-A8E231058323}"/>
              </a:ext>
            </a:extLst>
          </p:cNvPr>
          <p:cNvSpPr>
            <a:spLocks noGrp="1"/>
          </p:cNvSpPr>
          <p:nvPr>
            <p:ph type="title"/>
          </p:nvPr>
        </p:nvSpPr>
        <p:spPr>
          <a:xfrm>
            <a:off x="6683829" y="1447800"/>
            <a:ext cx="4397828" cy="3329581"/>
          </a:xfrm>
        </p:spPr>
        <p:txBody>
          <a:bodyPr vert="horz" lIns="91440" tIns="45720" rIns="91440" bIns="45720" rtlCol="0" anchor="b">
            <a:normAutofit/>
          </a:bodyPr>
          <a:lstStyle/>
          <a:p>
            <a:r>
              <a:rPr lang="en-US" sz="5600" b="0" i="0" kern="1200">
                <a:solidFill>
                  <a:schemeClr val="tx2"/>
                </a:solidFill>
                <a:latin typeface="+mj-lt"/>
                <a:ea typeface="+mj-ea"/>
                <a:cs typeface="+mj-cs"/>
              </a:rPr>
              <a:t>Exercise alone won’t work!</a:t>
            </a:r>
          </a:p>
        </p:txBody>
      </p:sp>
      <p:sp>
        <p:nvSpPr>
          <p:cNvPr id="3" name="Date Placeholder 2">
            <a:extLst>
              <a:ext uri="{FF2B5EF4-FFF2-40B4-BE49-F238E27FC236}">
                <a16:creationId xmlns:a16="http://schemas.microsoft.com/office/drawing/2014/main" id="{5D097375-B93D-D408-4837-CD606EAE6C0A}"/>
              </a:ext>
            </a:extLst>
          </p:cNvPr>
          <p:cNvSpPr>
            <a:spLocks noGrp="1"/>
          </p:cNvSpPr>
          <p:nvPr>
            <p:ph type="dt" sz="half" idx="10"/>
          </p:nvPr>
        </p:nvSpPr>
        <p:spPr>
          <a:xfrm>
            <a:off x="9262534" y="6355080"/>
            <a:ext cx="2281766" cy="304799"/>
          </a:xfrm>
        </p:spPr>
        <p:txBody>
          <a:bodyPr vert="horz" lIns="91440" tIns="45720" rIns="91440" bIns="45720" rtlCol="0" anchor="t">
            <a:normAutofit/>
          </a:bodyPr>
          <a:lstStyle/>
          <a:p>
            <a:pPr algn="r" defTabSz="914400">
              <a:spcAft>
                <a:spcPts val="600"/>
              </a:spcAft>
            </a:pPr>
            <a:r>
              <a:rPr lang="en-US">
                <a:solidFill>
                  <a:srgbClr val="FFFFFF">
                    <a:alpha val="60000"/>
                  </a:srgbClr>
                </a:solidFill>
              </a:rPr>
              <a:t>Tuesday, February 2, 20XX</a:t>
            </a:r>
          </a:p>
        </p:txBody>
      </p:sp>
      <p:sp>
        <p:nvSpPr>
          <p:cNvPr id="4" name="Footer Placeholder 3">
            <a:extLst>
              <a:ext uri="{FF2B5EF4-FFF2-40B4-BE49-F238E27FC236}">
                <a16:creationId xmlns:a16="http://schemas.microsoft.com/office/drawing/2014/main" id="{D8FABFE0-21C1-F1B9-D563-FF1343B75CDA}"/>
              </a:ext>
            </a:extLst>
          </p:cNvPr>
          <p:cNvSpPr>
            <a:spLocks noGrp="1"/>
          </p:cNvSpPr>
          <p:nvPr>
            <p:ph type="ftr" sz="quarter" idx="11"/>
          </p:nvPr>
        </p:nvSpPr>
        <p:spPr>
          <a:xfrm>
            <a:off x="636915" y="6355080"/>
            <a:ext cx="5453650" cy="304801"/>
          </a:xfrm>
        </p:spPr>
        <p:txBody>
          <a:bodyPr vert="horz" lIns="91440" tIns="45720" rIns="91440" bIns="45720" rtlCol="0" anchor="b">
            <a:normAutofit/>
          </a:bodyPr>
          <a:lstStyle/>
          <a:p>
            <a:pPr defTabSz="914400">
              <a:spcAft>
                <a:spcPts val="600"/>
              </a:spcAft>
            </a:pPr>
            <a:r>
              <a:rPr lang="en-US" b="0" i="0" kern="1200">
                <a:solidFill>
                  <a:schemeClr val="tx1">
                    <a:alpha val="60000"/>
                  </a:schemeClr>
                </a:solidFill>
                <a:latin typeface="+mn-lt"/>
                <a:ea typeface="+mn-ea"/>
                <a:cs typeface="+mn-cs"/>
              </a:rPr>
              <a:t>Sample Footer Text</a:t>
            </a:r>
          </a:p>
        </p:txBody>
      </p:sp>
      <p:sp>
        <p:nvSpPr>
          <p:cNvPr id="5" name="Slide Number Placeholder 4">
            <a:extLst>
              <a:ext uri="{FF2B5EF4-FFF2-40B4-BE49-F238E27FC236}">
                <a16:creationId xmlns:a16="http://schemas.microsoft.com/office/drawing/2014/main" id="{FA3CB1A2-533C-7B97-B2CB-5E8874431979}"/>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a:solidFill>
                  <a:srgbClr val="FFFFFF"/>
                </a:solidFill>
              </a:rPr>
              <a:pPr defTabSz="914400">
                <a:spcAft>
                  <a:spcPts val="600"/>
                </a:spcAft>
              </a:pPr>
              <a:t>111</a:t>
            </a:fld>
            <a:endParaRPr lang="en-US">
              <a:solidFill>
                <a:srgbClr val="FFFFFF"/>
              </a:solidFill>
            </a:endParaRPr>
          </a:p>
        </p:txBody>
      </p:sp>
      <p:pic>
        <p:nvPicPr>
          <p:cNvPr id="17410" name="Picture 2" descr="Diagram&#10;&#10;Description automatically generated">
            <a:extLst>
              <a:ext uri="{FF2B5EF4-FFF2-40B4-BE49-F238E27FC236}">
                <a16:creationId xmlns:a16="http://schemas.microsoft.com/office/drawing/2014/main" id="{3D16519F-B7DF-D935-21AF-D0F1D177EE1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3854" y="703489"/>
            <a:ext cx="5450557" cy="5450557"/>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056601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F91AB-CC19-EC9E-6E35-87E08589A221}"/>
              </a:ext>
            </a:extLst>
          </p:cNvPr>
          <p:cNvSpPr>
            <a:spLocks noGrp="1"/>
          </p:cNvSpPr>
          <p:nvPr>
            <p:ph type="title"/>
          </p:nvPr>
        </p:nvSpPr>
        <p:spPr/>
        <p:txBody>
          <a:bodyPr/>
          <a:lstStyle/>
          <a:p>
            <a:r>
              <a:rPr lang="en-US" dirty="0"/>
              <a:t>   Food as a source of energy</a:t>
            </a:r>
            <a:br>
              <a:rPr lang="en-US" dirty="0"/>
            </a:br>
            <a:r>
              <a:rPr lang="en-US" sz="900" dirty="0"/>
              <a:t>                Https://www.forbes.com/health/body/foods-to-eat-to-lose-weight/</a:t>
            </a:r>
            <a:br>
              <a:rPr lang="en-US" sz="900" dirty="0"/>
            </a:br>
            <a:r>
              <a:rPr lang="en-US" sz="900" dirty="0"/>
              <a:t>                </a:t>
            </a:r>
            <a:r>
              <a:rPr lang="en-US" sz="900" dirty="0">
                <a:hlinkClick r:id="rId2"/>
              </a:rPr>
              <a:t>https://www.medicalnewstoday.com/articles/323947#animal-products</a:t>
            </a:r>
            <a:r>
              <a:rPr lang="en-US" sz="900" dirty="0"/>
              <a:t>  </a:t>
            </a:r>
            <a:br>
              <a:rPr lang="en-US" sz="900" dirty="0"/>
            </a:br>
            <a:r>
              <a:rPr lang="en-US" sz="900" dirty="0"/>
              <a:t>                </a:t>
            </a:r>
          </a:p>
        </p:txBody>
      </p:sp>
      <p:sp>
        <p:nvSpPr>
          <p:cNvPr id="3" name="Text Placeholder 2">
            <a:extLst>
              <a:ext uri="{FF2B5EF4-FFF2-40B4-BE49-F238E27FC236}">
                <a16:creationId xmlns:a16="http://schemas.microsoft.com/office/drawing/2014/main" id="{2493F072-84A8-89F0-AF59-D2F4168F40AA}"/>
              </a:ext>
            </a:extLst>
          </p:cNvPr>
          <p:cNvSpPr>
            <a:spLocks noGrp="1"/>
          </p:cNvSpPr>
          <p:nvPr>
            <p:ph type="body" idx="1"/>
          </p:nvPr>
        </p:nvSpPr>
        <p:spPr/>
        <p:txBody>
          <a:bodyPr/>
          <a:lstStyle/>
          <a:p>
            <a:r>
              <a:rPr lang="en-US" dirty="0"/>
              <a:t>Increase metabolism</a:t>
            </a:r>
          </a:p>
        </p:txBody>
      </p:sp>
      <p:sp>
        <p:nvSpPr>
          <p:cNvPr id="4" name="Text Placeholder 3">
            <a:extLst>
              <a:ext uri="{FF2B5EF4-FFF2-40B4-BE49-F238E27FC236}">
                <a16:creationId xmlns:a16="http://schemas.microsoft.com/office/drawing/2014/main" id="{1C6E5182-3FD1-FC37-04B1-CBA3EE073BFC}"/>
              </a:ext>
            </a:extLst>
          </p:cNvPr>
          <p:cNvSpPr>
            <a:spLocks noGrp="1"/>
          </p:cNvSpPr>
          <p:nvPr>
            <p:ph type="body" sz="half" idx="15"/>
          </p:nvPr>
        </p:nvSpPr>
        <p:spPr/>
        <p:txBody>
          <a:bodyPr>
            <a:normAutofit fontScale="85000" lnSpcReduction="20000"/>
          </a:bodyPr>
          <a:lstStyle/>
          <a:p>
            <a:r>
              <a:rPr lang="en-US" dirty="0"/>
              <a:t>Cold water</a:t>
            </a:r>
          </a:p>
          <a:p>
            <a:r>
              <a:rPr lang="en-US" dirty="0"/>
              <a:t>Apple cider vinegar</a:t>
            </a:r>
          </a:p>
          <a:p>
            <a:r>
              <a:rPr lang="en-US" dirty="0"/>
              <a:t>Coffee</a:t>
            </a:r>
          </a:p>
          <a:p>
            <a:r>
              <a:rPr lang="en-US" dirty="0"/>
              <a:t>Green tea</a:t>
            </a:r>
          </a:p>
          <a:p>
            <a:r>
              <a:rPr lang="en-US" dirty="0"/>
              <a:t>Seeds</a:t>
            </a:r>
          </a:p>
          <a:p>
            <a:r>
              <a:rPr lang="en-US" dirty="0"/>
              <a:t>Coconut oil</a:t>
            </a:r>
          </a:p>
          <a:p>
            <a:r>
              <a:rPr lang="en-US" dirty="0"/>
              <a:t>Lemon and grapefruit</a:t>
            </a:r>
          </a:p>
          <a:p>
            <a:r>
              <a:rPr lang="en-US" dirty="0"/>
              <a:t>Chili peppers</a:t>
            </a:r>
          </a:p>
          <a:p>
            <a:r>
              <a:rPr lang="en-US" dirty="0"/>
              <a:t>Broccoli and Kale</a:t>
            </a:r>
          </a:p>
          <a:p>
            <a:r>
              <a:rPr lang="en-US" dirty="0"/>
              <a:t>Ginger </a:t>
            </a:r>
          </a:p>
          <a:p>
            <a:r>
              <a:rPr lang="en-US" dirty="0"/>
              <a:t>Avocado</a:t>
            </a:r>
          </a:p>
          <a:p>
            <a:r>
              <a:rPr lang="en-US" dirty="0"/>
              <a:t>Lean meats (chicken/turkey)</a:t>
            </a:r>
          </a:p>
          <a:p>
            <a:r>
              <a:rPr lang="en-US" dirty="0"/>
              <a:t>Red/black beans</a:t>
            </a:r>
          </a:p>
        </p:txBody>
      </p:sp>
      <p:sp>
        <p:nvSpPr>
          <p:cNvPr id="5" name="Text Placeholder 4">
            <a:extLst>
              <a:ext uri="{FF2B5EF4-FFF2-40B4-BE49-F238E27FC236}">
                <a16:creationId xmlns:a16="http://schemas.microsoft.com/office/drawing/2014/main" id="{D55CE0A1-009C-8CC7-9E6F-5C2C3B8B1B1C}"/>
              </a:ext>
            </a:extLst>
          </p:cNvPr>
          <p:cNvSpPr>
            <a:spLocks noGrp="1"/>
          </p:cNvSpPr>
          <p:nvPr>
            <p:ph type="body" sz="quarter" idx="3"/>
          </p:nvPr>
        </p:nvSpPr>
        <p:spPr/>
        <p:txBody>
          <a:bodyPr/>
          <a:lstStyle/>
          <a:p>
            <a:r>
              <a:rPr lang="en-US" dirty="0"/>
              <a:t>High energy source</a:t>
            </a:r>
          </a:p>
        </p:txBody>
      </p:sp>
      <p:sp>
        <p:nvSpPr>
          <p:cNvPr id="6" name="Text Placeholder 5">
            <a:extLst>
              <a:ext uri="{FF2B5EF4-FFF2-40B4-BE49-F238E27FC236}">
                <a16:creationId xmlns:a16="http://schemas.microsoft.com/office/drawing/2014/main" id="{BB936D12-AF67-3DE0-9893-5219B5B665A3}"/>
              </a:ext>
            </a:extLst>
          </p:cNvPr>
          <p:cNvSpPr>
            <a:spLocks noGrp="1"/>
          </p:cNvSpPr>
          <p:nvPr>
            <p:ph type="body" sz="half" idx="16"/>
          </p:nvPr>
        </p:nvSpPr>
        <p:spPr/>
        <p:txBody>
          <a:bodyPr>
            <a:normAutofit fontScale="92500" lnSpcReduction="20000"/>
          </a:bodyPr>
          <a:lstStyle/>
          <a:p>
            <a:r>
              <a:rPr lang="en-US" dirty="0"/>
              <a:t>Bananas </a:t>
            </a:r>
          </a:p>
          <a:p>
            <a:r>
              <a:rPr lang="en-US" dirty="0"/>
              <a:t>Avocado</a:t>
            </a:r>
          </a:p>
          <a:p>
            <a:r>
              <a:rPr lang="en-US" dirty="0"/>
              <a:t>Apples</a:t>
            </a:r>
          </a:p>
          <a:p>
            <a:r>
              <a:rPr lang="en-US" dirty="0"/>
              <a:t>Salmon</a:t>
            </a:r>
          </a:p>
          <a:p>
            <a:r>
              <a:rPr lang="en-US" dirty="0"/>
              <a:t>Sardines</a:t>
            </a:r>
          </a:p>
          <a:p>
            <a:r>
              <a:rPr lang="en-US" dirty="0"/>
              <a:t>Tuna</a:t>
            </a:r>
          </a:p>
          <a:p>
            <a:r>
              <a:rPr lang="en-US" dirty="0"/>
              <a:t>Dark berries</a:t>
            </a:r>
          </a:p>
          <a:p>
            <a:r>
              <a:rPr lang="en-US" dirty="0"/>
              <a:t>Yogurt</a:t>
            </a:r>
          </a:p>
          <a:p>
            <a:r>
              <a:rPr lang="en-US" dirty="0"/>
              <a:t>Yams and sweet potato</a:t>
            </a:r>
          </a:p>
          <a:p>
            <a:r>
              <a:rPr lang="en-US" dirty="0"/>
              <a:t>Quinoa </a:t>
            </a:r>
          </a:p>
          <a:p>
            <a:r>
              <a:rPr lang="en-US" dirty="0"/>
              <a:t>Brown rice</a:t>
            </a:r>
          </a:p>
          <a:p>
            <a:r>
              <a:rPr lang="en-US" dirty="0"/>
              <a:t>Nuts and seed</a:t>
            </a:r>
          </a:p>
          <a:p>
            <a:endParaRPr lang="en-US" dirty="0"/>
          </a:p>
          <a:p>
            <a:endParaRPr lang="en-US" dirty="0"/>
          </a:p>
          <a:p>
            <a:endParaRPr lang="en-US" dirty="0"/>
          </a:p>
        </p:txBody>
      </p:sp>
      <p:sp>
        <p:nvSpPr>
          <p:cNvPr id="7" name="Text Placeholder 6">
            <a:extLst>
              <a:ext uri="{FF2B5EF4-FFF2-40B4-BE49-F238E27FC236}">
                <a16:creationId xmlns:a16="http://schemas.microsoft.com/office/drawing/2014/main" id="{2F442D58-9D27-1521-856A-3908BA265046}"/>
              </a:ext>
            </a:extLst>
          </p:cNvPr>
          <p:cNvSpPr>
            <a:spLocks noGrp="1"/>
          </p:cNvSpPr>
          <p:nvPr>
            <p:ph type="body" sz="quarter" idx="13"/>
          </p:nvPr>
        </p:nvSpPr>
        <p:spPr/>
        <p:txBody>
          <a:bodyPr/>
          <a:lstStyle/>
          <a:p>
            <a:r>
              <a:rPr lang="en-US" dirty="0"/>
              <a:t>Foods to help lose weight</a:t>
            </a:r>
          </a:p>
        </p:txBody>
      </p:sp>
      <p:sp>
        <p:nvSpPr>
          <p:cNvPr id="8" name="Text Placeholder 7">
            <a:extLst>
              <a:ext uri="{FF2B5EF4-FFF2-40B4-BE49-F238E27FC236}">
                <a16:creationId xmlns:a16="http://schemas.microsoft.com/office/drawing/2014/main" id="{D8DC1B80-8680-F6AE-105C-6D8F2E661296}"/>
              </a:ext>
            </a:extLst>
          </p:cNvPr>
          <p:cNvSpPr>
            <a:spLocks noGrp="1"/>
          </p:cNvSpPr>
          <p:nvPr>
            <p:ph type="body" sz="half" idx="17"/>
          </p:nvPr>
        </p:nvSpPr>
        <p:spPr/>
        <p:txBody>
          <a:bodyPr/>
          <a:lstStyle/>
          <a:p>
            <a:r>
              <a:rPr lang="en-US" dirty="0"/>
              <a:t>Vegetable</a:t>
            </a:r>
          </a:p>
          <a:p>
            <a:r>
              <a:rPr lang="en-US" dirty="0"/>
              <a:t>Avocados</a:t>
            </a:r>
          </a:p>
          <a:p>
            <a:r>
              <a:rPr lang="en-US" dirty="0"/>
              <a:t>Apples</a:t>
            </a:r>
          </a:p>
          <a:p>
            <a:r>
              <a:rPr lang="en-US" dirty="0"/>
              <a:t>Lean protein</a:t>
            </a:r>
          </a:p>
          <a:p>
            <a:r>
              <a:rPr lang="en-US" dirty="0"/>
              <a:t>Nuts and seeds</a:t>
            </a:r>
          </a:p>
          <a:p>
            <a:r>
              <a:rPr lang="en-US" dirty="0"/>
              <a:t>Salmon</a:t>
            </a:r>
          </a:p>
          <a:p>
            <a:r>
              <a:rPr lang="en-US" dirty="0"/>
              <a:t>Shrimp</a:t>
            </a:r>
          </a:p>
          <a:p>
            <a:r>
              <a:rPr lang="en-US" dirty="0"/>
              <a:t>Unripe bananas </a:t>
            </a:r>
          </a:p>
          <a:p>
            <a:r>
              <a:rPr lang="en-US" dirty="0"/>
              <a:t>Sauerkraut</a:t>
            </a:r>
          </a:p>
          <a:p>
            <a:r>
              <a:rPr lang="en-US" dirty="0"/>
              <a:t>legumes</a:t>
            </a:r>
          </a:p>
        </p:txBody>
      </p:sp>
      <p:sp>
        <p:nvSpPr>
          <p:cNvPr id="9" name="Date Placeholder 8">
            <a:extLst>
              <a:ext uri="{FF2B5EF4-FFF2-40B4-BE49-F238E27FC236}">
                <a16:creationId xmlns:a16="http://schemas.microsoft.com/office/drawing/2014/main" id="{D38AC714-E43F-7614-7D60-C26E0F34825A}"/>
              </a:ext>
            </a:extLst>
          </p:cNvPr>
          <p:cNvSpPr>
            <a:spLocks noGrp="1"/>
          </p:cNvSpPr>
          <p:nvPr>
            <p:ph type="dt" sz="half" idx="10"/>
          </p:nvPr>
        </p:nvSpPr>
        <p:spPr>
          <a:xfrm rot="5400000" flipV="1">
            <a:off x="11146315" y="2217500"/>
            <a:ext cx="180738" cy="261068"/>
          </a:xfrm>
        </p:spPr>
        <p:txBody>
          <a:bodyPr/>
          <a:lstStyle/>
          <a:p>
            <a:r>
              <a:rPr lang="en-US" dirty="0"/>
              <a:t>2</a:t>
            </a:r>
          </a:p>
        </p:txBody>
      </p:sp>
      <p:sp>
        <p:nvSpPr>
          <p:cNvPr id="10" name="Footer Placeholder 9">
            <a:extLst>
              <a:ext uri="{FF2B5EF4-FFF2-40B4-BE49-F238E27FC236}">
                <a16:creationId xmlns:a16="http://schemas.microsoft.com/office/drawing/2014/main" id="{089168EB-AF01-3925-85D5-ECCD546D2204}"/>
              </a:ext>
            </a:extLst>
          </p:cNvPr>
          <p:cNvSpPr>
            <a:spLocks noGrp="1"/>
          </p:cNvSpPr>
          <p:nvPr>
            <p:ph type="ftr" sz="quarter" idx="11"/>
          </p:nvPr>
        </p:nvSpPr>
        <p:spPr>
          <a:xfrm rot="5400000">
            <a:off x="9932632" y="3873012"/>
            <a:ext cx="2231020" cy="638147"/>
          </a:xfrm>
        </p:spPr>
        <p:txBody>
          <a:bodyPr/>
          <a:lstStyle/>
          <a:p>
            <a:r>
              <a:rPr lang="en-US" dirty="0"/>
              <a:t>Sample Footer Text</a:t>
            </a:r>
          </a:p>
        </p:txBody>
      </p:sp>
      <p:sp>
        <p:nvSpPr>
          <p:cNvPr id="11" name="Slide Number Placeholder 10">
            <a:extLst>
              <a:ext uri="{FF2B5EF4-FFF2-40B4-BE49-F238E27FC236}">
                <a16:creationId xmlns:a16="http://schemas.microsoft.com/office/drawing/2014/main" id="{A33D2879-A912-FCBC-4AAA-D00B74BBC308}"/>
              </a:ext>
            </a:extLst>
          </p:cNvPr>
          <p:cNvSpPr>
            <a:spLocks noGrp="1"/>
          </p:cNvSpPr>
          <p:nvPr>
            <p:ph type="sldNum" sz="quarter" idx="12"/>
          </p:nvPr>
        </p:nvSpPr>
        <p:spPr/>
        <p:txBody>
          <a:bodyPr/>
          <a:lstStyle/>
          <a:p>
            <a:fld id="{DBA1B0FB-D917-4C8C-928F-313BD683BF39}" type="slidenum">
              <a:rPr lang="en-US" smtClean="0"/>
              <a:pPr/>
              <a:t>112</a:t>
            </a:fld>
            <a:endParaRPr lang="en-US"/>
          </a:p>
        </p:txBody>
      </p:sp>
      <p:pic>
        <p:nvPicPr>
          <p:cNvPr id="24578" name="Picture 2" descr="Free photo: fruits and vegetables - White, Heap, Vitamin - Free ...">
            <a:extLst>
              <a:ext uri="{FF2B5EF4-FFF2-40B4-BE49-F238E27FC236}">
                <a16:creationId xmlns:a16="http://schemas.microsoft.com/office/drawing/2014/main" id="{2A0ABE98-A8DE-7C2F-2BAB-2C112AB304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3240" y="255070"/>
            <a:ext cx="2019300" cy="1262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168959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F1B8-FEBB-D016-87A3-06C25346AFFE}"/>
              </a:ext>
            </a:extLst>
          </p:cNvPr>
          <p:cNvSpPr>
            <a:spLocks noGrp="1"/>
          </p:cNvSpPr>
          <p:nvPr>
            <p:ph type="ctrTitle"/>
          </p:nvPr>
        </p:nvSpPr>
        <p:spPr>
          <a:xfrm>
            <a:off x="8000837" y="1325880"/>
            <a:ext cx="3543464" cy="3066507"/>
          </a:xfrm>
        </p:spPr>
        <p:txBody>
          <a:bodyPr>
            <a:normAutofit/>
          </a:bodyPr>
          <a:lstStyle/>
          <a:p>
            <a:r>
              <a:rPr lang="en-US" sz="4800" dirty="0">
                <a:solidFill>
                  <a:srgbClr val="EBEBEB"/>
                </a:solidFill>
              </a:rPr>
              <a:t>Timing of      eating</a:t>
            </a:r>
          </a:p>
        </p:txBody>
      </p:sp>
      <p:sp>
        <p:nvSpPr>
          <p:cNvPr id="3" name="Subtitle 2">
            <a:extLst>
              <a:ext uri="{FF2B5EF4-FFF2-40B4-BE49-F238E27FC236}">
                <a16:creationId xmlns:a16="http://schemas.microsoft.com/office/drawing/2014/main" id="{25056D05-76F9-9F5F-9005-96BA522198BF}"/>
              </a:ext>
            </a:extLst>
          </p:cNvPr>
          <p:cNvSpPr>
            <a:spLocks noGrp="1"/>
          </p:cNvSpPr>
          <p:nvPr>
            <p:ph type="subTitle" idx="1"/>
          </p:nvPr>
        </p:nvSpPr>
        <p:spPr>
          <a:xfrm>
            <a:off x="7973137" y="4588329"/>
            <a:ext cx="3571163" cy="1621508"/>
          </a:xfrm>
        </p:spPr>
        <p:txBody>
          <a:bodyPr>
            <a:normAutofit/>
          </a:bodyPr>
          <a:lstStyle/>
          <a:p>
            <a:r>
              <a:rPr lang="en-US" sz="1800" dirty="0">
                <a:solidFill>
                  <a:schemeClr val="tx2">
                    <a:lumMod val="40000"/>
                    <a:lumOff val="60000"/>
                  </a:schemeClr>
                </a:solidFill>
              </a:rPr>
              <a:t>  BREAKFAST IS KEY!</a:t>
            </a:r>
          </a:p>
        </p:txBody>
      </p:sp>
      <p:sp>
        <p:nvSpPr>
          <p:cNvPr id="4" name="Date Placeholder 3">
            <a:extLst>
              <a:ext uri="{FF2B5EF4-FFF2-40B4-BE49-F238E27FC236}">
                <a16:creationId xmlns:a16="http://schemas.microsoft.com/office/drawing/2014/main" id="{0EEF2A1A-C987-E71B-3925-74A7030A8569}"/>
              </a:ext>
            </a:extLst>
          </p:cNvPr>
          <p:cNvSpPr>
            <a:spLocks noGrp="1"/>
          </p:cNvSpPr>
          <p:nvPr>
            <p:ph type="dt" sz="half" idx="10"/>
          </p:nvPr>
        </p:nvSpPr>
        <p:spPr>
          <a:xfrm>
            <a:off x="9262534" y="6355080"/>
            <a:ext cx="2281766" cy="304799"/>
          </a:xfrm>
        </p:spPr>
        <p:txBody>
          <a:bodyPr>
            <a:normAutofit/>
          </a:bodyPr>
          <a:lstStyle/>
          <a:p>
            <a:pPr algn="r">
              <a:spcAft>
                <a:spcPts val="600"/>
              </a:spcAft>
            </a:pPr>
            <a:r>
              <a:rPr lang="en-US">
                <a:solidFill>
                  <a:srgbClr val="FFFFFF">
                    <a:alpha val="60000"/>
                  </a:srgbClr>
                </a:solidFill>
              </a:rPr>
              <a:t>JANUARY 30</a:t>
            </a:r>
            <a:r>
              <a:rPr lang="en-US" baseline="30000">
                <a:solidFill>
                  <a:srgbClr val="FFFFFF">
                    <a:alpha val="60000"/>
                  </a:srgbClr>
                </a:solidFill>
              </a:rPr>
              <a:t>TH</a:t>
            </a:r>
            <a:r>
              <a:rPr lang="en-US">
                <a:solidFill>
                  <a:srgbClr val="FFFFFF">
                    <a:alpha val="60000"/>
                  </a:srgbClr>
                </a:solidFill>
              </a:rPr>
              <a:t>, 2023</a:t>
            </a:r>
          </a:p>
        </p:txBody>
      </p:sp>
      <p:sp>
        <p:nvSpPr>
          <p:cNvPr id="5" name="Footer Placeholder 4">
            <a:extLst>
              <a:ext uri="{FF2B5EF4-FFF2-40B4-BE49-F238E27FC236}">
                <a16:creationId xmlns:a16="http://schemas.microsoft.com/office/drawing/2014/main" id="{640B7559-6702-02ED-A6AE-35A453825B7C}"/>
              </a:ext>
            </a:extLst>
          </p:cNvPr>
          <p:cNvSpPr>
            <a:spLocks noGrp="1"/>
          </p:cNvSpPr>
          <p:nvPr>
            <p:ph type="ftr" sz="quarter" idx="11"/>
          </p:nvPr>
        </p:nvSpPr>
        <p:spPr>
          <a:xfrm>
            <a:off x="636915" y="6355080"/>
            <a:ext cx="5453650" cy="304801"/>
          </a:xfrm>
        </p:spPr>
        <p:txBody>
          <a:bodyPr>
            <a:normAutofit/>
          </a:bodyPr>
          <a:lstStyle/>
          <a:p>
            <a:pPr>
              <a:spcAft>
                <a:spcPts val="600"/>
              </a:spcAft>
            </a:pPr>
            <a:r>
              <a:rPr lang="en-US">
                <a:solidFill>
                  <a:srgbClr val="FFFFFF"/>
                </a:solidFill>
              </a:rPr>
              <a:t>Sample Footer Text</a:t>
            </a:r>
          </a:p>
        </p:txBody>
      </p:sp>
      <p:sp>
        <p:nvSpPr>
          <p:cNvPr id="6" name="Slide Number Placeholder 5">
            <a:extLst>
              <a:ext uri="{FF2B5EF4-FFF2-40B4-BE49-F238E27FC236}">
                <a16:creationId xmlns:a16="http://schemas.microsoft.com/office/drawing/2014/main" id="{0A0DF444-B4AB-417D-29E5-35CF80A9C495}"/>
              </a:ext>
            </a:extLst>
          </p:cNvPr>
          <p:cNvSpPr>
            <a:spLocks noGrp="1"/>
          </p:cNvSpPr>
          <p:nvPr>
            <p:ph type="sldNum" sz="quarter" idx="12"/>
          </p:nvPr>
        </p:nvSpPr>
        <p:spPr/>
        <p:txBody>
          <a:bodyPr>
            <a:normAutofit/>
          </a:bodyPr>
          <a:lstStyle/>
          <a:p>
            <a:pPr>
              <a:spcAft>
                <a:spcPts val="600"/>
              </a:spcAft>
            </a:pPr>
            <a:fld id="{DBA1B0FB-D917-4C8C-928F-313BD683BF39}" type="slidenum">
              <a:rPr lang="en-US">
                <a:solidFill>
                  <a:srgbClr val="FFFFFF"/>
                </a:solidFill>
              </a:rPr>
              <a:pPr>
                <a:spcAft>
                  <a:spcPts val="600"/>
                </a:spcAft>
              </a:pPr>
              <a:t>113</a:t>
            </a:fld>
            <a:endParaRPr lang="en-US">
              <a:solidFill>
                <a:srgbClr val="FFFFFF"/>
              </a:solidFill>
            </a:endParaRPr>
          </a:p>
        </p:txBody>
      </p:sp>
      <p:pic>
        <p:nvPicPr>
          <p:cNvPr id="18434" name="Picture 2">
            <a:extLst>
              <a:ext uri="{FF2B5EF4-FFF2-40B4-BE49-F238E27FC236}">
                <a16:creationId xmlns:a16="http://schemas.microsoft.com/office/drawing/2014/main" id="{98404803-3E65-F7E0-6A3E-4FA6E35D36B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684" r="-3" b="10683"/>
          <a:stretch/>
        </p:blipFill>
        <p:spPr bwMode="auto">
          <a:xfrm>
            <a:off x="20" y="10"/>
            <a:ext cx="7759920" cy="6857991"/>
          </a:xfrm>
          <a:custGeom>
            <a:avLst/>
            <a:gdLst/>
            <a:ahLst/>
            <a:cxnLst/>
            <a:rect l="l" t="t" r="r" b="b"/>
            <a:pathLst>
              <a:path w="7759940" h="6858001">
                <a:moveTo>
                  <a:pt x="0" y="0"/>
                </a:moveTo>
                <a:lnTo>
                  <a:pt x="1296537" y="0"/>
                </a:lnTo>
                <a:lnTo>
                  <a:pt x="1296537" y="1"/>
                </a:lnTo>
                <a:lnTo>
                  <a:pt x="6415225" y="1"/>
                </a:lnTo>
                <a:lnTo>
                  <a:pt x="6415225" y="0"/>
                </a:lnTo>
                <a:lnTo>
                  <a:pt x="7758763" y="0"/>
                </a:lnTo>
                <a:lnTo>
                  <a:pt x="7733718" y="155677"/>
                </a:lnTo>
                <a:lnTo>
                  <a:pt x="7709849" y="310668"/>
                </a:lnTo>
                <a:lnTo>
                  <a:pt x="7686485" y="466344"/>
                </a:lnTo>
                <a:lnTo>
                  <a:pt x="7666482" y="622707"/>
                </a:lnTo>
                <a:lnTo>
                  <a:pt x="7646311" y="778383"/>
                </a:lnTo>
                <a:lnTo>
                  <a:pt x="7627485" y="934746"/>
                </a:lnTo>
                <a:lnTo>
                  <a:pt x="7611349" y="1089051"/>
                </a:lnTo>
                <a:lnTo>
                  <a:pt x="7596053" y="1245413"/>
                </a:lnTo>
                <a:lnTo>
                  <a:pt x="7582101" y="1401090"/>
                </a:lnTo>
                <a:lnTo>
                  <a:pt x="7569999" y="1554023"/>
                </a:lnTo>
                <a:lnTo>
                  <a:pt x="7557896" y="1709014"/>
                </a:lnTo>
                <a:lnTo>
                  <a:pt x="7547811" y="1861947"/>
                </a:lnTo>
                <a:lnTo>
                  <a:pt x="7539911" y="2014881"/>
                </a:lnTo>
                <a:lnTo>
                  <a:pt x="7531674" y="2167128"/>
                </a:lnTo>
                <a:lnTo>
                  <a:pt x="7524783" y="2318004"/>
                </a:lnTo>
                <a:lnTo>
                  <a:pt x="7519908" y="2467509"/>
                </a:lnTo>
                <a:lnTo>
                  <a:pt x="7515706" y="2617013"/>
                </a:lnTo>
                <a:lnTo>
                  <a:pt x="7511672" y="2765146"/>
                </a:lnTo>
                <a:lnTo>
                  <a:pt x="7509823" y="2911221"/>
                </a:lnTo>
                <a:lnTo>
                  <a:pt x="7507806" y="3057297"/>
                </a:lnTo>
                <a:lnTo>
                  <a:pt x="7506797" y="3201315"/>
                </a:lnTo>
                <a:lnTo>
                  <a:pt x="7507806" y="3343961"/>
                </a:lnTo>
                <a:lnTo>
                  <a:pt x="7507806" y="3485236"/>
                </a:lnTo>
                <a:lnTo>
                  <a:pt x="7509823" y="3625139"/>
                </a:lnTo>
                <a:lnTo>
                  <a:pt x="7512848" y="3762299"/>
                </a:lnTo>
                <a:lnTo>
                  <a:pt x="7515706" y="3898087"/>
                </a:lnTo>
                <a:lnTo>
                  <a:pt x="7518900" y="4031133"/>
                </a:lnTo>
                <a:lnTo>
                  <a:pt x="7523774" y="4163492"/>
                </a:lnTo>
                <a:lnTo>
                  <a:pt x="7528985" y="4293793"/>
                </a:lnTo>
                <a:lnTo>
                  <a:pt x="7533691" y="4421352"/>
                </a:lnTo>
                <a:lnTo>
                  <a:pt x="7546971" y="4670298"/>
                </a:lnTo>
                <a:lnTo>
                  <a:pt x="7561090" y="4908956"/>
                </a:lnTo>
                <a:lnTo>
                  <a:pt x="7575882" y="5138013"/>
                </a:lnTo>
                <a:lnTo>
                  <a:pt x="7592187" y="5354726"/>
                </a:lnTo>
                <a:lnTo>
                  <a:pt x="7609164" y="5561838"/>
                </a:lnTo>
                <a:lnTo>
                  <a:pt x="7627485" y="5753862"/>
                </a:lnTo>
                <a:lnTo>
                  <a:pt x="7645471" y="5934227"/>
                </a:lnTo>
                <a:lnTo>
                  <a:pt x="7663456" y="6100191"/>
                </a:lnTo>
                <a:lnTo>
                  <a:pt x="7680433" y="6252438"/>
                </a:lnTo>
                <a:lnTo>
                  <a:pt x="7696570" y="6387541"/>
                </a:lnTo>
                <a:lnTo>
                  <a:pt x="7711866" y="6509613"/>
                </a:lnTo>
                <a:lnTo>
                  <a:pt x="7724641" y="6612483"/>
                </a:lnTo>
                <a:lnTo>
                  <a:pt x="7736743" y="6698894"/>
                </a:lnTo>
                <a:lnTo>
                  <a:pt x="7754057" y="6817538"/>
                </a:lnTo>
                <a:lnTo>
                  <a:pt x="7759940" y="6858000"/>
                </a:lnTo>
                <a:lnTo>
                  <a:pt x="6854586" y="6858000"/>
                </a:lnTo>
                <a:lnTo>
                  <a:pt x="6854586" y="6858001"/>
                </a:lnTo>
                <a:lnTo>
                  <a:pt x="764022" y="6858001"/>
                </a:lnTo>
                <a:lnTo>
                  <a:pt x="764022"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085821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224EF356-7C48-3D8E-952B-2FF236BF8DF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629479" y="138112"/>
            <a:ext cx="4933041" cy="6581775"/>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325BCB8F-AC21-C864-F1D5-2A220D634133}"/>
              </a:ext>
            </a:extLst>
          </p:cNvPr>
          <p:cNvSpPr>
            <a:spLocks noGrp="1"/>
          </p:cNvSpPr>
          <p:nvPr>
            <p:ph type="dt" sz="half" idx="10"/>
          </p:nvPr>
        </p:nvSpPr>
        <p:spPr/>
        <p:txBody>
          <a:bodyPr>
            <a:normAutofit/>
          </a:bodyPr>
          <a:lstStyle/>
          <a:p>
            <a:pPr>
              <a:lnSpc>
                <a:spcPct val="90000"/>
              </a:lnSpc>
              <a:spcAft>
                <a:spcPts val="600"/>
              </a:spcAft>
            </a:pPr>
            <a:r>
              <a:rPr lang="en-US" sz="700">
                <a:solidFill>
                  <a:srgbClr val="FFFFFF"/>
                </a:solidFill>
              </a:rPr>
              <a:t>Tuesday, February 2, 20XX</a:t>
            </a:r>
          </a:p>
        </p:txBody>
      </p:sp>
      <p:sp>
        <p:nvSpPr>
          <p:cNvPr id="3" name="Footer Placeholder 2">
            <a:extLst>
              <a:ext uri="{FF2B5EF4-FFF2-40B4-BE49-F238E27FC236}">
                <a16:creationId xmlns:a16="http://schemas.microsoft.com/office/drawing/2014/main" id="{F5D5A8A9-ABFF-A5CF-C702-160AEA2E2905}"/>
              </a:ext>
            </a:extLst>
          </p:cNvPr>
          <p:cNvSpPr>
            <a:spLocks noGrp="1"/>
          </p:cNvSpPr>
          <p:nvPr>
            <p:ph type="ftr" sz="quarter" idx="11"/>
          </p:nvPr>
        </p:nvSpPr>
        <p:spPr/>
        <p:txBody>
          <a:bodyPr>
            <a:normAutofit/>
          </a:bodyPr>
          <a:lstStyle/>
          <a:p>
            <a:pPr>
              <a:spcAft>
                <a:spcPts val="600"/>
              </a:spcAft>
            </a:pPr>
            <a:r>
              <a:rPr lang="en-US">
                <a:solidFill>
                  <a:srgbClr val="FFFFFF"/>
                </a:solidFill>
              </a:rPr>
              <a:t>Sample Footer Text</a:t>
            </a:r>
          </a:p>
        </p:txBody>
      </p:sp>
      <p:sp>
        <p:nvSpPr>
          <p:cNvPr id="4" name="Slide Number Placeholder 3">
            <a:extLst>
              <a:ext uri="{FF2B5EF4-FFF2-40B4-BE49-F238E27FC236}">
                <a16:creationId xmlns:a16="http://schemas.microsoft.com/office/drawing/2014/main" id="{CF5A2A44-798A-F64C-BF27-2C45FCF4CBFC}"/>
              </a:ext>
            </a:extLst>
          </p:cNvPr>
          <p:cNvSpPr>
            <a:spLocks noGrp="1"/>
          </p:cNvSpPr>
          <p:nvPr>
            <p:ph type="sldNum" sz="quarter" idx="12"/>
          </p:nvPr>
        </p:nvSpPr>
        <p:spPr/>
        <p:txBody>
          <a:bodyPr>
            <a:normAutofit/>
          </a:bodyPr>
          <a:lstStyle/>
          <a:p>
            <a:pPr>
              <a:spcAft>
                <a:spcPts val="600"/>
              </a:spcAft>
            </a:pPr>
            <a:fld id="{DBA1B0FB-D917-4C8C-928F-313BD683BF39}" type="slidenum">
              <a:rPr lang="en-US" smtClean="0"/>
              <a:pPr>
                <a:spcAft>
                  <a:spcPts val="600"/>
                </a:spcAft>
              </a:pPr>
              <a:t>114</a:t>
            </a:fld>
            <a:endParaRPr lang="en-US"/>
          </a:p>
        </p:txBody>
      </p:sp>
    </p:spTree>
    <p:extLst>
      <p:ext uri="{BB962C8B-B14F-4D97-AF65-F5344CB8AC3E}">
        <p14:creationId xmlns:p14="http://schemas.microsoft.com/office/powerpoint/2010/main" val="133466227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23708-598F-11DA-1F04-65E3E27588A5}"/>
              </a:ext>
            </a:extLst>
          </p:cNvPr>
          <p:cNvSpPr>
            <a:spLocks noGrp="1"/>
          </p:cNvSpPr>
          <p:nvPr>
            <p:ph type="title"/>
          </p:nvPr>
        </p:nvSpPr>
        <p:spPr>
          <a:xfrm>
            <a:off x="6683829" y="1447800"/>
            <a:ext cx="4397828" cy="3329581"/>
          </a:xfrm>
        </p:spPr>
        <p:txBody>
          <a:bodyPr vert="horz" lIns="91440" tIns="45720" rIns="91440" bIns="45720" rtlCol="0" anchor="b">
            <a:normAutofit fontScale="90000"/>
          </a:bodyPr>
          <a:lstStyle/>
          <a:p>
            <a:pPr>
              <a:lnSpc>
                <a:spcPct val="90000"/>
              </a:lnSpc>
            </a:pPr>
            <a:r>
              <a:rPr lang="en-US" sz="5300" dirty="0">
                <a:latin typeface="Agency FB" panose="020B0503020202020204" pitchFamily="34" charset="0"/>
              </a:rPr>
              <a:t>Intermittent Fasting</a:t>
            </a:r>
            <a:br>
              <a:rPr lang="en-US" sz="1500" dirty="0"/>
            </a:br>
            <a:br>
              <a:rPr lang="en-US" sz="1500" b="0" i="0" kern="1200" dirty="0">
                <a:solidFill>
                  <a:schemeClr val="tx2"/>
                </a:solidFill>
                <a:effectLst/>
                <a:latin typeface="+mj-lt"/>
                <a:ea typeface="+mj-ea"/>
                <a:cs typeface="+mj-cs"/>
              </a:rPr>
            </a:br>
            <a:r>
              <a:rPr lang="en-US" sz="1500" b="0" i="0" kern="1200" dirty="0">
                <a:solidFill>
                  <a:schemeClr val="tx2"/>
                </a:solidFill>
                <a:effectLst/>
                <a:latin typeface="+mj-lt"/>
                <a:ea typeface="+mj-ea"/>
                <a:cs typeface="+mj-cs"/>
              </a:rPr>
              <a:t>1. Alternate-day fasting. Eat a normal diet one day and either completely fast or have one small meal (less than 500 calories) the next day.</a:t>
            </a:r>
            <a:br>
              <a:rPr lang="en-US" sz="1500" b="0" i="0" kern="1200" dirty="0">
                <a:solidFill>
                  <a:schemeClr val="tx2"/>
                </a:solidFill>
                <a:effectLst/>
                <a:latin typeface="+mj-lt"/>
                <a:ea typeface="+mj-ea"/>
                <a:cs typeface="+mj-cs"/>
              </a:rPr>
            </a:br>
            <a:br>
              <a:rPr lang="en-US" sz="1500" b="0" i="0" kern="1200" dirty="0">
                <a:solidFill>
                  <a:schemeClr val="tx2"/>
                </a:solidFill>
                <a:effectLst/>
                <a:latin typeface="+mj-lt"/>
                <a:ea typeface="+mj-ea"/>
                <a:cs typeface="+mj-cs"/>
              </a:rPr>
            </a:br>
            <a:r>
              <a:rPr lang="en-US" sz="1500" b="0" i="0" kern="1200" dirty="0">
                <a:solidFill>
                  <a:schemeClr val="tx2"/>
                </a:solidFill>
                <a:effectLst/>
                <a:latin typeface="+mj-lt"/>
                <a:ea typeface="+mj-ea"/>
                <a:cs typeface="+mj-cs"/>
              </a:rPr>
              <a:t>2. 5:2 fasting. Eat a normal diet five days a week and fast two days a week.</a:t>
            </a:r>
            <a:br>
              <a:rPr lang="en-US" sz="1500" b="0" i="0" kern="1200" dirty="0">
                <a:solidFill>
                  <a:schemeClr val="tx2"/>
                </a:solidFill>
                <a:effectLst/>
                <a:latin typeface="+mj-lt"/>
                <a:ea typeface="+mj-ea"/>
                <a:cs typeface="+mj-cs"/>
              </a:rPr>
            </a:br>
            <a:br>
              <a:rPr lang="en-US" sz="1500" b="0" i="0" kern="1200" dirty="0">
                <a:solidFill>
                  <a:schemeClr val="tx2"/>
                </a:solidFill>
                <a:effectLst/>
                <a:latin typeface="+mj-lt"/>
                <a:ea typeface="+mj-ea"/>
                <a:cs typeface="+mj-cs"/>
              </a:rPr>
            </a:br>
            <a:r>
              <a:rPr lang="en-US" sz="1500" b="0" i="0" kern="1200" dirty="0">
                <a:solidFill>
                  <a:schemeClr val="tx2"/>
                </a:solidFill>
                <a:effectLst/>
                <a:latin typeface="+mj-lt"/>
                <a:ea typeface="+mj-ea"/>
                <a:cs typeface="+mj-cs"/>
              </a:rPr>
              <a:t>3. Daily time-restricted fasting. Eat normally but only within an eight-hour window each day. For example, skip breakfast but eat lunch around noon and dinner by 8 p.m.</a:t>
            </a:r>
            <a:br>
              <a:rPr lang="en-US" sz="1500" b="0" i="0" kern="1200" dirty="0">
                <a:solidFill>
                  <a:schemeClr val="tx2"/>
                </a:solidFill>
                <a:effectLst/>
                <a:latin typeface="+mj-lt"/>
                <a:ea typeface="+mj-ea"/>
                <a:cs typeface="+mj-cs"/>
              </a:rPr>
            </a:br>
            <a:br>
              <a:rPr lang="en-US" sz="1500" b="0" i="0" kern="1200" dirty="0">
                <a:solidFill>
                  <a:schemeClr val="tx2"/>
                </a:solidFill>
                <a:effectLst/>
                <a:latin typeface="+mj-lt"/>
                <a:ea typeface="+mj-ea"/>
                <a:cs typeface="+mj-cs"/>
              </a:rPr>
            </a:br>
            <a:br>
              <a:rPr lang="en-US" sz="900" b="0" i="0" kern="1200" dirty="0">
                <a:solidFill>
                  <a:schemeClr val="tx2"/>
                </a:solidFill>
                <a:effectLst/>
                <a:latin typeface="+mj-lt"/>
                <a:ea typeface="+mj-ea"/>
                <a:cs typeface="+mj-cs"/>
              </a:rPr>
            </a:br>
            <a:r>
              <a:rPr lang="en-US" sz="900" b="0" i="0" kern="1200" dirty="0">
                <a:solidFill>
                  <a:schemeClr val="tx2"/>
                </a:solidFill>
                <a:effectLst/>
                <a:latin typeface="+mj-lt"/>
                <a:ea typeface="+mj-ea"/>
                <a:cs typeface="+mj-cs"/>
              </a:rPr>
              <a:t>https://www.mayoclinic.org/healthy-lifestyle/nutrition-and-healthy-eating/expert-answers/intermittent-fasting/faq-20441303</a:t>
            </a:r>
            <a:endParaRPr lang="en-US" sz="900" b="0" i="0" kern="1200" dirty="0">
              <a:solidFill>
                <a:schemeClr val="tx2"/>
              </a:solidFill>
              <a:latin typeface="+mj-lt"/>
              <a:ea typeface="+mj-ea"/>
              <a:cs typeface="+mj-cs"/>
            </a:endParaRPr>
          </a:p>
        </p:txBody>
      </p:sp>
      <p:sp>
        <p:nvSpPr>
          <p:cNvPr id="3" name="Date Placeholder 2">
            <a:extLst>
              <a:ext uri="{FF2B5EF4-FFF2-40B4-BE49-F238E27FC236}">
                <a16:creationId xmlns:a16="http://schemas.microsoft.com/office/drawing/2014/main" id="{D0D2C612-EF18-F663-F914-27501EB3E9A0}"/>
              </a:ext>
            </a:extLst>
          </p:cNvPr>
          <p:cNvSpPr>
            <a:spLocks noGrp="1"/>
          </p:cNvSpPr>
          <p:nvPr>
            <p:ph type="dt" sz="half" idx="10"/>
          </p:nvPr>
        </p:nvSpPr>
        <p:spPr>
          <a:xfrm>
            <a:off x="9262534" y="6355080"/>
            <a:ext cx="2281766" cy="304799"/>
          </a:xfrm>
        </p:spPr>
        <p:txBody>
          <a:bodyPr vert="horz" lIns="91440" tIns="45720" rIns="91440" bIns="45720" rtlCol="0" anchor="t">
            <a:normAutofit/>
          </a:bodyPr>
          <a:lstStyle/>
          <a:p>
            <a:pPr algn="r" defTabSz="914400">
              <a:spcAft>
                <a:spcPts val="600"/>
              </a:spcAft>
            </a:pPr>
            <a:r>
              <a:rPr lang="en-US">
                <a:solidFill>
                  <a:srgbClr val="FFFFFF">
                    <a:alpha val="60000"/>
                  </a:srgbClr>
                </a:solidFill>
              </a:rPr>
              <a:t>Tuesday, February 2, 20XX</a:t>
            </a:r>
          </a:p>
        </p:txBody>
      </p:sp>
      <p:sp>
        <p:nvSpPr>
          <p:cNvPr id="4" name="Footer Placeholder 3">
            <a:extLst>
              <a:ext uri="{FF2B5EF4-FFF2-40B4-BE49-F238E27FC236}">
                <a16:creationId xmlns:a16="http://schemas.microsoft.com/office/drawing/2014/main" id="{A26E3DE9-38FD-0A43-C89B-38905DB4DA17}"/>
              </a:ext>
            </a:extLst>
          </p:cNvPr>
          <p:cNvSpPr>
            <a:spLocks noGrp="1"/>
          </p:cNvSpPr>
          <p:nvPr>
            <p:ph type="ftr" sz="quarter" idx="11"/>
          </p:nvPr>
        </p:nvSpPr>
        <p:spPr>
          <a:xfrm>
            <a:off x="636915" y="6355080"/>
            <a:ext cx="5453650" cy="304801"/>
          </a:xfrm>
        </p:spPr>
        <p:txBody>
          <a:bodyPr vert="horz" lIns="91440" tIns="45720" rIns="91440" bIns="45720" rtlCol="0" anchor="b">
            <a:normAutofit/>
          </a:bodyPr>
          <a:lstStyle/>
          <a:p>
            <a:pPr defTabSz="914400">
              <a:spcAft>
                <a:spcPts val="600"/>
              </a:spcAft>
            </a:pPr>
            <a:r>
              <a:rPr lang="en-US" b="0" i="0" kern="1200">
                <a:solidFill>
                  <a:schemeClr val="tx1">
                    <a:alpha val="60000"/>
                  </a:schemeClr>
                </a:solidFill>
                <a:latin typeface="+mn-lt"/>
                <a:ea typeface="+mn-ea"/>
                <a:cs typeface="+mn-cs"/>
              </a:rPr>
              <a:t>Sample Footer Text</a:t>
            </a:r>
          </a:p>
        </p:txBody>
      </p:sp>
      <p:sp>
        <p:nvSpPr>
          <p:cNvPr id="5" name="Slide Number Placeholder 4">
            <a:extLst>
              <a:ext uri="{FF2B5EF4-FFF2-40B4-BE49-F238E27FC236}">
                <a16:creationId xmlns:a16="http://schemas.microsoft.com/office/drawing/2014/main" id="{9C3B42AD-033E-5F97-206B-5C86C795B35F}"/>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a:solidFill>
                  <a:srgbClr val="FFFFFF"/>
                </a:solidFill>
              </a:rPr>
              <a:pPr defTabSz="914400">
                <a:spcAft>
                  <a:spcPts val="600"/>
                </a:spcAft>
              </a:pPr>
              <a:t>115</a:t>
            </a:fld>
            <a:endParaRPr lang="en-US">
              <a:solidFill>
                <a:srgbClr val="FFFFFF"/>
              </a:solidFill>
            </a:endParaRPr>
          </a:p>
        </p:txBody>
      </p:sp>
      <p:pic>
        <p:nvPicPr>
          <p:cNvPr id="33794" name="Picture 2" descr="Diagram&#10;&#10;Description automatically generated with medium confidence">
            <a:extLst>
              <a:ext uri="{FF2B5EF4-FFF2-40B4-BE49-F238E27FC236}">
                <a16:creationId xmlns:a16="http://schemas.microsoft.com/office/drawing/2014/main" id="{EF5F1B68-970D-D95B-42DA-A0852658BCA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19340" y="647698"/>
            <a:ext cx="4699585" cy="5562139"/>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83429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6B8BE-EBFB-7022-F6E0-C73BCD91197D}"/>
              </a:ext>
            </a:extLst>
          </p:cNvPr>
          <p:cNvSpPr>
            <a:spLocks noGrp="1"/>
          </p:cNvSpPr>
          <p:nvPr>
            <p:ph type="title"/>
          </p:nvPr>
        </p:nvSpPr>
        <p:spPr>
          <a:xfrm>
            <a:off x="648930" y="629266"/>
            <a:ext cx="6188190" cy="843115"/>
          </a:xfrm>
        </p:spPr>
        <p:txBody>
          <a:bodyPr vert="horz" lIns="91440" tIns="45720" rIns="91440" bIns="45720" rtlCol="0" anchor="t">
            <a:normAutofit/>
          </a:bodyPr>
          <a:lstStyle/>
          <a:p>
            <a:r>
              <a:rPr lang="en-US" dirty="0">
                <a:solidFill>
                  <a:srgbClr val="EBEBEB"/>
                </a:solidFill>
                <a:latin typeface="Amasis MT Pro Medium" panose="02040604050005020304" pitchFamily="18" charset="0"/>
              </a:rPr>
              <a:t>Benefits </a:t>
            </a:r>
          </a:p>
        </p:txBody>
      </p:sp>
      <p:sp>
        <p:nvSpPr>
          <p:cNvPr id="3" name="Date Placeholder 2">
            <a:extLst>
              <a:ext uri="{FF2B5EF4-FFF2-40B4-BE49-F238E27FC236}">
                <a16:creationId xmlns:a16="http://schemas.microsoft.com/office/drawing/2014/main" id="{A620BA3A-9397-603B-513B-5886DA317388}"/>
              </a:ext>
            </a:extLst>
          </p:cNvPr>
          <p:cNvSpPr>
            <a:spLocks noGrp="1"/>
          </p:cNvSpPr>
          <p:nvPr>
            <p:ph type="dt" sz="half" idx="10"/>
          </p:nvPr>
        </p:nvSpPr>
        <p:spPr>
          <a:xfrm>
            <a:off x="4846917" y="6355080"/>
            <a:ext cx="1990201" cy="304799"/>
          </a:xfrm>
        </p:spPr>
        <p:txBody>
          <a:bodyPr vert="horz" lIns="91440" tIns="45720" rIns="91440" bIns="45720" rtlCol="0" anchor="t">
            <a:normAutofit/>
          </a:bodyPr>
          <a:lstStyle/>
          <a:p>
            <a:pPr algn="r" defTabSz="914400">
              <a:spcAft>
                <a:spcPts val="600"/>
              </a:spcAft>
            </a:pPr>
            <a:r>
              <a:rPr lang="en-US">
                <a:solidFill>
                  <a:schemeClr val="tx1">
                    <a:alpha val="60000"/>
                  </a:schemeClr>
                </a:solidFill>
              </a:rPr>
              <a:t>Tuesday, February 2, 20XX</a:t>
            </a:r>
          </a:p>
        </p:txBody>
      </p:sp>
      <p:sp>
        <p:nvSpPr>
          <p:cNvPr id="4" name="Footer Placeholder 3">
            <a:extLst>
              <a:ext uri="{FF2B5EF4-FFF2-40B4-BE49-F238E27FC236}">
                <a16:creationId xmlns:a16="http://schemas.microsoft.com/office/drawing/2014/main" id="{97B193D7-D98E-B7CB-E7F5-ED60A7F9714D}"/>
              </a:ext>
            </a:extLst>
          </p:cNvPr>
          <p:cNvSpPr>
            <a:spLocks noGrp="1"/>
          </p:cNvSpPr>
          <p:nvPr>
            <p:ph type="ftr" sz="quarter" idx="11"/>
          </p:nvPr>
        </p:nvSpPr>
        <p:spPr>
          <a:xfrm>
            <a:off x="636915" y="6355080"/>
            <a:ext cx="3859795" cy="304801"/>
          </a:xfrm>
        </p:spPr>
        <p:txBody>
          <a:bodyPr vert="horz" lIns="91440" tIns="45720" rIns="91440" bIns="45720" rtlCol="0" anchor="b">
            <a:normAutofit/>
          </a:bodyPr>
          <a:lstStyle/>
          <a:p>
            <a:pPr defTabSz="914400">
              <a:spcAft>
                <a:spcPts val="600"/>
              </a:spcAft>
            </a:pPr>
            <a:r>
              <a:rPr lang="en-US" b="0" i="0" kern="1200">
                <a:solidFill>
                  <a:srgbClr val="FFFFFF">
                    <a:alpha val="60000"/>
                  </a:srgbClr>
                </a:solidFill>
                <a:latin typeface="+mn-lt"/>
                <a:ea typeface="+mn-ea"/>
                <a:cs typeface="+mn-cs"/>
              </a:rPr>
              <a:t>Sample Footer Text</a:t>
            </a:r>
          </a:p>
        </p:txBody>
      </p:sp>
      <p:sp>
        <p:nvSpPr>
          <p:cNvPr id="5" name="Slide Number Placeholder 4">
            <a:extLst>
              <a:ext uri="{FF2B5EF4-FFF2-40B4-BE49-F238E27FC236}">
                <a16:creationId xmlns:a16="http://schemas.microsoft.com/office/drawing/2014/main" id="{AE93A910-52BE-1603-C94C-D76096A47998}"/>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a:solidFill>
                  <a:srgbClr val="FFFFFF"/>
                </a:solidFill>
              </a:rPr>
              <a:pPr defTabSz="914400">
                <a:spcAft>
                  <a:spcPts val="600"/>
                </a:spcAft>
              </a:pPr>
              <a:t>116</a:t>
            </a:fld>
            <a:endParaRPr lang="en-US">
              <a:solidFill>
                <a:srgbClr val="FFFFFF"/>
              </a:solidFill>
            </a:endParaRPr>
          </a:p>
        </p:txBody>
      </p:sp>
      <p:sp>
        <p:nvSpPr>
          <p:cNvPr id="7" name="TextBox 6">
            <a:extLst>
              <a:ext uri="{FF2B5EF4-FFF2-40B4-BE49-F238E27FC236}">
                <a16:creationId xmlns:a16="http://schemas.microsoft.com/office/drawing/2014/main" id="{11E61C1C-C1ED-BD94-86EE-A17DE81BF24C}"/>
              </a:ext>
            </a:extLst>
          </p:cNvPr>
          <p:cNvSpPr txBox="1"/>
          <p:nvPr/>
        </p:nvSpPr>
        <p:spPr>
          <a:xfrm>
            <a:off x="648930" y="1472382"/>
            <a:ext cx="6188189" cy="4751438"/>
          </a:xfrm>
          <a:prstGeom prst="rect">
            <a:avLst/>
          </a:prstGeom>
        </p:spPr>
        <p:txBody>
          <a:bodyPr vert="horz" lIns="91440" tIns="45720" rIns="91440" bIns="45720" rtlCol="0">
            <a:normAutofit/>
          </a:bodyPr>
          <a:lstStyle/>
          <a:p>
            <a:pPr>
              <a:lnSpc>
                <a:spcPct val="90000"/>
              </a:lnSpc>
              <a:spcBef>
                <a:spcPts val="1000"/>
              </a:spcBef>
              <a:buClr>
                <a:schemeClr val="bg2">
                  <a:lumMod val="40000"/>
                  <a:lumOff val="60000"/>
                </a:schemeClr>
              </a:buClr>
              <a:buSzPct val="80000"/>
              <a:buFont typeface="Wingdings 3" charset="2"/>
              <a:buChar char=""/>
            </a:pPr>
            <a:r>
              <a:rPr lang="en-US" sz="1500" dirty="0">
                <a:solidFill>
                  <a:srgbClr val="FFFFFF"/>
                </a:solidFill>
                <a:effectLst/>
                <a:latin typeface="+mj-lt"/>
                <a:ea typeface="+mj-ea"/>
                <a:cs typeface="+mj-cs"/>
              </a:rPr>
              <a:t>Human Growth Hormone (HGH): The </a:t>
            </a:r>
            <a:r>
              <a:rPr lang="en-US" sz="1500" u="none" strike="noStrike" dirty="0">
                <a:solidFill>
                  <a:srgbClr val="FFFFFF"/>
                </a:solidFill>
                <a:effectLst/>
                <a:latin typeface="+mj-lt"/>
                <a:ea typeface="+mj-ea"/>
                <a:cs typeface="+mj-cs"/>
                <a:hlinkClick r:id="rId3"/>
              </a:rPr>
              <a:t>levels of growth hormone</a:t>
            </a:r>
            <a:r>
              <a:rPr lang="en-US" sz="1500" dirty="0">
                <a:solidFill>
                  <a:srgbClr val="FFFFFF"/>
                </a:solidFill>
                <a:effectLst/>
                <a:latin typeface="+mj-lt"/>
                <a:ea typeface="+mj-ea"/>
                <a:cs typeface="+mj-cs"/>
              </a:rPr>
              <a:t> skyrocket, increasing as much as 5-fold. This has benefits for fat loss and muscle gain, to name a few (</a:t>
            </a:r>
            <a:r>
              <a:rPr lang="en-US" sz="1500" u="none" strike="noStrike" dirty="0">
                <a:solidFill>
                  <a:srgbClr val="FFFFFF"/>
                </a:solidFill>
                <a:effectLst/>
                <a:latin typeface="+mj-lt"/>
                <a:ea typeface="+mj-ea"/>
                <a:cs typeface="+mj-cs"/>
                <a:hlinkClick r:id="rId4"/>
              </a:rPr>
              <a:t>4Trusted Source</a:t>
            </a:r>
            <a:r>
              <a:rPr lang="en-US" sz="1500" dirty="0">
                <a:solidFill>
                  <a:srgbClr val="FFFFFF"/>
                </a:solidFill>
                <a:effectLst/>
                <a:latin typeface="+mj-lt"/>
                <a:ea typeface="+mj-ea"/>
                <a:cs typeface="+mj-cs"/>
              </a:rPr>
              <a:t>, </a:t>
            </a:r>
            <a:r>
              <a:rPr lang="en-US" sz="1500" u="none" strike="noStrike" dirty="0">
                <a:solidFill>
                  <a:srgbClr val="FFFFFF"/>
                </a:solidFill>
                <a:effectLst/>
                <a:latin typeface="+mj-lt"/>
                <a:ea typeface="+mj-ea"/>
                <a:cs typeface="+mj-cs"/>
                <a:hlinkClick r:id="rId5"/>
              </a:rPr>
              <a:t>5Trusted Source</a:t>
            </a:r>
            <a:r>
              <a:rPr lang="en-US" sz="1500" dirty="0">
                <a:solidFill>
                  <a:srgbClr val="FFFFFF"/>
                </a:solidFill>
                <a:effectLst/>
                <a:latin typeface="+mj-lt"/>
                <a:ea typeface="+mj-ea"/>
                <a:cs typeface="+mj-cs"/>
              </a:rPr>
              <a:t>, </a:t>
            </a:r>
            <a:r>
              <a:rPr lang="en-US" sz="1500" u="none" strike="noStrike" dirty="0">
                <a:solidFill>
                  <a:srgbClr val="FFFFFF"/>
                </a:solidFill>
                <a:effectLst/>
                <a:latin typeface="+mj-lt"/>
                <a:ea typeface="+mj-ea"/>
                <a:cs typeface="+mj-cs"/>
                <a:hlinkClick r:id="rId6"/>
              </a:rPr>
              <a:t>6Trusted Source</a:t>
            </a:r>
            <a:r>
              <a:rPr lang="en-US" sz="1500" dirty="0">
                <a:solidFill>
                  <a:srgbClr val="FFFFFF"/>
                </a:solidFill>
                <a:effectLst/>
                <a:latin typeface="+mj-lt"/>
                <a:ea typeface="+mj-ea"/>
                <a:cs typeface="+mj-cs"/>
              </a:rPr>
              <a:t>, </a:t>
            </a:r>
            <a:r>
              <a:rPr lang="en-US" sz="1500" u="none" strike="noStrike" dirty="0">
                <a:solidFill>
                  <a:srgbClr val="FFFFFF"/>
                </a:solidFill>
                <a:effectLst/>
                <a:latin typeface="+mj-lt"/>
                <a:ea typeface="+mj-ea"/>
                <a:cs typeface="+mj-cs"/>
                <a:hlinkClick r:id="rId7"/>
              </a:rPr>
              <a:t>7Trusted Source</a:t>
            </a:r>
            <a:r>
              <a:rPr lang="en-US" sz="1500" dirty="0">
                <a:solidFill>
                  <a:srgbClr val="FFFFFF"/>
                </a:solidFill>
                <a:effectLst/>
                <a:latin typeface="+mj-lt"/>
                <a:ea typeface="+mj-ea"/>
                <a:cs typeface="+mj-cs"/>
              </a:rPr>
              <a:t>).</a:t>
            </a:r>
          </a:p>
          <a:p>
            <a:pPr>
              <a:lnSpc>
                <a:spcPct val="90000"/>
              </a:lnSpc>
              <a:spcBef>
                <a:spcPts val="1000"/>
              </a:spcBef>
              <a:buClr>
                <a:schemeClr val="bg2">
                  <a:lumMod val="40000"/>
                  <a:lumOff val="60000"/>
                </a:schemeClr>
              </a:buClr>
              <a:buSzPct val="80000"/>
              <a:buFont typeface="Wingdings 3" charset="2"/>
              <a:buChar char=""/>
            </a:pPr>
            <a:r>
              <a:rPr lang="en-US" sz="1500" dirty="0">
                <a:solidFill>
                  <a:srgbClr val="FFFFFF"/>
                </a:solidFill>
                <a:effectLst/>
                <a:latin typeface="+mj-lt"/>
                <a:ea typeface="+mj-ea"/>
                <a:cs typeface="+mj-cs"/>
              </a:rPr>
              <a:t>Insulin: </a:t>
            </a:r>
            <a:r>
              <a:rPr lang="en-US" sz="1500" u="none" strike="noStrike" dirty="0">
                <a:solidFill>
                  <a:srgbClr val="FFFFFF"/>
                </a:solidFill>
                <a:effectLst/>
                <a:latin typeface="+mj-lt"/>
                <a:ea typeface="+mj-ea"/>
                <a:cs typeface="+mj-cs"/>
                <a:hlinkClick r:id="rId8"/>
              </a:rPr>
              <a:t>Insulin sensitivity</a:t>
            </a:r>
            <a:r>
              <a:rPr lang="en-US" sz="1500" dirty="0">
                <a:solidFill>
                  <a:srgbClr val="FFFFFF"/>
                </a:solidFill>
                <a:effectLst/>
                <a:latin typeface="+mj-lt"/>
                <a:ea typeface="+mj-ea"/>
                <a:cs typeface="+mj-cs"/>
              </a:rPr>
              <a:t> improves and levels of insulin drop dramatically. Lower insulin levels make stored body fat more accessible (</a:t>
            </a:r>
            <a:r>
              <a:rPr lang="en-US" sz="1500" u="none" strike="noStrike" dirty="0">
                <a:solidFill>
                  <a:srgbClr val="FFFFFF"/>
                </a:solidFill>
                <a:effectLst/>
                <a:latin typeface="+mj-lt"/>
                <a:ea typeface="+mj-ea"/>
                <a:cs typeface="+mj-cs"/>
                <a:hlinkClick r:id="rId9"/>
              </a:rPr>
              <a:t>8Trusted Source</a:t>
            </a:r>
            <a:r>
              <a:rPr lang="en-US" sz="1500" dirty="0">
                <a:solidFill>
                  <a:srgbClr val="FFFFFF"/>
                </a:solidFill>
                <a:effectLst/>
                <a:latin typeface="+mj-lt"/>
                <a:ea typeface="+mj-ea"/>
                <a:cs typeface="+mj-cs"/>
              </a:rPr>
              <a:t>).</a:t>
            </a:r>
          </a:p>
          <a:p>
            <a:pPr>
              <a:lnSpc>
                <a:spcPct val="90000"/>
              </a:lnSpc>
              <a:spcBef>
                <a:spcPts val="1000"/>
              </a:spcBef>
              <a:buClr>
                <a:schemeClr val="bg2">
                  <a:lumMod val="40000"/>
                  <a:lumOff val="60000"/>
                </a:schemeClr>
              </a:buClr>
              <a:buSzPct val="80000"/>
              <a:buFont typeface="Wingdings 3" charset="2"/>
              <a:buChar char=""/>
            </a:pPr>
            <a:r>
              <a:rPr lang="en-US" sz="1500" dirty="0">
                <a:solidFill>
                  <a:srgbClr val="FFFFFF"/>
                </a:solidFill>
                <a:effectLst/>
                <a:latin typeface="+mj-lt"/>
                <a:ea typeface="+mj-ea"/>
                <a:cs typeface="+mj-cs"/>
              </a:rPr>
              <a:t>Cellular repair: When fasted, your cells initiate cellular repair processes. This includes autophagy, where cells digest and remove old and dysfunctional proteins that build up inside cells (</a:t>
            </a:r>
            <a:r>
              <a:rPr lang="en-US" sz="1500" u="none" strike="noStrike" dirty="0">
                <a:solidFill>
                  <a:srgbClr val="FFFFFF"/>
                </a:solidFill>
                <a:effectLst/>
                <a:latin typeface="+mj-lt"/>
                <a:ea typeface="+mj-ea"/>
                <a:cs typeface="+mj-cs"/>
                <a:hlinkClick r:id="rId10"/>
              </a:rPr>
              <a:t>9Trusted Source</a:t>
            </a:r>
            <a:r>
              <a:rPr lang="en-US" sz="1500" dirty="0">
                <a:solidFill>
                  <a:srgbClr val="FFFFFF"/>
                </a:solidFill>
                <a:effectLst/>
                <a:latin typeface="+mj-lt"/>
                <a:ea typeface="+mj-ea"/>
                <a:cs typeface="+mj-cs"/>
              </a:rPr>
              <a:t>, </a:t>
            </a:r>
            <a:r>
              <a:rPr lang="en-US" sz="1500" u="none" strike="noStrike" dirty="0">
                <a:solidFill>
                  <a:srgbClr val="FFFFFF"/>
                </a:solidFill>
                <a:effectLst/>
                <a:latin typeface="+mj-lt"/>
                <a:ea typeface="+mj-ea"/>
                <a:cs typeface="+mj-cs"/>
                <a:hlinkClick r:id="rId11"/>
              </a:rPr>
              <a:t>10Trusted Source</a:t>
            </a:r>
            <a:r>
              <a:rPr lang="en-US" sz="1500" dirty="0">
                <a:solidFill>
                  <a:srgbClr val="FFFFFF"/>
                </a:solidFill>
                <a:effectLst/>
                <a:latin typeface="+mj-lt"/>
                <a:ea typeface="+mj-ea"/>
                <a:cs typeface="+mj-cs"/>
              </a:rPr>
              <a:t>)</a:t>
            </a:r>
          </a:p>
          <a:p>
            <a:pPr>
              <a:lnSpc>
                <a:spcPct val="90000"/>
              </a:lnSpc>
              <a:spcBef>
                <a:spcPts val="1000"/>
              </a:spcBef>
              <a:buClr>
                <a:schemeClr val="bg2">
                  <a:lumMod val="40000"/>
                  <a:lumOff val="60000"/>
                </a:schemeClr>
              </a:buClr>
              <a:buSzPct val="80000"/>
              <a:buFont typeface="Wingdings 3" charset="2"/>
              <a:buChar char=""/>
            </a:pPr>
            <a:r>
              <a:rPr lang="en-US" sz="1500" dirty="0">
                <a:solidFill>
                  <a:srgbClr val="FFFFFF"/>
                </a:solidFill>
                <a:effectLst/>
                <a:latin typeface="+mj-lt"/>
                <a:ea typeface="+mj-ea"/>
                <a:cs typeface="+mj-cs"/>
              </a:rPr>
              <a:t>Gene expression: There are changes in the function of genes related to longevity and protection against disease (</a:t>
            </a:r>
            <a:r>
              <a:rPr lang="en-US" sz="1500" u="none" strike="noStrike" dirty="0">
                <a:solidFill>
                  <a:srgbClr val="FFFFFF"/>
                </a:solidFill>
                <a:effectLst/>
                <a:latin typeface="+mj-lt"/>
                <a:ea typeface="+mj-ea"/>
                <a:cs typeface="+mj-cs"/>
                <a:hlinkClick r:id="rId12"/>
              </a:rPr>
              <a:t>11Trusted Source</a:t>
            </a:r>
            <a:r>
              <a:rPr lang="en-US" sz="1500" dirty="0">
                <a:solidFill>
                  <a:srgbClr val="FFFFFF"/>
                </a:solidFill>
                <a:effectLst/>
                <a:latin typeface="+mj-lt"/>
                <a:ea typeface="+mj-ea"/>
                <a:cs typeface="+mj-cs"/>
              </a:rPr>
              <a:t>, </a:t>
            </a:r>
            <a:r>
              <a:rPr lang="en-US" sz="1500" u="none" strike="noStrike" dirty="0">
                <a:solidFill>
                  <a:srgbClr val="FFFFFF"/>
                </a:solidFill>
                <a:effectLst/>
                <a:latin typeface="+mj-lt"/>
                <a:ea typeface="+mj-ea"/>
                <a:cs typeface="+mj-cs"/>
                <a:hlinkClick r:id="rId13"/>
              </a:rPr>
              <a:t>12Trusted Source</a:t>
            </a:r>
            <a:r>
              <a:rPr lang="en-US" sz="1500" dirty="0">
                <a:solidFill>
                  <a:srgbClr val="FFFFFF"/>
                </a:solidFill>
                <a:effectLst/>
                <a:latin typeface="+mj-lt"/>
                <a:ea typeface="+mj-ea"/>
                <a:cs typeface="+mj-cs"/>
              </a:rPr>
              <a:t>).</a:t>
            </a:r>
          </a:p>
        </p:txBody>
      </p:sp>
      <p:pic>
        <p:nvPicPr>
          <p:cNvPr id="9" name="Picture 8">
            <a:extLst>
              <a:ext uri="{FF2B5EF4-FFF2-40B4-BE49-F238E27FC236}">
                <a16:creationId xmlns:a16="http://schemas.microsoft.com/office/drawing/2014/main" id="{49A02B71-2191-2A2F-6686-E9278C3A7E30}"/>
              </a:ext>
            </a:extLst>
          </p:cNvPr>
          <p:cNvPicPr>
            <a:picLocks noChangeAspect="1"/>
          </p:cNvPicPr>
          <p:nvPr/>
        </p:nvPicPr>
        <p:blipFill rotWithShape="1">
          <a:blip r:embed="rId14"/>
          <a:srcRect l="22358" r="29334" b="-2"/>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162376048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E44D3307-5636-E71B-1574-7C15A1C590C7}"/>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t="4626" b="11104"/>
          <a:stretch/>
        </p:blipFill>
        <p:spPr bwMode="auto">
          <a:xfrm>
            <a:off x="20" y="-19051"/>
            <a:ext cx="1219198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533CF72-8B67-CAC1-9566-E87D154CD487}"/>
              </a:ext>
            </a:extLst>
          </p:cNvPr>
          <p:cNvSpPr>
            <a:spLocks noGrp="1"/>
          </p:cNvSpPr>
          <p:nvPr>
            <p:ph type="title"/>
          </p:nvPr>
        </p:nvSpPr>
        <p:spPr>
          <a:xfrm>
            <a:off x="646111" y="452718"/>
            <a:ext cx="9404723" cy="1400530"/>
          </a:xfrm>
        </p:spPr>
        <p:txBody>
          <a:bodyPr vert="horz" lIns="91440" tIns="45720" rIns="91440" bIns="45720" rtlCol="0" anchor="t">
            <a:normAutofit fontScale="90000"/>
          </a:bodyPr>
          <a:lstStyle/>
          <a:p>
            <a:r>
              <a:rPr lang="en-US" sz="10700" dirty="0">
                <a:latin typeface="Angsana New" panose="02020603050405020304" pitchFamily="18" charset="-34"/>
                <a:cs typeface="Angsana New" panose="02020603050405020304" pitchFamily="18" charset="-34"/>
              </a:rPr>
              <a:t>Sleep hygiene </a:t>
            </a:r>
            <a:br>
              <a:rPr lang="en-US" sz="4200" dirty="0"/>
            </a:br>
            <a:endParaRPr lang="en-US" sz="4200" dirty="0"/>
          </a:p>
        </p:txBody>
      </p:sp>
      <p:sp>
        <p:nvSpPr>
          <p:cNvPr id="3" name="Text Placeholder 2">
            <a:extLst>
              <a:ext uri="{FF2B5EF4-FFF2-40B4-BE49-F238E27FC236}">
                <a16:creationId xmlns:a16="http://schemas.microsoft.com/office/drawing/2014/main" id="{61330F16-BC54-327D-2978-91E20FA929D0}"/>
              </a:ext>
            </a:extLst>
          </p:cNvPr>
          <p:cNvSpPr>
            <a:spLocks noGrp="1"/>
          </p:cNvSpPr>
          <p:nvPr>
            <p:ph type="body" sz="half" idx="2"/>
          </p:nvPr>
        </p:nvSpPr>
        <p:spPr>
          <a:xfrm>
            <a:off x="1103312" y="2052918"/>
            <a:ext cx="8946541" cy="4195481"/>
          </a:xfrm>
        </p:spPr>
        <p:txBody>
          <a:bodyPr vert="horz" lIns="91440" tIns="45720" rIns="91440" bIns="45720" rtlCol="0">
            <a:normAutofit/>
          </a:bodyPr>
          <a:lstStyle/>
          <a:p>
            <a:pPr>
              <a:buFont typeface="Wingdings 3" charset="2"/>
              <a:buChar char=""/>
            </a:pPr>
            <a:r>
              <a:rPr lang="en-US" dirty="0"/>
              <a:t>Evaluation of for OSA</a:t>
            </a:r>
          </a:p>
          <a:p>
            <a:pPr>
              <a:buFont typeface="Wingdings 3" charset="2"/>
              <a:buChar char=""/>
            </a:pPr>
            <a:r>
              <a:rPr lang="en-US" u="sng" dirty="0"/>
              <a:t>BODY HABITUS: </a:t>
            </a:r>
          </a:p>
          <a:p>
            <a:pPr>
              <a:buFont typeface="Wingdings 3" charset="2"/>
              <a:buChar char=""/>
            </a:pPr>
            <a:r>
              <a:rPr lang="en-US" sz="1200" dirty="0"/>
              <a:t>MEN NECK SIZE: &gt;17 INCHES.</a:t>
            </a:r>
          </a:p>
          <a:p>
            <a:pPr>
              <a:buFont typeface="Wingdings 3" charset="2"/>
              <a:buChar char=""/>
            </a:pPr>
            <a:r>
              <a:rPr lang="en-US" sz="1200" dirty="0"/>
              <a:t>WOMEN NECK SIZE: &gt;16 INCHES.</a:t>
            </a:r>
          </a:p>
          <a:p>
            <a:pPr>
              <a:buFont typeface="Wingdings 3" charset="2"/>
              <a:buChar char=""/>
            </a:pPr>
            <a:r>
              <a:rPr lang="en-US" dirty="0"/>
              <a:t>BERLIN QUESTIONAIRE/STOP-BANG sleep questionnaire.</a:t>
            </a:r>
          </a:p>
          <a:p>
            <a:pPr>
              <a:buFont typeface="Wingdings 3" charset="2"/>
              <a:buChar char=""/>
            </a:pPr>
            <a:r>
              <a:rPr lang="en-US" dirty="0"/>
              <a:t>Sleep study: Polysomnogram. </a:t>
            </a:r>
          </a:p>
          <a:p>
            <a:pPr>
              <a:buFont typeface="Wingdings 3" charset="2"/>
              <a:buChar char=""/>
            </a:pPr>
            <a:r>
              <a:rPr lang="en-US" dirty="0"/>
              <a:t>Snoring.</a:t>
            </a:r>
          </a:p>
        </p:txBody>
      </p:sp>
      <p:sp>
        <p:nvSpPr>
          <p:cNvPr id="4" name="Date Placeholder 3">
            <a:extLst>
              <a:ext uri="{FF2B5EF4-FFF2-40B4-BE49-F238E27FC236}">
                <a16:creationId xmlns:a16="http://schemas.microsoft.com/office/drawing/2014/main" id="{4CE587CA-7C50-BCB4-F97B-1A7E5C023226}"/>
              </a:ext>
            </a:extLst>
          </p:cNvPr>
          <p:cNvSpPr>
            <a:spLocks noGrp="1"/>
          </p:cNvSpPr>
          <p:nvPr>
            <p:ph type="dt" sz="half" idx="10"/>
          </p:nvPr>
        </p:nvSpPr>
        <p:spPr/>
        <p:txBody>
          <a:bodyPr vert="horz" lIns="91440" tIns="45720" rIns="91440" bIns="45720" rtlCol="0" anchor="t">
            <a:normAutofit/>
          </a:bodyPr>
          <a:lstStyle/>
          <a:p>
            <a:pPr defTabSz="914400">
              <a:lnSpc>
                <a:spcPct val="90000"/>
              </a:lnSpc>
              <a:spcAft>
                <a:spcPts val="600"/>
              </a:spcAft>
            </a:pPr>
            <a:r>
              <a:rPr lang="en-US" sz="700">
                <a:solidFill>
                  <a:schemeClr val="tx1">
                    <a:tint val="75000"/>
                  </a:schemeClr>
                </a:solidFill>
              </a:rPr>
              <a:t>Tuesday, February 2, 20XX</a:t>
            </a:r>
          </a:p>
        </p:txBody>
      </p:sp>
      <p:sp>
        <p:nvSpPr>
          <p:cNvPr id="5" name="Footer Placeholder 4">
            <a:extLst>
              <a:ext uri="{FF2B5EF4-FFF2-40B4-BE49-F238E27FC236}">
                <a16:creationId xmlns:a16="http://schemas.microsoft.com/office/drawing/2014/main" id="{35AD3642-67AA-C0A4-EA7F-A1BA2D48909E}"/>
              </a:ext>
            </a:extLst>
          </p:cNvPr>
          <p:cNvSpPr>
            <a:spLocks noGrp="1"/>
          </p:cNvSpPr>
          <p:nvPr>
            <p:ph type="ftr" sz="quarter" idx="11"/>
          </p:nvPr>
        </p:nvSpPr>
        <p:spPr/>
        <p:txBody>
          <a:bodyPr vert="horz" lIns="91440" tIns="45720" rIns="91440" bIns="45720" rtlCol="0" anchor="b">
            <a:normAutofit/>
          </a:bodyPr>
          <a:lstStyle/>
          <a:p>
            <a:pPr defTabSz="914400">
              <a:spcAft>
                <a:spcPts val="600"/>
              </a:spcAft>
            </a:pPr>
            <a:r>
              <a:rPr lang="en-US" b="0" i="0" kern="1200" dirty="0">
                <a:solidFill>
                  <a:schemeClr val="tx1">
                    <a:tint val="75000"/>
                  </a:schemeClr>
                </a:solidFill>
                <a:latin typeface="+mn-lt"/>
                <a:ea typeface="+mn-ea"/>
                <a:cs typeface="+mn-cs"/>
              </a:rPr>
              <a:t>Sample Footer Text</a:t>
            </a:r>
          </a:p>
        </p:txBody>
      </p:sp>
      <p:sp>
        <p:nvSpPr>
          <p:cNvPr id="6" name="Slide Number Placeholder 5">
            <a:extLst>
              <a:ext uri="{FF2B5EF4-FFF2-40B4-BE49-F238E27FC236}">
                <a16:creationId xmlns:a16="http://schemas.microsoft.com/office/drawing/2014/main" id="{12E3F717-A99B-B7E9-F68C-39BAA83FA8F2}"/>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smtClean="0"/>
              <a:pPr defTabSz="914400">
                <a:spcAft>
                  <a:spcPts val="600"/>
                </a:spcAft>
              </a:pPr>
              <a:t>117</a:t>
            </a:fld>
            <a:endParaRPr lang="en-US"/>
          </a:p>
        </p:txBody>
      </p:sp>
    </p:spTree>
    <p:extLst>
      <p:ext uri="{BB962C8B-B14F-4D97-AF65-F5344CB8AC3E}">
        <p14:creationId xmlns:p14="http://schemas.microsoft.com/office/powerpoint/2010/main" val="409125149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A1C9620C-C597-5955-347D-9344CEA4285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846682" y="643467"/>
            <a:ext cx="4498635" cy="5571066"/>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4916F72F-AE59-11EB-4719-010EF968BDDE}"/>
              </a:ext>
            </a:extLst>
          </p:cNvPr>
          <p:cNvSpPr>
            <a:spLocks noGrp="1"/>
          </p:cNvSpPr>
          <p:nvPr>
            <p:ph type="dt" sz="half" idx="10"/>
          </p:nvPr>
        </p:nvSpPr>
        <p:spPr/>
        <p:txBody>
          <a:bodyPr/>
          <a:lstStyle/>
          <a:p>
            <a:pPr>
              <a:spcAft>
                <a:spcPts val="600"/>
              </a:spcAft>
            </a:pPr>
            <a:r>
              <a:rPr lang="en-US" dirty="0"/>
              <a:t>Tuesday, February 2, 20XX</a:t>
            </a:r>
          </a:p>
        </p:txBody>
      </p:sp>
      <p:sp>
        <p:nvSpPr>
          <p:cNvPr id="3" name="Footer Placeholder 2">
            <a:extLst>
              <a:ext uri="{FF2B5EF4-FFF2-40B4-BE49-F238E27FC236}">
                <a16:creationId xmlns:a16="http://schemas.microsoft.com/office/drawing/2014/main" id="{98DAA97C-0ACC-0C45-B4BA-8F37B2A5EBA4}"/>
              </a:ext>
            </a:extLst>
          </p:cNvPr>
          <p:cNvSpPr>
            <a:spLocks noGrp="1"/>
          </p:cNvSpPr>
          <p:nvPr>
            <p:ph type="ftr" sz="quarter" idx="11"/>
          </p:nvPr>
        </p:nvSpPr>
        <p:spPr/>
        <p:txBody>
          <a:bodyPr/>
          <a:lstStyle/>
          <a:p>
            <a:pPr>
              <a:spcAft>
                <a:spcPts val="600"/>
              </a:spcAft>
            </a:pPr>
            <a:r>
              <a:rPr lang="en-US"/>
              <a:t>Sample Footer Text</a:t>
            </a:r>
          </a:p>
        </p:txBody>
      </p:sp>
      <p:sp>
        <p:nvSpPr>
          <p:cNvPr id="4" name="Slide Number Placeholder 3">
            <a:extLst>
              <a:ext uri="{FF2B5EF4-FFF2-40B4-BE49-F238E27FC236}">
                <a16:creationId xmlns:a16="http://schemas.microsoft.com/office/drawing/2014/main" id="{E35CFCAE-D41C-B27C-160E-31895B16501A}"/>
              </a:ext>
            </a:extLst>
          </p:cNvPr>
          <p:cNvSpPr>
            <a:spLocks noGrp="1"/>
          </p:cNvSpPr>
          <p:nvPr>
            <p:ph type="sldNum" sz="quarter" idx="12"/>
          </p:nvPr>
        </p:nvSpPr>
        <p:spPr/>
        <p:txBody>
          <a:bodyPr/>
          <a:lstStyle/>
          <a:p>
            <a:pPr>
              <a:spcAft>
                <a:spcPts val="600"/>
              </a:spcAft>
            </a:pPr>
            <a:fld id="{DBA1B0FB-D917-4C8C-928F-313BD683BF39}" type="slidenum">
              <a:rPr lang="en-US" smtClean="0"/>
              <a:pPr>
                <a:spcAft>
                  <a:spcPts val="600"/>
                </a:spcAft>
              </a:pPr>
              <a:t>118</a:t>
            </a:fld>
            <a:endParaRPr lang="en-US"/>
          </a:p>
        </p:txBody>
      </p:sp>
    </p:spTree>
    <p:extLst>
      <p:ext uri="{BB962C8B-B14F-4D97-AF65-F5344CB8AC3E}">
        <p14:creationId xmlns:p14="http://schemas.microsoft.com/office/powerpoint/2010/main" val="381811764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D10F3D66-0109-4903-90B9-66D0E288F721}"/>
              </a:ext>
              <a:ext uri="{C183D7F6-B498-43B3-948B-1728B52AA6E4}">
                <adec:decorative xmlns:adec="http://schemas.microsoft.com/office/drawing/2017/decorative" val="1"/>
              </a:ext>
            </a:extLst>
          </p:cNvPr>
          <p:cNvGrpSpPr/>
          <p:nvPr/>
        </p:nvGrpSpPr>
        <p:grpSpPr>
          <a:xfrm>
            <a:off x="10379261" y="2030035"/>
            <a:ext cx="1335600" cy="1262947"/>
            <a:chOff x="10145015" y="2343978"/>
            <a:chExt cx="1335600" cy="1262947"/>
          </a:xfrm>
        </p:grpSpPr>
        <p:sp>
          <p:nvSpPr>
            <p:cNvPr id="26" name="Freeform: Shape 25">
              <a:extLst>
                <a:ext uri="{FF2B5EF4-FFF2-40B4-BE49-F238E27FC236}">
                  <a16:creationId xmlns:a16="http://schemas.microsoft.com/office/drawing/2014/main" id="{57DAB968-9B52-4EFF-AD39-7657DFEA6E48}"/>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Oval 26">
              <a:extLst>
                <a:ext uri="{FF2B5EF4-FFF2-40B4-BE49-F238E27FC236}">
                  <a16:creationId xmlns:a16="http://schemas.microsoft.com/office/drawing/2014/main" id="{962BE440-9634-4380-B142-5DB692420C52}"/>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7" name="Title 6">
            <a:extLst>
              <a:ext uri="{FF2B5EF4-FFF2-40B4-BE49-F238E27FC236}">
                <a16:creationId xmlns:a16="http://schemas.microsoft.com/office/drawing/2014/main" id="{4B18D636-CC10-4B1E-AA38-419DCCF2D9C9}"/>
              </a:ext>
            </a:extLst>
          </p:cNvPr>
          <p:cNvSpPr>
            <a:spLocks noGrp="1"/>
          </p:cNvSpPr>
          <p:nvPr>
            <p:ph type="title"/>
          </p:nvPr>
        </p:nvSpPr>
        <p:spPr>
          <a:xfrm>
            <a:off x="547813" y="452325"/>
            <a:ext cx="3545156" cy="45719"/>
          </a:xfrm>
        </p:spPr>
        <p:txBody>
          <a:bodyPr>
            <a:normAutofit fontScale="90000"/>
          </a:bodyPr>
          <a:lstStyle/>
          <a:p>
            <a:r>
              <a:rPr lang="en-US" dirty="0"/>
              <a:t>   Obesity  </a:t>
            </a:r>
          </a:p>
        </p:txBody>
      </p:sp>
      <p:sp>
        <p:nvSpPr>
          <p:cNvPr id="9" name="Text Placeholder 8">
            <a:extLst>
              <a:ext uri="{FF2B5EF4-FFF2-40B4-BE49-F238E27FC236}">
                <a16:creationId xmlns:a16="http://schemas.microsoft.com/office/drawing/2014/main" id="{0D098C43-2F2A-4100-89BC-5931039293FA}"/>
              </a:ext>
            </a:extLst>
          </p:cNvPr>
          <p:cNvSpPr>
            <a:spLocks noGrp="1"/>
          </p:cNvSpPr>
          <p:nvPr>
            <p:ph type="body" idx="1"/>
          </p:nvPr>
        </p:nvSpPr>
        <p:spPr/>
        <p:txBody>
          <a:bodyPr/>
          <a:lstStyle/>
          <a:p>
            <a:r>
              <a:rPr lang="en-US" dirty="0"/>
              <a:t>Genetics </a:t>
            </a:r>
          </a:p>
        </p:txBody>
      </p:sp>
      <p:sp>
        <p:nvSpPr>
          <p:cNvPr id="10" name="Content Placeholder 9">
            <a:extLst>
              <a:ext uri="{FF2B5EF4-FFF2-40B4-BE49-F238E27FC236}">
                <a16:creationId xmlns:a16="http://schemas.microsoft.com/office/drawing/2014/main" id="{1DB251F7-EBE7-46AC-A920-FFE2C5AF68EA}"/>
              </a:ext>
            </a:extLst>
          </p:cNvPr>
          <p:cNvSpPr>
            <a:spLocks noGrp="1"/>
          </p:cNvSpPr>
          <p:nvPr>
            <p:ph sz="half" idx="2"/>
          </p:nvPr>
        </p:nvSpPr>
        <p:spPr/>
        <p:txBody>
          <a:bodyPr/>
          <a:lstStyle/>
          <a:p>
            <a:r>
              <a:rPr lang="en-US" dirty="0"/>
              <a:t>Body Type</a:t>
            </a:r>
          </a:p>
          <a:p>
            <a:r>
              <a:rPr lang="en-US" dirty="0"/>
              <a:t>Food cravings</a:t>
            </a:r>
          </a:p>
          <a:p>
            <a:r>
              <a:rPr lang="en-US" dirty="0"/>
              <a:t>Body Physiology</a:t>
            </a:r>
          </a:p>
          <a:p>
            <a:r>
              <a:rPr lang="en-US" dirty="0"/>
              <a:t>Sugar and fat metabolism </a:t>
            </a:r>
          </a:p>
          <a:p>
            <a:r>
              <a:rPr lang="en-US" dirty="0"/>
              <a:t>BMR</a:t>
            </a:r>
          </a:p>
          <a:p>
            <a:r>
              <a:rPr lang="en-US" dirty="0"/>
              <a:t>Muscle Composition and Exercise tolerance </a:t>
            </a:r>
          </a:p>
          <a:p>
            <a:endParaRPr lang="en-US" dirty="0"/>
          </a:p>
        </p:txBody>
      </p:sp>
      <p:sp>
        <p:nvSpPr>
          <p:cNvPr id="11" name="Text Placeholder 10">
            <a:extLst>
              <a:ext uri="{FF2B5EF4-FFF2-40B4-BE49-F238E27FC236}">
                <a16:creationId xmlns:a16="http://schemas.microsoft.com/office/drawing/2014/main" id="{60726BA7-44D6-4116-90E3-38325026EAAD}"/>
              </a:ext>
            </a:extLst>
          </p:cNvPr>
          <p:cNvSpPr>
            <a:spLocks noGrp="1"/>
          </p:cNvSpPr>
          <p:nvPr>
            <p:ph type="body" sz="quarter" idx="3"/>
          </p:nvPr>
        </p:nvSpPr>
        <p:spPr/>
        <p:txBody>
          <a:bodyPr/>
          <a:lstStyle/>
          <a:p>
            <a:r>
              <a:rPr lang="en-US" dirty="0"/>
              <a:t>Environment</a:t>
            </a:r>
          </a:p>
        </p:txBody>
      </p:sp>
      <p:sp>
        <p:nvSpPr>
          <p:cNvPr id="12" name="Content Placeholder 11">
            <a:extLst>
              <a:ext uri="{FF2B5EF4-FFF2-40B4-BE49-F238E27FC236}">
                <a16:creationId xmlns:a16="http://schemas.microsoft.com/office/drawing/2014/main" id="{7FB7F30B-2A84-4C44-BC5A-E826ED6E74A2}"/>
              </a:ext>
            </a:extLst>
          </p:cNvPr>
          <p:cNvSpPr>
            <a:spLocks noGrp="1"/>
          </p:cNvSpPr>
          <p:nvPr>
            <p:ph sz="quarter" idx="4"/>
          </p:nvPr>
        </p:nvSpPr>
        <p:spPr/>
        <p:txBody>
          <a:bodyPr/>
          <a:lstStyle/>
          <a:p>
            <a:r>
              <a:rPr lang="en-US" dirty="0"/>
              <a:t>Food selection.</a:t>
            </a:r>
          </a:p>
          <a:p>
            <a:r>
              <a:rPr lang="en-US" dirty="0"/>
              <a:t>Calorie intake (portion size.)</a:t>
            </a:r>
          </a:p>
          <a:p>
            <a:r>
              <a:rPr lang="en-US" dirty="0"/>
              <a:t>Level of Physical Activity.</a:t>
            </a:r>
          </a:p>
          <a:p>
            <a:r>
              <a:rPr lang="en-US" dirty="0"/>
              <a:t>Mood disorders.</a:t>
            </a:r>
          </a:p>
          <a:p>
            <a:r>
              <a:rPr lang="en-US" dirty="0"/>
              <a:t>Stress level.</a:t>
            </a:r>
          </a:p>
          <a:p>
            <a:r>
              <a:rPr lang="en-US" dirty="0"/>
              <a:t>Sleep hygiene.</a:t>
            </a:r>
          </a:p>
          <a:p>
            <a:endParaRPr lang="en-US" dirty="0"/>
          </a:p>
        </p:txBody>
      </p:sp>
      <p:sp>
        <p:nvSpPr>
          <p:cNvPr id="4" name="Date Placeholder 3">
            <a:extLst>
              <a:ext uri="{FF2B5EF4-FFF2-40B4-BE49-F238E27FC236}">
                <a16:creationId xmlns:a16="http://schemas.microsoft.com/office/drawing/2014/main" id="{0C329F70-04F7-4C70-BCF8-D4371F54EF2F}"/>
              </a:ext>
            </a:extLst>
          </p:cNvPr>
          <p:cNvSpPr>
            <a:spLocks noGrp="1"/>
          </p:cNvSpPr>
          <p:nvPr>
            <p:ph type="dt" sz="half" idx="10"/>
          </p:nvPr>
        </p:nvSpPr>
        <p:spPr/>
        <p:txBody>
          <a:bodyPr/>
          <a:lstStyle/>
          <a:p>
            <a:r>
              <a:rPr lang="en-US"/>
              <a:t>Tuesday, February 2, 20XX</a:t>
            </a:r>
            <a:endParaRPr lang="en-US" dirty="0"/>
          </a:p>
        </p:txBody>
      </p:sp>
      <p:sp>
        <p:nvSpPr>
          <p:cNvPr id="5" name="Footer Placeholder 4">
            <a:extLst>
              <a:ext uri="{FF2B5EF4-FFF2-40B4-BE49-F238E27FC236}">
                <a16:creationId xmlns:a16="http://schemas.microsoft.com/office/drawing/2014/main" id="{06A3302E-502D-4151-81C9-5FD6AF9596D6}"/>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p:txBody>
          <a:bodyPr/>
          <a:lstStyle/>
          <a:p>
            <a:fld id="{DBA1B0FB-D917-4C8C-928F-313BD683BF39}" type="slidenum">
              <a:rPr lang="en-US" smtClean="0"/>
              <a:pPr/>
              <a:t>119</a:t>
            </a:fld>
            <a:endParaRPr lang="en-US"/>
          </a:p>
        </p:txBody>
      </p:sp>
      <p:sp>
        <p:nvSpPr>
          <p:cNvPr id="22" name="Freeform: Shape 21">
            <a:extLst>
              <a:ext uri="{FF2B5EF4-FFF2-40B4-BE49-F238E27FC236}">
                <a16:creationId xmlns:a16="http://schemas.microsoft.com/office/drawing/2014/main" id="{C6F3814E-455F-456B-B1AF-7B993965A2C0}"/>
              </a:ext>
              <a:ext uri="{C183D7F6-B498-43B3-948B-1728B52AA6E4}">
                <adec:decorative xmlns:adec="http://schemas.microsoft.com/office/drawing/2017/decorative" val="1"/>
              </a:ext>
            </a:extLst>
          </p:cNvPr>
          <p:cNvSpPr>
            <a:spLocks noChangeAspect="1"/>
          </p:cNvSpPr>
          <p:nvPr/>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026" name="Picture 2">
            <a:extLst>
              <a:ext uri="{FF2B5EF4-FFF2-40B4-BE49-F238E27FC236}">
                <a16:creationId xmlns:a16="http://schemas.microsoft.com/office/drawing/2014/main" id="{61C03EE1-181E-A098-6D75-3F3701CBF3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9901" y="0"/>
            <a:ext cx="2895451" cy="2029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134558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72D8CC9D-B67F-DF91-8562-F150ABFA6BB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51140" y="643467"/>
            <a:ext cx="4289720" cy="5571066"/>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0340F831-51DE-927B-FC0C-B15952D9BB97}"/>
              </a:ext>
            </a:extLst>
          </p:cNvPr>
          <p:cNvSpPr>
            <a:spLocks noGrp="1"/>
          </p:cNvSpPr>
          <p:nvPr>
            <p:ph type="dt" sz="half" idx="10"/>
          </p:nvPr>
        </p:nvSpPr>
        <p:spPr/>
        <p:txBody>
          <a:bodyPr/>
          <a:lstStyle/>
          <a:p>
            <a:pPr>
              <a:spcAft>
                <a:spcPts val="600"/>
              </a:spcAft>
            </a:pPr>
            <a:r>
              <a:rPr lang="en-US"/>
              <a:t>Tuesday, February 2, 20XX</a:t>
            </a:r>
          </a:p>
        </p:txBody>
      </p:sp>
      <p:sp>
        <p:nvSpPr>
          <p:cNvPr id="3" name="Footer Placeholder 2">
            <a:extLst>
              <a:ext uri="{FF2B5EF4-FFF2-40B4-BE49-F238E27FC236}">
                <a16:creationId xmlns:a16="http://schemas.microsoft.com/office/drawing/2014/main" id="{80FE620E-670C-5356-0A2E-846255C51518}"/>
              </a:ext>
            </a:extLst>
          </p:cNvPr>
          <p:cNvSpPr>
            <a:spLocks noGrp="1"/>
          </p:cNvSpPr>
          <p:nvPr>
            <p:ph type="ftr" sz="quarter" idx="11"/>
          </p:nvPr>
        </p:nvSpPr>
        <p:spPr/>
        <p:txBody>
          <a:bodyPr/>
          <a:lstStyle/>
          <a:p>
            <a:pPr>
              <a:spcAft>
                <a:spcPts val="600"/>
              </a:spcAft>
            </a:pPr>
            <a:r>
              <a:rPr lang="en-US"/>
              <a:t>Sample Footer Text</a:t>
            </a:r>
          </a:p>
        </p:txBody>
      </p:sp>
      <p:sp>
        <p:nvSpPr>
          <p:cNvPr id="4" name="Slide Number Placeholder 3">
            <a:extLst>
              <a:ext uri="{FF2B5EF4-FFF2-40B4-BE49-F238E27FC236}">
                <a16:creationId xmlns:a16="http://schemas.microsoft.com/office/drawing/2014/main" id="{3A908FEC-9610-D926-13C5-83BE4B704DA7}"/>
              </a:ext>
            </a:extLst>
          </p:cNvPr>
          <p:cNvSpPr>
            <a:spLocks noGrp="1"/>
          </p:cNvSpPr>
          <p:nvPr>
            <p:ph type="sldNum" sz="quarter" idx="12"/>
          </p:nvPr>
        </p:nvSpPr>
        <p:spPr/>
        <p:txBody>
          <a:bodyPr/>
          <a:lstStyle/>
          <a:p>
            <a:pPr>
              <a:spcAft>
                <a:spcPts val="600"/>
              </a:spcAft>
            </a:pPr>
            <a:fld id="{DBA1B0FB-D917-4C8C-928F-313BD683BF39}" type="slidenum">
              <a:rPr lang="en-US" smtClean="0"/>
              <a:pPr>
                <a:spcAft>
                  <a:spcPts val="600"/>
                </a:spcAft>
              </a:pPr>
              <a:t>120</a:t>
            </a:fld>
            <a:endParaRPr lang="en-US"/>
          </a:p>
        </p:txBody>
      </p:sp>
    </p:spTree>
    <p:extLst>
      <p:ext uri="{BB962C8B-B14F-4D97-AF65-F5344CB8AC3E}">
        <p14:creationId xmlns:p14="http://schemas.microsoft.com/office/powerpoint/2010/main" val="263083360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p:txBody>
          <a:bodyPr/>
          <a:lstStyle/>
          <a:p>
            <a:r>
              <a:rPr lang="en-US" dirty="0">
                <a:latin typeface="Baguet Script" panose="00000500000000000000" pitchFamily="2" charset="0"/>
              </a:rPr>
              <a:t>Summary</a:t>
            </a:r>
          </a:p>
        </p:txBody>
      </p:sp>
      <p:pic>
        <p:nvPicPr>
          <p:cNvPr id="16" name="Picture Placeholder 15" descr="Data Points Digital background">
            <a:extLst>
              <a:ext uri="{FF2B5EF4-FFF2-40B4-BE49-F238E27FC236}">
                <a16:creationId xmlns:a16="http://schemas.microsoft.com/office/drawing/2014/main" id="{361E9ADB-7377-4CF1-9AE4-AEFBDEBEEEEC}"/>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l="11" r="11"/>
          <a:stretch/>
        </p:blipFill>
        <p:spPr/>
      </p:pic>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p:txBody>
          <a:bodyPr>
            <a:normAutofit fontScale="92500" lnSpcReduction="20000"/>
          </a:bodyPr>
          <a:lstStyle/>
          <a:p>
            <a:r>
              <a:rPr lang="en-US" dirty="0"/>
              <a:t>Weight loss is not simply about the cosmetic results. It is, at its heart, about improving the quality and duration of life and reducing risk for potentially preventable diseases. Take the first step and see you doctor and open a dialogue about what you can do…</a:t>
            </a:r>
          </a:p>
        </p:txBody>
      </p:sp>
      <p:sp>
        <p:nvSpPr>
          <p:cNvPr id="4" name="Date Placeholder 3">
            <a:extLst>
              <a:ext uri="{FF2B5EF4-FFF2-40B4-BE49-F238E27FC236}">
                <a16:creationId xmlns:a16="http://schemas.microsoft.com/office/drawing/2014/main" id="{0C329F70-04F7-4C70-BCF8-D4371F54EF2F}"/>
              </a:ext>
            </a:extLst>
          </p:cNvPr>
          <p:cNvSpPr>
            <a:spLocks noGrp="1"/>
          </p:cNvSpPr>
          <p:nvPr>
            <p:ph type="dt" sz="half" idx="10"/>
          </p:nvPr>
        </p:nvSpPr>
        <p:spPr/>
        <p:txBody>
          <a:bodyPr/>
          <a:lstStyle/>
          <a:p>
            <a:r>
              <a:rPr lang="en-US"/>
              <a:t>Tuesday, February 2, 20XX</a:t>
            </a:r>
            <a:endParaRPr lang="en-US" dirty="0"/>
          </a:p>
        </p:txBody>
      </p:sp>
      <p:sp>
        <p:nvSpPr>
          <p:cNvPr id="5" name="Footer Placeholder 4">
            <a:extLst>
              <a:ext uri="{FF2B5EF4-FFF2-40B4-BE49-F238E27FC236}">
                <a16:creationId xmlns:a16="http://schemas.microsoft.com/office/drawing/2014/main" id="{06A3302E-502D-4151-81C9-5FD6AF9596D6}"/>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p:txBody>
          <a:bodyPr/>
          <a:lstStyle/>
          <a:p>
            <a:fld id="{DBA1B0FB-D917-4C8C-928F-313BD683BF39}" type="slidenum">
              <a:rPr lang="en-US" smtClean="0"/>
              <a:pPr/>
              <a:t>121</a:t>
            </a:fld>
            <a:endParaRPr lang="en-US"/>
          </a:p>
        </p:txBody>
      </p:sp>
    </p:spTree>
    <p:extLst>
      <p:ext uri="{BB962C8B-B14F-4D97-AF65-F5344CB8AC3E}">
        <p14:creationId xmlns:p14="http://schemas.microsoft.com/office/powerpoint/2010/main" val="352156130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F8FAEED9-1ECD-45F9-87A0-9394BAEABB79}"/>
              </a:ext>
            </a:extLst>
          </p:cNvPr>
          <p:cNvSpPr>
            <a:spLocks noGrp="1"/>
          </p:cNvSpPr>
          <p:nvPr>
            <p:ph type="ctrTitle"/>
          </p:nvPr>
        </p:nvSpPr>
        <p:spPr>
          <a:xfrm>
            <a:off x="648930" y="629266"/>
            <a:ext cx="6188190" cy="1622321"/>
          </a:xfrm>
        </p:spPr>
        <p:txBody>
          <a:bodyPr vert="horz" lIns="91440" tIns="45720" rIns="91440" bIns="45720" rtlCol="0" anchor="t">
            <a:normAutofit/>
          </a:bodyPr>
          <a:lstStyle/>
          <a:p>
            <a:r>
              <a:rPr lang="en-US" dirty="0">
                <a:solidFill>
                  <a:srgbClr val="EBEBEB"/>
                </a:solidFill>
              </a:rPr>
              <a:t>Thank You</a:t>
            </a:r>
          </a:p>
        </p:txBody>
      </p:sp>
      <p:sp>
        <p:nvSpPr>
          <p:cNvPr id="23" name="Subtitle 22">
            <a:extLst>
              <a:ext uri="{FF2B5EF4-FFF2-40B4-BE49-F238E27FC236}">
                <a16:creationId xmlns:a16="http://schemas.microsoft.com/office/drawing/2014/main" id="{8E5E4638-9BCB-4C2E-914F-CC868E2020D5}"/>
              </a:ext>
            </a:extLst>
          </p:cNvPr>
          <p:cNvSpPr>
            <a:spLocks noGrp="1"/>
          </p:cNvSpPr>
          <p:nvPr>
            <p:ph type="subTitle" idx="1"/>
          </p:nvPr>
        </p:nvSpPr>
        <p:spPr>
          <a:xfrm>
            <a:off x="648930" y="2438400"/>
            <a:ext cx="6188189" cy="3785419"/>
          </a:xfrm>
        </p:spPr>
        <p:txBody>
          <a:bodyPr vert="horz" lIns="91440" tIns="45720" rIns="91440" bIns="45720" rtlCol="0">
            <a:normAutofit/>
          </a:bodyPr>
          <a:lstStyle/>
          <a:p>
            <a:pPr>
              <a:buFont typeface="Wingdings 3" charset="2"/>
              <a:buChar char=""/>
            </a:pPr>
            <a:r>
              <a:rPr lang="en-US" sz="3600" dirty="0">
                <a:solidFill>
                  <a:srgbClr val="FFFFFF"/>
                </a:solidFill>
                <a:latin typeface="Footlight MT Light" panose="0204060206030A020304" pitchFamily="18" charset="0"/>
              </a:rPr>
              <a:t>Melvin Richardson, MD</a:t>
            </a:r>
          </a:p>
          <a:p>
            <a:pPr>
              <a:buFont typeface="Wingdings 3" charset="2"/>
              <a:buChar char=""/>
            </a:pPr>
            <a:r>
              <a:rPr lang="en-US" dirty="0">
                <a:solidFill>
                  <a:srgbClr val="FFFFFF"/>
                </a:solidFill>
                <a:latin typeface="Amasis MT Pro Light" panose="02040304050005020304" pitchFamily="18" charset="0"/>
              </a:rPr>
              <a:t>Family Medicine</a:t>
            </a:r>
          </a:p>
          <a:p>
            <a:pPr>
              <a:buFont typeface="Wingdings 3" charset="2"/>
              <a:buChar char=""/>
            </a:pPr>
            <a:r>
              <a:rPr lang="en-US" u="sng" dirty="0">
                <a:solidFill>
                  <a:srgbClr val="FFFFFF"/>
                </a:solidFill>
                <a:latin typeface="Amasis MT Pro Light" panose="02040304050005020304" pitchFamily="18" charset="0"/>
                <a:cs typeface="Calibri" panose="020F0502020204030204" pitchFamily="34" charset="0"/>
              </a:rPr>
              <a:t>Community HealthNet</a:t>
            </a:r>
          </a:p>
          <a:p>
            <a:pPr>
              <a:buFont typeface="Wingdings 3" charset="2"/>
              <a:buChar char=""/>
            </a:pPr>
            <a:r>
              <a:rPr lang="en-US" dirty="0">
                <a:solidFill>
                  <a:srgbClr val="FFFFFF"/>
                </a:solidFill>
                <a:latin typeface="Amasis MT Pro Light" panose="02040304050005020304" pitchFamily="18" charset="0"/>
                <a:cs typeface="Calibri" panose="020F0502020204030204" pitchFamily="34" charset="0"/>
              </a:rPr>
              <a:t>OSC</a:t>
            </a:r>
          </a:p>
          <a:p>
            <a:pPr>
              <a:buFont typeface="Wingdings 3" charset="2"/>
              <a:buChar char=""/>
            </a:pPr>
            <a:r>
              <a:rPr lang="en-US" dirty="0">
                <a:solidFill>
                  <a:srgbClr val="FFFFFF"/>
                </a:solidFill>
                <a:latin typeface="Amasis MT Pro Light" panose="02040304050005020304" pitchFamily="18" charset="0"/>
                <a:cs typeface="Calibri" panose="020F0502020204030204" pitchFamily="34" charset="0"/>
              </a:rPr>
              <a:t>5927 Columbia Avenue</a:t>
            </a:r>
          </a:p>
          <a:p>
            <a:pPr>
              <a:buFont typeface="Wingdings 3" charset="2"/>
              <a:buChar char=""/>
            </a:pPr>
            <a:r>
              <a:rPr lang="en-US" dirty="0">
                <a:solidFill>
                  <a:srgbClr val="FFFFFF"/>
                </a:solidFill>
                <a:latin typeface="Amasis MT Pro Light" panose="02040304050005020304" pitchFamily="18" charset="0"/>
                <a:cs typeface="Calibri" panose="020F0502020204030204" pitchFamily="34" charset="0"/>
              </a:rPr>
              <a:t>Hammond,  IN. 46320</a:t>
            </a:r>
          </a:p>
        </p:txBody>
      </p:sp>
      <p:pic>
        <p:nvPicPr>
          <p:cNvPr id="27" name="Picture Placeholder 26" descr="Data Points Digital background">
            <a:extLst>
              <a:ext uri="{FF2B5EF4-FFF2-40B4-BE49-F238E27FC236}">
                <a16:creationId xmlns:a16="http://schemas.microsoft.com/office/drawing/2014/main" id="{9E660784-34E2-4CDA-926A-DDD6AAF35046}"/>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l="6913" r="10966" b="2"/>
          <a:stretch/>
        </p:blipFill>
        <p:spPr>
          <a:xfrm>
            <a:off x="7230352" y="2"/>
            <a:ext cx="4962068" cy="3428999"/>
          </a:xfrm>
          <a:custGeom>
            <a:avLst/>
            <a:gdLst/>
            <a:ahLst/>
            <a:cxnLst/>
            <a:rect l="l" t="t" r="r" b="b"/>
            <a:pathLst>
              <a:path w="4962068" h="3428999">
                <a:moveTo>
                  <a:pt x="0" y="0"/>
                </a:moveTo>
                <a:lnTo>
                  <a:pt x="1343538" y="0"/>
                </a:lnTo>
                <a:lnTo>
                  <a:pt x="1343538" y="1"/>
                </a:lnTo>
                <a:lnTo>
                  <a:pt x="4962068" y="1"/>
                </a:lnTo>
                <a:lnTo>
                  <a:pt x="4962067" y="3428999"/>
                </a:lnTo>
                <a:lnTo>
                  <a:pt x="250957" y="3428999"/>
                </a:lnTo>
                <a:lnTo>
                  <a:pt x="250957" y="3343961"/>
                </a:lnTo>
                <a:lnTo>
                  <a:pt x="251965" y="3201315"/>
                </a:lnTo>
                <a:lnTo>
                  <a:pt x="250957" y="3057297"/>
                </a:lnTo>
                <a:lnTo>
                  <a:pt x="248940" y="2911221"/>
                </a:lnTo>
                <a:lnTo>
                  <a:pt x="247091" y="2765146"/>
                </a:lnTo>
                <a:lnTo>
                  <a:pt x="243057" y="2617013"/>
                </a:lnTo>
                <a:lnTo>
                  <a:pt x="238855" y="2467509"/>
                </a:lnTo>
                <a:lnTo>
                  <a:pt x="233980" y="2318004"/>
                </a:lnTo>
                <a:lnTo>
                  <a:pt x="227089" y="2167128"/>
                </a:lnTo>
                <a:lnTo>
                  <a:pt x="218852" y="2014881"/>
                </a:lnTo>
                <a:lnTo>
                  <a:pt x="210952" y="1861947"/>
                </a:lnTo>
                <a:lnTo>
                  <a:pt x="200867" y="1709014"/>
                </a:lnTo>
                <a:lnTo>
                  <a:pt x="188764" y="1554023"/>
                </a:lnTo>
                <a:lnTo>
                  <a:pt x="176662" y="1401090"/>
                </a:lnTo>
                <a:lnTo>
                  <a:pt x="162710" y="1245413"/>
                </a:lnTo>
                <a:lnTo>
                  <a:pt x="147414" y="1089051"/>
                </a:lnTo>
                <a:lnTo>
                  <a:pt x="131278" y="934746"/>
                </a:lnTo>
                <a:lnTo>
                  <a:pt x="112452" y="778383"/>
                </a:lnTo>
                <a:lnTo>
                  <a:pt x="92281" y="622707"/>
                </a:lnTo>
                <a:lnTo>
                  <a:pt x="72278" y="466344"/>
                </a:lnTo>
                <a:lnTo>
                  <a:pt x="48914" y="310668"/>
                </a:lnTo>
                <a:lnTo>
                  <a:pt x="25045" y="155677"/>
                </a:lnTo>
                <a:close/>
              </a:path>
            </a:pathLst>
          </a:custGeom>
        </p:spPr>
      </p:pic>
      <p:pic>
        <p:nvPicPr>
          <p:cNvPr id="33" name="Picture Placeholder 32" descr="Data Points Digital background">
            <a:extLst>
              <a:ext uri="{FF2B5EF4-FFF2-40B4-BE49-F238E27FC236}">
                <a16:creationId xmlns:a16="http://schemas.microsoft.com/office/drawing/2014/main" id="{48106962-23C6-4DFE-BB3A-E5FFF03F38CE}"/>
              </a:ext>
            </a:extLst>
          </p:cNvPr>
          <p:cNvPicPr>
            <a:picLocks noGrp="1" noChangeAspect="1"/>
          </p:cNvPicPr>
          <p:nvPr>
            <p:ph type="pic" sz="quarter" idx="16"/>
          </p:nvPr>
        </p:nvPicPr>
        <p:blipFill rotWithShape="1">
          <a:blip r:embed="rId4" cstate="screen">
            <a:extLst>
              <a:ext uri="{28A0092B-C50C-407E-A947-70E740481C1C}">
                <a14:useLocalDpi xmlns:a14="http://schemas.microsoft.com/office/drawing/2010/main" val="0"/>
              </a:ext>
            </a:extLst>
          </a:blip>
          <a:srcRect l="5" r="5"/>
          <a:stretch/>
        </p:blipFill>
        <p:spPr>
          <a:custGeom>
            <a:avLst/>
            <a:gdLst/>
            <a:ahLst/>
            <a:cxnLst/>
            <a:rect l="l" t="t" r="r" b="b"/>
            <a:pathLst>
              <a:path w="4963244" h="3429002">
                <a:moveTo>
                  <a:pt x="252134" y="0"/>
                </a:moveTo>
                <a:lnTo>
                  <a:pt x="4963244" y="0"/>
                </a:lnTo>
                <a:lnTo>
                  <a:pt x="4963244" y="3429002"/>
                </a:lnTo>
                <a:lnTo>
                  <a:pt x="900697" y="3429002"/>
                </a:lnTo>
                <a:lnTo>
                  <a:pt x="900697" y="3429001"/>
                </a:lnTo>
                <a:lnTo>
                  <a:pt x="0" y="3429001"/>
                </a:lnTo>
                <a:lnTo>
                  <a:pt x="5883" y="3388539"/>
                </a:lnTo>
                <a:lnTo>
                  <a:pt x="23196" y="3269895"/>
                </a:lnTo>
                <a:lnTo>
                  <a:pt x="35299" y="3183484"/>
                </a:lnTo>
                <a:lnTo>
                  <a:pt x="48073" y="3080614"/>
                </a:lnTo>
                <a:lnTo>
                  <a:pt x="63369" y="2958542"/>
                </a:lnTo>
                <a:lnTo>
                  <a:pt x="79506" y="2823439"/>
                </a:lnTo>
                <a:lnTo>
                  <a:pt x="96483" y="2671192"/>
                </a:lnTo>
                <a:lnTo>
                  <a:pt x="114469" y="2505228"/>
                </a:lnTo>
                <a:lnTo>
                  <a:pt x="132454" y="2324863"/>
                </a:lnTo>
                <a:lnTo>
                  <a:pt x="150776" y="2132839"/>
                </a:lnTo>
                <a:lnTo>
                  <a:pt x="167753" y="1925727"/>
                </a:lnTo>
                <a:lnTo>
                  <a:pt x="184058" y="1709014"/>
                </a:lnTo>
                <a:lnTo>
                  <a:pt x="198849" y="1479957"/>
                </a:lnTo>
                <a:lnTo>
                  <a:pt x="212969" y="1241299"/>
                </a:lnTo>
                <a:lnTo>
                  <a:pt x="226248" y="992353"/>
                </a:lnTo>
                <a:lnTo>
                  <a:pt x="230955" y="864794"/>
                </a:lnTo>
                <a:lnTo>
                  <a:pt x="236165" y="734493"/>
                </a:lnTo>
                <a:lnTo>
                  <a:pt x="241040" y="602134"/>
                </a:lnTo>
                <a:lnTo>
                  <a:pt x="244234" y="469088"/>
                </a:lnTo>
                <a:lnTo>
                  <a:pt x="247091" y="333300"/>
                </a:lnTo>
                <a:lnTo>
                  <a:pt x="250117" y="196140"/>
                </a:lnTo>
                <a:lnTo>
                  <a:pt x="252134" y="56237"/>
                </a:lnTo>
                <a:close/>
              </a:path>
            </a:pathLst>
          </a:custGeom>
        </p:spPr>
      </p:pic>
      <p:sp>
        <p:nvSpPr>
          <p:cNvPr id="4" name="Date Placeholder 3">
            <a:extLst>
              <a:ext uri="{FF2B5EF4-FFF2-40B4-BE49-F238E27FC236}">
                <a16:creationId xmlns:a16="http://schemas.microsoft.com/office/drawing/2014/main" id="{7823E305-6365-4345-8BD1-4A31C61D96CB}"/>
              </a:ext>
            </a:extLst>
          </p:cNvPr>
          <p:cNvSpPr>
            <a:spLocks noGrp="1"/>
          </p:cNvSpPr>
          <p:nvPr>
            <p:ph type="dt" sz="half" idx="10"/>
          </p:nvPr>
        </p:nvSpPr>
        <p:spPr>
          <a:xfrm>
            <a:off x="4846917" y="6355080"/>
            <a:ext cx="1990201" cy="304799"/>
          </a:xfrm>
        </p:spPr>
        <p:txBody>
          <a:bodyPr vert="horz" lIns="91440" tIns="45720" rIns="91440" bIns="45720" rtlCol="0" anchor="t">
            <a:normAutofit/>
          </a:bodyPr>
          <a:lstStyle/>
          <a:p>
            <a:pPr algn="r" defTabSz="914400">
              <a:spcAft>
                <a:spcPts val="600"/>
              </a:spcAft>
            </a:pPr>
            <a:r>
              <a:rPr lang="en-US">
                <a:solidFill>
                  <a:prstClr val="white">
                    <a:alpha val="60000"/>
                  </a:prstClr>
                </a:solidFill>
              </a:rPr>
              <a:t>Tuesday, February 2, 20XX</a:t>
            </a:r>
          </a:p>
        </p:txBody>
      </p:sp>
      <p:sp>
        <p:nvSpPr>
          <p:cNvPr id="5" name="Footer Placeholder 4">
            <a:extLst>
              <a:ext uri="{FF2B5EF4-FFF2-40B4-BE49-F238E27FC236}">
                <a16:creationId xmlns:a16="http://schemas.microsoft.com/office/drawing/2014/main" id="{0B37A3FF-ED32-4C4A-A21F-848A3BF6F896}"/>
              </a:ext>
            </a:extLst>
          </p:cNvPr>
          <p:cNvSpPr>
            <a:spLocks noGrp="1"/>
          </p:cNvSpPr>
          <p:nvPr>
            <p:ph type="ftr" sz="quarter" idx="11"/>
          </p:nvPr>
        </p:nvSpPr>
        <p:spPr>
          <a:xfrm>
            <a:off x="636915" y="6355080"/>
            <a:ext cx="3859795" cy="304801"/>
          </a:xfrm>
        </p:spPr>
        <p:txBody>
          <a:bodyPr vert="horz" lIns="91440" tIns="45720" rIns="91440" bIns="45720" rtlCol="0" anchor="b">
            <a:normAutofit/>
          </a:bodyPr>
          <a:lstStyle/>
          <a:p>
            <a:pPr defTabSz="914400">
              <a:spcAft>
                <a:spcPts val="600"/>
              </a:spcAft>
            </a:pPr>
            <a:r>
              <a:rPr lang="en-US" b="0" i="0" kern="1200">
                <a:solidFill>
                  <a:srgbClr val="FFFFFF">
                    <a:alpha val="60000"/>
                  </a:srgbClr>
                </a:solidFill>
                <a:latin typeface="+mn-lt"/>
                <a:ea typeface="+mn-ea"/>
                <a:cs typeface="+mn-cs"/>
              </a:rPr>
              <a:t>Sample Footer Text</a:t>
            </a:r>
          </a:p>
        </p:txBody>
      </p:sp>
      <p:sp>
        <p:nvSpPr>
          <p:cNvPr id="6" name="Slide Number Placeholder 5">
            <a:extLst>
              <a:ext uri="{FF2B5EF4-FFF2-40B4-BE49-F238E27FC236}">
                <a16:creationId xmlns:a16="http://schemas.microsoft.com/office/drawing/2014/main" id="{36E60F23-FB58-4EF8-82FD-E86CED25FDD4}"/>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DBA1B0FB-D917-4C8C-928F-313BD683BF39}" type="slidenum">
              <a:rPr lang="en-US">
                <a:solidFill>
                  <a:srgbClr val="FFFFFF"/>
                </a:solidFill>
              </a:rPr>
              <a:pPr defTabSz="914400">
                <a:spcAft>
                  <a:spcPts val="600"/>
                </a:spcAft>
              </a:pPr>
              <a:t>122</a:t>
            </a:fld>
            <a:endParaRPr lang="en-US">
              <a:solidFill>
                <a:srgbClr val="FFFFFF"/>
              </a:solidFill>
            </a:endParaRPr>
          </a:p>
        </p:txBody>
      </p:sp>
    </p:spTree>
    <p:extLst>
      <p:ext uri="{BB962C8B-B14F-4D97-AF65-F5344CB8AC3E}">
        <p14:creationId xmlns:p14="http://schemas.microsoft.com/office/powerpoint/2010/main" val="324779884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21506" name="Picture 2" descr="Turn Off the Fat Genes: The Revolutionary Guide to Taking Charge of the ...">
            <a:extLst>
              <a:ext uri="{FF2B5EF4-FFF2-40B4-BE49-F238E27FC236}">
                <a16:creationId xmlns:a16="http://schemas.microsoft.com/office/drawing/2014/main" id="{A0D0F7E8-A197-704B-6BCC-5913DE9A762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61" r="1" b="566"/>
          <a:stretch/>
        </p:blipFill>
        <p:spPr bwMode="auto">
          <a:xfrm>
            <a:off x="643467" y="643467"/>
            <a:ext cx="10905066" cy="5571066"/>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E66FBABE-7DCE-DBD1-E724-D6DF151F4606}"/>
              </a:ext>
            </a:extLst>
          </p:cNvPr>
          <p:cNvSpPr>
            <a:spLocks noGrp="1"/>
          </p:cNvSpPr>
          <p:nvPr>
            <p:ph type="dt" sz="half" idx="10"/>
          </p:nvPr>
        </p:nvSpPr>
        <p:spPr/>
        <p:txBody>
          <a:bodyPr>
            <a:normAutofit/>
          </a:bodyPr>
          <a:lstStyle/>
          <a:p>
            <a:pPr>
              <a:lnSpc>
                <a:spcPct val="90000"/>
              </a:lnSpc>
              <a:spcAft>
                <a:spcPts val="600"/>
              </a:spcAft>
            </a:pPr>
            <a:r>
              <a:rPr lang="en-US" sz="700">
                <a:solidFill>
                  <a:srgbClr val="FFFFFF"/>
                </a:solidFill>
              </a:rPr>
              <a:t>Tuesday, February 2, 20XX</a:t>
            </a:r>
          </a:p>
        </p:txBody>
      </p:sp>
      <p:sp>
        <p:nvSpPr>
          <p:cNvPr id="3" name="Footer Placeholder 2">
            <a:extLst>
              <a:ext uri="{FF2B5EF4-FFF2-40B4-BE49-F238E27FC236}">
                <a16:creationId xmlns:a16="http://schemas.microsoft.com/office/drawing/2014/main" id="{06A7CF11-4B2C-7F41-8351-8A3B4D789198}"/>
              </a:ext>
            </a:extLst>
          </p:cNvPr>
          <p:cNvSpPr>
            <a:spLocks noGrp="1"/>
          </p:cNvSpPr>
          <p:nvPr>
            <p:ph type="ftr" sz="quarter" idx="11"/>
          </p:nvPr>
        </p:nvSpPr>
        <p:spPr/>
        <p:txBody>
          <a:bodyPr>
            <a:normAutofit/>
          </a:bodyPr>
          <a:lstStyle/>
          <a:p>
            <a:pPr>
              <a:spcAft>
                <a:spcPts val="600"/>
              </a:spcAft>
            </a:pPr>
            <a:r>
              <a:rPr lang="en-US">
                <a:solidFill>
                  <a:srgbClr val="FFFFFF"/>
                </a:solidFill>
              </a:rPr>
              <a:t>Sample Footer Text</a:t>
            </a:r>
          </a:p>
        </p:txBody>
      </p:sp>
      <p:sp>
        <p:nvSpPr>
          <p:cNvPr id="4" name="Slide Number Placeholder 3">
            <a:extLst>
              <a:ext uri="{FF2B5EF4-FFF2-40B4-BE49-F238E27FC236}">
                <a16:creationId xmlns:a16="http://schemas.microsoft.com/office/drawing/2014/main" id="{86D04F10-F8AD-D842-ACC7-58F27F42F933}"/>
              </a:ext>
            </a:extLst>
          </p:cNvPr>
          <p:cNvSpPr>
            <a:spLocks noGrp="1"/>
          </p:cNvSpPr>
          <p:nvPr>
            <p:ph type="sldNum" sz="quarter" idx="12"/>
          </p:nvPr>
        </p:nvSpPr>
        <p:spPr/>
        <p:txBody>
          <a:bodyPr>
            <a:normAutofit/>
          </a:bodyPr>
          <a:lstStyle/>
          <a:p>
            <a:pPr>
              <a:spcAft>
                <a:spcPts val="600"/>
              </a:spcAft>
            </a:pPr>
            <a:fld id="{DBA1B0FB-D917-4C8C-928F-313BD683BF39}" type="slidenum">
              <a:rPr lang="en-US" smtClean="0"/>
              <a:pPr>
                <a:spcAft>
                  <a:spcPts val="600"/>
                </a:spcAft>
              </a:pPr>
              <a:t>123</a:t>
            </a:fld>
            <a:endParaRPr lang="en-US"/>
          </a:p>
        </p:txBody>
      </p:sp>
    </p:spTree>
    <p:extLst>
      <p:ext uri="{BB962C8B-B14F-4D97-AF65-F5344CB8AC3E}">
        <p14:creationId xmlns:p14="http://schemas.microsoft.com/office/powerpoint/2010/main" val="152679970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9CFFEF-6345-67B6-26E2-B7C69BFB838F}"/>
              </a:ext>
            </a:extLst>
          </p:cNvPr>
          <p:cNvSpPr>
            <a:spLocks noGrp="1"/>
          </p:cNvSpPr>
          <p:nvPr>
            <p:ph type="dt" sz="half" idx="10"/>
          </p:nvPr>
        </p:nvSpPr>
        <p:spPr/>
        <p:txBody>
          <a:bodyPr/>
          <a:lstStyle/>
          <a:p>
            <a:r>
              <a:rPr lang="en-US"/>
              <a:t>Tuesday, February 2, 20XX</a:t>
            </a:r>
          </a:p>
        </p:txBody>
      </p:sp>
      <p:sp>
        <p:nvSpPr>
          <p:cNvPr id="3" name="Footer Placeholder 2">
            <a:extLst>
              <a:ext uri="{FF2B5EF4-FFF2-40B4-BE49-F238E27FC236}">
                <a16:creationId xmlns:a16="http://schemas.microsoft.com/office/drawing/2014/main" id="{052BA1D2-B401-774E-F53B-03EBA4648695}"/>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2C18AAE5-B2D8-B806-59ED-1AD2EB42BDFB}"/>
              </a:ext>
            </a:extLst>
          </p:cNvPr>
          <p:cNvSpPr>
            <a:spLocks noGrp="1"/>
          </p:cNvSpPr>
          <p:nvPr>
            <p:ph type="sldNum" sz="quarter" idx="12"/>
          </p:nvPr>
        </p:nvSpPr>
        <p:spPr/>
        <p:txBody>
          <a:bodyPr/>
          <a:lstStyle/>
          <a:p>
            <a:fld id="{DBA1B0FB-D917-4C8C-928F-313BD683BF39}" type="slidenum">
              <a:rPr lang="en-US" smtClean="0"/>
              <a:t>124</a:t>
            </a:fld>
            <a:endParaRPr lang="en-US"/>
          </a:p>
        </p:txBody>
      </p:sp>
      <p:pic>
        <p:nvPicPr>
          <p:cNvPr id="22530" name="Picture 2">
            <a:extLst>
              <a:ext uri="{FF2B5EF4-FFF2-40B4-BE49-F238E27FC236}">
                <a16:creationId xmlns:a16="http://schemas.microsoft.com/office/drawing/2014/main" id="{634021BD-EA5C-B36B-AD32-0F456771EE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7194" y="515434"/>
            <a:ext cx="3757612" cy="5724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96072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23554" name="Picture 2">
            <a:extLst>
              <a:ext uri="{FF2B5EF4-FFF2-40B4-BE49-F238E27FC236}">
                <a16:creationId xmlns:a16="http://schemas.microsoft.com/office/drawing/2014/main" id="{A2F39DB4-0219-D901-ACCF-AB2321D8B7D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881501" y="643467"/>
            <a:ext cx="4428997" cy="5571066"/>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E2238E36-0E3A-D439-59DB-46930D2C8ED4}"/>
              </a:ext>
            </a:extLst>
          </p:cNvPr>
          <p:cNvSpPr>
            <a:spLocks noGrp="1"/>
          </p:cNvSpPr>
          <p:nvPr>
            <p:ph type="dt" sz="half" idx="10"/>
          </p:nvPr>
        </p:nvSpPr>
        <p:spPr/>
        <p:txBody>
          <a:bodyPr/>
          <a:lstStyle/>
          <a:p>
            <a:pPr>
              <a:spcAft>
                <a:spcPts val="600"/>
              </a:spcAft>
            </a:pPr>
            <a:r>
              <a:rPr lang="en-US"/>
              <a:t>Tuesday, February 2, 20XX</a:t>
            </a:r>
          </a:p>
        </p:txBody>
      </p:sp>
      <p:sp>
        <p:nvSpPr>
          <p:cNvPr id="3" name="Footer Placeholder 2">
            <a:extLst>
              <a:ext uri="{FF2B5EF4-FFF2-40B4-BE49-F238E27FC236}">
                <a16:creationId xmlns:a16="http://schemas.microsoft.com/office/drawing/2014/main" id="{860ACEF8-7954-7A02-75A4-6A5E0571237A}"/>
              </a:ext>
            </a:extLst>
          </p:cNvPr>
          <p:cNvSpPr>
            <a:spLocks noGrp="1"/>
          </p:cNvSpPr>
          <p:nvPr>
            <p:ph type="ftr" sz="quarter" idx="11"/>
          </p:nvPr>
        </p:nvSpPr>
        <p:spPr/>
        <p:txBody>
          <a:bodyPr/>
          <a:lstStyle/>
          <a:p>
            <a:pPr>
              <a:spcAft>
                <a:spcPts val="600"/>
              </a:spcAft>
            </a:pPr>
            <a:r>
              <a:rPr lang="en-US"/>
              <a:t>Sample Footer Text</a:t>
            </a:r>
          </a:p>
        </p:txBody>
      </p:sp>
      <p:sp>
        <p:nvSpPr>
          <p:cNvPr id="4" name="Slide Number Placeholder 3">
            <a:extLst>
              <a:ext uri="{FF2B5EF4-FFF2-40B4-BE49-F238E27FC236}">
                <a16:creationId xmlns:a16="http://schemas.microsoft.com/office/drawing/2014/main" id="{848F4AE0-EE5E-BF49-F4F4-7588DB1BDE7B}"/>
              </a:ext>
            </a:extLst>
          </p:cNvPr>
          <p:cNvSpPr>
            <a:spLocks noGrp="1"/>
          </p:cNvSpPr>
          <p:nvPr>
            <p:ph type="sldNum" sz="quarter" idx="12"/>
          </p:nvPr>
        </p:nvSpPr>
        <p:spPr/>
        <p:txBody>
          <a:bodyPr/>
          <a:lstStyle/>
          <a:p>
            <a:pPr>
              <a:spcAft>
                <a:spcPts val="600"/>
              </a:spcAft>
            </a:pPr>
            <a:fld id="{DBA1B0FB-D917-4C8C-928F-313BD683BF39}" type="slidenum">
              <a:rPr lang="en-US" smtClean="0"/>
              <a:pPr>
                <a:spcAft>
                  <a:spcPts val="600"/>
                </a:spcAft>
              </a:pPr>
              <a:t>125</a:t>
            </a:fld>
            <a:endParaRPr lang="en-US"/>
          </a:p>
        </p:txBody>
      </p:sp>
    </p:spTree>
    <p:extLst>
      <p:ext uri="{BB962C8B-B14F-4D97-AF65-F5344CB8AC3E}">
        <p14:creationId xmlns:p14="http://schemas.microsoft.com/office/powerpoint/2010/main" val="401822017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CAC7C2-D9C2-6802-7917-10B52416C462}"/>
              </a:ext>
            </a:extLst>
          </p:cNvPr>
          <p:cNvSpPr>
            <a:spLocks noGrp="1"/>
          </p:cNvSpPr>
          <p:nvPr>
            <p:ph type="dt" sz="half" idx="10"/>
          </p:nvPr>
        </p:nvSpPr>
        <p:spPr/>
        <p:txBody>
          <a:bodyPr/>
          <a:lstStyle/>
          <a:p>
            <a:r>
              <a:rPr lang="en-US"/>
              <a:t>Tuesday, February 2, 20XX</a:t>
            </a:r>
          </a:p>
        </p:txBody>
      </p:sp>
      <p:sp>
        <p:nvSpPr>
          <p:cNvPr id="3" name="Footer Placeholder 2">
            <a:extLst>
              <a:ext uri="{FF2B5EF4-FFF2-40B4-BE49-F238E27FC236}">
                <a16:creationId xmlns:a16="http://schemas.microsoft.com/office/drawing/2014/main" id="{C9030985-5E94-FD09-4E30-F7401E72C19C}"/>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C832B348-013F-CCF1-B328-8456D349BFE1}"/>
              </a:ext>
            </a:extLst>
          </p:cNvPr>
          <p:cNvSpPr>
            <a:spLocks noGrp="1"/>
          </p:cNvSpPr>
          <p:nvPr>
            <p:ph type="sldNum" sz="quarter" idx="12"/>
          </p:nvPr>
        </p:nvSpPr>
        <p:spPr/>
        <p:txBody>
          <a:bodyPr/>
          <a:lstStyle/>
          <a:p>
            <a:fld id="{DBA1B0FB-D917-4C8C-928F-313BD683BF39}" type="slidenum">
              <a:rPr lang="en-US" smtClean="0"/>
              <a:t>126</a:t>
            </a:fld>
            <a:endParaRPr lang="en-US"/>
          </a:p>
        </p:txBody>
      </p:sp>
      <p:pic>
        <p:nvPicPr>
          <p:cNvPr id="31746" name="Picture 2">
            <a:extLst>
              <a:ext uri="{FF2B5EF4-FFF2-40B4-BE49-F238E27FC236}">
                <a16:creationId xmlns:a16="http://schemas.microsoft.com/office/drawing/2014/main" id="{E7BD7782-DC0F-F781-D0CA-27232C2329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95725" y="398753"/>
            <a:ext cx="4114799" cy="5957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91590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904751AB-E840-446F-8D49-E697067EC887}">
  <ds:schemaRefs>
    <ds:schemaRef ds:uri="http://schemas.microsoft.com/sharepoint/v3/contenttype/forms"/>
  </ds:schemaRefs>
</ds:datastoreItem>
</file>

<file path=customXml/itemProps2.xml><?xml version="1.0" encoding="utf-8"?>
<ds:datastoreItem xmlns:ds="http://schemas.openxmlformats.org/officeDocument/2006/customXml" ds:itemID="{DE4876F9-7AE1-498D-B8FE-1E3AD703D2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0811A92-D464-4AC4-A396-BA73B10CEEAC}">
  <ds:schemaRefs>
    <ds:schemaRef ds:uri="230e9df3-be65-4c73-a93b-d1236ebd677e"/>
    <ds:schemaRef ds:uri="http://www.w3.org/XML/1998/namespace"/>
    <ds:schemaRef ds:uri="http://purl.org/dc/dcmitype/"/>
    <ds:schemaRef ds:uri="http://purl.org/dc/elements/1.1/"/>
    <ds:schemaRef ds:uri="http://schemas.microsoft.com/office/2006/documentManagement/types"/>
    <ds:schemaRef ds:uri="http://purl.org/dc/terms/"/>
    <ds:schemaRef ds:uri="71af3243-3dd4-4a8d-8c0d-dd76da1f02a5"/>
    <ds:schemaRef ds:uri="http://schemas.microsoft.com/office/2006/metadata/properties"/>
    <ds:schemaRef ds:uri="16c05727-aa75-4e4a-9b5f-8a80a1165891"/>
    <ds:schemaRef ds:uri="http://schemas.microsoft.com/office/infopath/2007/PartnerControls"/>
    <ds:schemaRef ds:uri="http://schemas.openxmlformats.org/package/2006/metadata/core-properties"/>
    <ds:schemaRef ds:uri="http://schemas.microsoft.com/sharepoint/v3"/>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Ion</Template>
  <TotalTime>30424</TotalTime>
  <Words>5501</Words>
  <Application>Microsoft Office PowerPoint</Application>
  <PresentationFormat>Widescreen</PresentationFormat>
  <Paragraphs>938</Paragraphs>
  <Slides>126</Slides>
  <Notes>6</Notes>
  <HiddenSlides>0</HiddenSlides>
  <MMClips>0</MMClips>
  <ScaleCrop>false</ScaleCrop>
  <HeadingPairs>
    <vt:vector size="6" baseType="variant">
      <vt:variant>
        <vt:lpstr>Fonts Used</vt:lpstr>
      </vt:variant>
      <vt:variant>
        <vt:i4>24</vt:i4>
      </vt:variant>
      <vt:variant>
        <vt:lpstr>Theme</vt:lpstr>
      </vt:variant>
      <vt:variant>
        <vt:i4>1</vt:i4>
      </vt:variant>
      <vt:variant>
        <vt:lpstr>Slide Titles</vt:lpstr>
      </vt:variant>
      <vt:variant>
        <vt:i4>126</vt:i4>
      </vt:variant>
    </vt:vector>
  </HeadingPairs>
  <TitlesOfParts>
    <vt:vector size="151" baseType="lpstr">
      <vt:lpstr>Abadi</vt:lpstr>
      <vt:lpstr>Agency FB</vt:lpstr>
      <vt:lpstr>Amasis MT Pro</vt:lpstr>
      <vt:lpstr>Amasis MT Pro Black</vt:lpstr>
      <vt:lpstr>Amasis MT Pro Light</vt:lpstr>
      <vt:lpstr>Amasis MT Pro Medium</vt:lpstr>
      <vt:lpstr>Angsana New</vt:lpstr>
      <vt:lpstr>Arial</vt:lpstr>
      <vt:lpstr>Arial Narrow</vt:lpstr>
      <vt:lpstr>Baguet Script</vt:lpstr>
      <vt:lpstr>Brush Script MT</vt:lpstr>
      <vt:lpstr>Calibri</vt:lpstr>
      <vt:lpstr>Century Gothic</vt:lpstr>
      <vt:lpstr>Engravers MT</vt:lpstr>
      <vt:lpstr>Footlight MT Light</vt:lpstr>
      <vt:lpstr>Georgia Pro Cond Black</vt:lpstr>
      <vt:lpstr>Helvetica</vt:lpstr>
      <vt:lpstr>Proxima Nova</vt:lpstr>
      <vt:lpstr>Proxima Nova Regular</vt:lpstr>
      <vt:lpstr>Proxima Nova Semi Bold</vt:lpstr>
      <vt:lpstr>Source Sans Pro Web</vt:lpstr>
      <vt:lpstr>Symbol</vt:lpstr>
      <vt:lpstr>Wingdings</vt:lpstr>
      <vt:lpstr>Wingdings 3</vt:lpstr>
      <vt:lpstr>Ion</vt:lpstr>
      <vt:lpstr>OBESITY: THE TRUTH BEHIND WEIGHT LOSS</vt:lpstr>
      <vt:lpstr>Obesity</vt:lpstr>
      <vt:lpstr>Obesity</vt:lpstr>
      <vt:lpstr>PowerPoint Presentation</vt:lpstr>
      <vt:lpstr>How does the medical community define obesity? </vt:lpstr>
      <vt:lpstr>Obesity Defined</vt:lpstr>
      <vt:lpstr>Measuring Obesity  </vt:lpstr>
      <vt:lpstr>PowerPoint Presentation</vt:lpstr>
      <vt:lpstr>Height and Weight Calculation</vt:lpstr>
      <vt:lpstr>Metabolic Syndrome</vt:lpstr>
      <vt:lpstr>Leading causes of death in the US.</vt:lpstr>
      <vt:lpstr>What was considered normal?</vt:lpstr>
      <vt:lpstr>Genetics vs. Environment?</vt:lpstr>
      <vt:lpstr>The Roaring 20’s</vt:lpstr>
      <vt:lpstr>Obesity history:    1. Approximately 10 percent of U.S. adults were classified as having obesity during the 1950s.  https://www.livestrong.com/article/384722-how-much-have-obesity-rates-risen-since-1950/   2. Obesity has tripled over the last 50 years.   https://usafacts.org/articles/obesity-rate-nearly-triples-united-states-over-last-50-years/   3. 1999 to 2017:  Prevalence of obesity increased: 30.9% to 40.5% Severe obesity increased: 4.7% to 9.2% Medical cost: $173 Billion Dollars, annually   4.  Obesity is erasing the health gains made by fewer US citizens smoking.        </vt:lpstr>
      <vt:lpstr>PowerPoint Presentation</vt:lpstr>
      <vt:lpstr>PowerPoint Presentation</vt:lpstr>
      <vt:lpstr>OSTEOARTHRITIS: </vt:lpstr>
      <vt:lpstr>Cancer And Obesity</vt:lpstr>
      <vt:lpstr>PowerPoint Presentation</vt:lpstr>
      <vt:lpstr>Genetics plus Environment  </vt:lpstr>
      <vt:lpstr>Body type Recessive gene ½ from Mother ½ from Father</vt:lpstr>
      <vt:lpstr>Both women weigh 200lb.</vt:lpstr>
      <vt:lpstr>Muscle mass. Both weigh 150lb.  </vt:lpstr>
      <vt:lpstr>                         Muscle mass</vt:lpstr>
      <vt:lpstr>Skinny fat:</vt:lpstr>
      <vt:lpstr>Metabolic Syndrome 1. Waist &gt;35 inches for women     Waist &gt;40 inches for men. 2. Elevated blood Pressure. 3. Elevated Blood Sugar. 4. Elevated Triglyceride. 5. Low HDL.</vt:lpstr>
      <vt:lpstr>More MuscleHigher Metabolism More Weight Loss</vt:lpstr>
      <vt:lpstr>Medical Causes of Obesity</vt:lpstr>
      <vt:lpstr>   Drugs and Weight Gain  Diabetic Medicine (Prandin, Actos, Avandia.)  Tricyclic Antidepressants (e.g., Elavil.)  Steroid  Beta Blockers (Propranolol)  SSRI (e.g., Prozac, Paxil, Zoloft, Lexapro.)  Insulin  SNRI (Lexapro, Cymbalta, Effexor.)  Calcium Channel Blocker (Norvasc, Diltiazem.)  Gabapentin  Antihistamines (e.g., Allegra.)  Antipsychotic (Seroquel, Zyprexa, Haldol.)         https://dakotadietitians.com/medications-cause-weight-gain/ https://obesitymedicine.org/antihistamines-and-weight-gain-obesity-medicine-association/            </vt:lpstr>
      <vt:lpstr>Genetics</vt:lpstr>
      <vt:lpstr>Neuropeptide-Y</vt:lpstr>
      <vt:lpstr>Limbic system  Primitive brain The 4 F’s  The “Emotional Nervous System.” 4 components: Hypothalamus thalamus Amygdala Hippocampus  </vt:lpstr>
      <vt:lpstr>LPL (Lipoprotein Lipase)</vt:lpstr>
      <vt:lpstr>LPL</vt:lpstr>
      <vt:lpstr>PROP (N-Propylthiouracil) “Turn off the Fat Genes,” Neal Barnard, MD  </vt:lpstr>
      <vt:lpstr>Ghrelin </vt:lpstr>
      <vt:lpstr> Leptin Hormone discovered 1994 The “Thin Hormone”. Released by Adipose (fat) Cells Amount of Leptin correlates to amount of body fat Inhibits hunger to the brain via NPY https://my.clevelandclinic.org/health/articles/22446-leptin</vt:lpstr>
      <vt:lpstr>Fat cells via Leptin tell us to stop eating </vt:lpstr>
      <vt:lpstr>Leptin</vt:lpstr>
      <vt:lpstr>Fat cells are not inert!</vt:lpstr>
      <vt:lpstr>Chemicals produced by fat: https://my.clevelandclinic.org/health/articles/22439-adiponectin https://www.medicalnewstoday.com/articles/324841 https://pubmed.ncbi.nlm.nih.gov/18691043/ </vt:lpstr>
      <vt:lpstr>Pathway </vt:lpstr>
      <vt:lpstr>Melanocortin 4 Receptor Pathway</vt:lpstr>
      <vt:lpstr>Melanocortin 4 Receptor Pathway  </vt:lpstr>
      <vt:lpstr>Melanocortin 4 Receptor Deficiency</vt:lpstr>
      <vt:lpstr>Melanocortin 4 Receptor Mutation (MC4R)</vt:lpstr>
      <vt:lpstr>Melanocortin 4 Receptor Mutation (MC4R)</vt:lpstr>
      <vt:lpstr>Cortisol</vt:lpstr>
      <vt:lpstr>Adrenal Gland </vt:lpstr>
      <vt:lpstr>Cortisol</vt:lpstr>
      <vt:lpstr>Cortisol  Craving for Sugar</vt:lpstr>
      <vt:lpstr>ANATOMY: DEPRESSION  </vt:lpstr>
      <vt:lpstr>Exercise: Capacity  Proclivity </vt:lpstr>
      <vt:lpstr>Metabolism   </vt:lpstr>
      <vt:lpstr>Sleep hygiene: </vt:lpstr>
      <vt:lpstr>PowerPoint Presentation</vt:lpstr>
      <vt:lpstr>Symptoms OF Obstructive Sleep Apnea: Excessive daytime sleepiness Loud snoring Observed episodes of stopped breathing during sleep Abrupt awakenings accompanied by gasping or choking Awakening with a dry mouth or sore throat Morning headache Difficulty concentrating during the day Mood changes, such as depression or irritability High blood pressure Decreased libido </vt:lpstr>
      <vt:lpstr>The way to get started is to quit talking and begin doing.</vt:lpstr>
      <vt:lpstr>Starting a Weight Loss Plan</vt:lpstr>
      <vt:lpstr>Congratulations!!! </vt:lpstr>
      <vt:lpstr>How to get started losing weight…</vt:lpstr>
      <vt:lpstr>Seeing your doctor can help you lose weight!</vt:lpstr>
      <vt:lpstr>Wgt. loss reduces disease risk: 1% tbw=16%   Diabetes Mellites  5% tbw=19%   Infertility  10% tbw=50% Osteoarthritis  15lb tbw=28% Hypertension 20lb tbw=19% Breast Cancer tbw=total body weight</vt:lpstr>
      <vt:lpstr>PowerPoint Presentation</vt:lpstr>
      <vt:lpstr>Buy a notebook.</vt:lpstr>
      <vt:lpstr>PowerPoint Presentation</vt:lpstr>
      <vt:lpstr>PowerPoint Presentation</vt:lpstr>
      <vt:lpstr>PowerPoint Presentation</vt:lpstr>
      <vt:lpstr>PowerPoint Presentation</vt:lpstr>
      <vt:lpstr>Weight loss options: https://www.myalli.com/about/product-use/?msclkid=db43725670e51e3c5eef11825ec51b6c&amp;gclsrc=3p.ds https://plushcare.com/weight-loss-online/?utm_heading=Semaglutide+%28Ozempic%2C+Rybelsus%2C+etc.%29+for+Weight+Loss+Treatment+Prescribed+Online&amp;utm_adgroup=Semaglutide_%28weight_loss%29_%7C_Broad&amp;msclkid=5f498e904387176acf50ed446d07825e https://www.laymandrugs.com/how-much-weight-can-you-lose-on-ozempic/ https://www.mayoclinic.org/healthy-lifestyle/weight-loss/in-depth/weight-loss-drugs/art-20044832</vt:lpstr>
      <vt:lpstr>History of Weight Loss Medications  So why is there still so much obesity?   https://www.consultant360.com/exclusive/primary-care/overview-anti-obesity-medications</vt:lpstr>
      <vt:lpstr>The Famous Ozempic</vt:lpstr>
      <vt:lpstr>Ozempic(Semaglutide): GLP-1 Agonist    1. Glucagon-like peptide-1 receptor agonist  2. Mimic GLP-1 Hormone released naturally released in the GI tract in response to eating. 3. Act at the pancreas to release insulin and suppress the release of Glucagon. 4. Act in the brain to reduce hunger. 5. Delay gastric emptying to cause the sensation of fullness. 6. Approved for non-diabetics for weight loss. </vt:lpstr>
      <vt:lpstr>Weight loss surgery</vt:lpstr>
      <vt:lpstr>Surgery is not a panacea nor perfect!</vt:lpstr>
      <vt:lpstr>What is a calorie?  </vt:lpstr>
      <vt:lpstr>   One pound of fat has 3500-4100 calories: https://www.healthline.com/nutrition/calories-in-a-pound-of-fat https://www.medicalnewstoday.com/articles/325176</vt:lpstr>
      <vt:lpstr>So, to lose one pound of fat…</vt:lpstr>
      <vt:lpstr>Calories and Age: Caloric requirement peak at age 25 and then decrease by 2% every 10 years. Dieting for Dummies, Jane Kirby, RD </vt:lpstr>
      <vt:lpstr>The Aging body replaces muscle with fat.</vt:lpstr>
      <vt:lpstr>PowerPoint Presentation</vt:lpstr>
      <vt:lpstr>How many calories do you need?</vt:lpstr>
      <vt:lpstr>Calculate calories</vt:lpstr>
      <vt:lpstr>The 20% Rule:</vt:lpstr>
      <vt:lpstr>Calorie reduction: &gt;20% per week could result in slowing your RMR.  Foods with &lt;5calories can be list as “0” calories.  Calories on food are rounded to nearest 5-point (&lt;50 calories) or 10-point increment (&gt;50 calories.)  </vt:lpstr>
      <vt:lpstr>Sugar: Men 36 grams (150 calories) 9 tsp/day. Women 25 grams (100 calories) 6 tsp/day.  1 gram sugar = 4 CALORIES https://www.heart.org/en/healthy-living/healthy-eating/eat-smart/sugar/how-much-sugar-is-too-much  </vt:lpstr>
      <vt:lpstr>42 GRAMS OF SUGAR</vt:lpstr>
      <vt:lpstr>McDonald’s more than tripled amount of sugar in burgers.   https://www.dietdoctor.com/mcdonalds-triples-amount-sugar-hamburgers https://diabetesmealplans.com/16358/mcdonalds-for-diabetes-what-can-i-eat/ https://www.thesun.co.uk/fabulous/5782783/mcdonalds-food-has-more-calories-sugar-and-salt-than-30-years-ago-despite-chains-pledges-to-be-healthier/ https://news.sky.com/story/shocking-rise-in-sugar-and-salt-in-mcdonalds-burgers-in-last-30-years-11287119</vt:lpstr>
      <vt:lpstr>PowerPoint Presentation</vt:lpstr>
      <vt:lpstr>Medications that can raise your blood sugar.</vt:lpstr>
      <vt:lpstr>Fibrous foods release sugar slowly, and thusly, maintain more steady blood sugar levels…REDUCE DIABETES RISK Brown rice Whole grain bread Beans Peas Whole Fruits Cucumbers, Apples, Oranges and Pears  Turn off the Fat Genes, Neal Barnard, MD, page 123. Turn off the Fat Genes, Neal Barnard, MD; page </vt:lpstr>
      <vt:lpstr>Watch out for hidden sugar pitfalls!</vt:lpstr>
      <vt:lpstr>LIMIT: Potatoes, Corn and White Bread (They are processed quickly and raise blood sugar quickly.)</vt:lpstr>
      <vt:lpstr>How to read a food label:</vt:lpstr>
      <vt:lpstr>PowerPoint Presentation</vt:lpstr>
      <vt:lpstr>PowerPoint Presentation</vt:lpstr>
      <vt:lpstr>Types of Diets</vt:lpstr>
      <vt:lpstr>Keto Diet The ketogenic diet involves consuming a very low amount of carbohydrates and replacing them with fat to help your body burn fat for energy. Health benefits can include weight loss and lowering your risk for certain diseases.</vt:lpstr>
      <vt:lpstr>Keto Diet  https://www.mdpi.com/2072-6643/9/5/517</vt:lpstr>
      <vt:lpstr>The Adkins    Diet  What is the Atkins Diet?  The Atkins Diet is a popular low-carbohydrate eating plan developed in the 1960s by heart specialist (cardiologist) Robert C. Atkins. The Atkins Diet restricts carbs (carbohydrates) while focusing on protein and fats.   https://www.mayoclinic.org/healthy-lifestyle/weight-loss/in-depth/atkins-diet/art-20048485</vt:lpstr>
      <vt:lpstr>Apple Cidar Vinegar and Weight Loss: No evidence.  “Apple Cidar Vinegar is likely to cause weight loss.”  https://www.mayoclinic.org/healthy-lifestyle/weight-loss/expert-answers/apple-cider-vinegar-for-weight-loss/faq-20058394        </vt:lpstr>
      <vt:lpstr>Emotional Eating Pitfalls</vt:lpstr>
      <vt:lpstr>       Stress induced food cravings</vt:lpstr>
      <vt:lpstr>Exercise </vt:lpstr>
      <vt:lpstr>PowerPoint Presentation</vt:lpstr>
      <vt:lpstr>Which exercise burns the most calories?</vt:lpstr>
      <vt:lpstr>PowerPoint Presentation</vt:lpstr>
      <vt:lpstr>BMR increased:   Muscle mass &gt;40% total body mass.  BMR decreased:  &lt;30% total body mass. https://pubmed.ncbi.nlm.nih.gov/31262787/</vt:lpstr>
      <vt:lpstr>The Limits of Exercise Alone</vt:lpstr>
      <vt:lpstr>Exercise alone won’t work!</vt:lpstr>
      <vt:lpstr>   Food as a source of energy                 Https://www.forbes.com/health/body/foods-to-eat-to-lose-weight/                 https://www.medicalnewstoday.com/articles/323947#animal-products                   </vt:lpstr>
      <vt:lpstr>Timing of      eating</vt:lpstr>
      <vt:lpstr>PowerPoint Presentation</vt:lpstr>
      <vt:lpstr>Intermittent Fasting  1. Alternate-day fasting. Eat a normal diet one day and either completely fast or have one small meal (less than 500 calories) the next day.  2. 5:2 fasting. Eat a normal diet five days a week and fast two days a week.  3. Daily time-restricted fasting. Eat normally but only within an eight-hour window each day. For example, skip breakfast but eat lunch around noon and dinner by 8 p.m.   https://www.mayoclinic.org/healthy-lifestyle/nutrition-and-healthy-eating/expert-answers/intermittent-fasting/faq-20441303</vt:lpstr>
      <vt:lpstr>Benefits </vt:lpstr>
      <vt:lpstr>Sleep hygiene  </vt:lpstr>
      <vt:lpstr>PowerPoint Presentation</vt:lpstr>
      <vt:lpstr>   Obesity  </vt:lpstr>
      <vt:lpstr>PowerPoint Presentation</vt:lpstr>
      <vt:lpstr>Summary</vt:lpstr>
      <vt:lpstr>Thank You</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OBESITY IN AMERICA </dc:title>
  <dc:creator>Dr. Melvin Richardson</dc:creator>
  <cp:lastModifiedBy>Dr. Melvin Richardson</cp:lastModifiedBy>
  <cp:revision>16</cp:revision>
  <dcterms:created xsi:type="dcterms:W3CDTF">2023-01-10T17:34:34Z</dcterms:created>
  <dcterms:modified xsi:type="dcterms:W3CDTF">2025-03-26T15:44:27Z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